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8"/>
    <p:sldMasterId id="2147483700" r:id="rId9"/>
  </p:sldMasterIdLst>
  <p:notesMasterIdLst>
    <p:notesMasterId r:id="rId21"/>
  </p:notesMasterIdLst>
  <p:sldIdLst>
    <p:sldId id="299" r:id="rId10"/>
    <p:sldId id="17166" r:id="rId11"/>
    <p:sldId id="17167" r:id="rId12"/>
    <p:sldId id="17341" r:id="rId13"/>
    <p:sldId id="17574" r:id="rId14"/>
    <p:sldId id="17569" r:id="rId15"/>
    <p:sldId id="17169" r:id="rId16"/>
    <p:sldId id="17575" r:id="rId17"/>
    <p:sldId id="17573" r:id="rId18"/>
    <p:sldId id="17576" r:id="rId19"/>
    <p:sldId id="17171"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Roboto Slab" pitchFamily="2" charset="0"/>
      <p:regular r:id="rId30"/>
      <p:bold r:id="rId31"/>
    </p:embeddedFont>
    <p:embeddedFont>
      <p:font typeface="Roboto Slab Bold" pitchFamily="2" charset="0"/>
      <p:bold r:id="rId32"/>
    </p:embeddedFont>
    <p:embeddedFont>
      <p:font typeface="Segoe UI" panose="020B0502040204020203"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0DE131-A8E5-2FBA-6B57-29F56FA34DF4}" name="Charlotte Helbo Lund" initials="CH" userId="S::chhl@bornsvilkar.dk::46f6c40e-55ef-4b73-87f1-2d449b39b6f5" providerId="AD"/>
  <p188:author id="{7F79C43A-3C49-C231-CE57-927EDD3FC203}" name="Sofie Rasmussen" initials="SR" userId="S::sora@bornsvilkar.dk::506affda-08dd-4bd3-99c6-ef93141e68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7F"/>
    <a:srgbClr val="D9D9D9"/>
    <a:srgbClr val="E6F0F2"/>
    <a:srgbClr val="002F6D"/>
    <a:srgbClr val="00B2A9"/>
    <a:srgbClr val="FFF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D34D39-E675-4A71-8D7F-BA1DD2CB9A6E}" v="2" dt="2023-06-19T06:57:37.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335" autoAdjust="0"/>
  </p:normalViewPr>
  <p:slideViewPr>
    <p:cSldViewPr snapToGrid="0">
      <p:cViewPr varScale="1">
        <p:scale>
          <a:sx n="48" d="100"/>
          <a:sy n="48" d="100"/>
        </p:scale>
        <p:origin x="1340" y="36"/>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13" /><Relationship Type="http://schemas.openxmlformats.org/officeDocument/2006/relationships/slide" Target="slides/slide9.xml" Id="rId18" /><Relationship Type="http://schemas.openxmlformats.org/officeDocument/2006/relationships/font" Target="fonts/font5.fntdata" Id="rId26" /><Relationship Type="http://schemas.openxmlformats.org/officeDocument/2006/relationships/theme" Target="theme/theme1.xml" Id="rId39" /><Relationship Type="http://schemas.openxmlformats.org/officeDocument/2006/relationships/notesMaster" Target="notesMasters/notesMaster1.xml" Id="rId21" /><Relationship Type="http://schemas.openxmlformats.org/officeDocument/2006/relationships/font" Target="fonts/font13.fntdata" Id="rId34" /><Relationship Type="http://schemas.microsoft.com/office/2015/10/relationships/revisionInfo" Target="revisionInfo.xml" Id="rId42" /><Relationship Type="http://schemas.openxmlformats.org/officeDocument/2006/relationships/customXml" Target="../customXml/item7.xml" Id="rId7" /><Relationship Type="http://schemas.openxmlformats.org/officeDocument/2006/relationships/customXml" Target="../customXml/item2.xml" Id="rId2" /><Relationship Type="http://schemas.openxmlformats.org/officeDocument/2006/relationships/slide" Target="slides/slide7.xml" Id="rId16" /><Relationship Type="http://schemas.openxmlformats.org/officeDocument/2006/relationships/slide" Target="slides/slide11.xml" Id="rId20" /><Relationship Type="http://schemas.openxmlformats.org/officeDocument/2006/relationships/font" Target="fonts/font8.fntdata" Id="rId29" /><Relationship Type="http://schemas.openxmlformats.org/officeDocument/2006/relationships/customXml" Target="../customXml/item1.xml" Id="rId1" /><Relationship Type="http://schemas.openxmlformats.org/officeDocument/2006/relationships/customXml" Target="../customXml/item6.xml" Id="rId6" /><Relationship Type="http://schemas.openxmlformats.org/officeDocument/2006/relationships/slide" Target="slides/slide2.xml" Id="rId11" /><Relationship Type="http://schemas.openxmlformats.org/officeDocument/2006/relationships/font" Target="fonts/font3.fntdata" Id="rId24" /><Relationship Type="http://schemas.openxmlformats.org/officeDocument/2006/relationships/font" Target="fonts/font11.fntdata" Id="rId32" /><Relationship Type="http://schemas.openxmlformats.org/officeDocument/2006/relationships/presProps" Target="presProps.xml" Id="rId37" /><Relationship Type="http://schemas.openxmlformats.org/officeDocument/2006/relationships/tableStyles" Target="tableStyles.xml" Id="rId40" /><Relationship Type="http://schemas.openxmlformats.org/officeDocument/2006/relationships/customXml" Target="../customXml/item5.xml" Id="rId5" /><Relationship Type="http://schemas.openxmlformats.org/officeDocument/2006/relationships/slide" Target="slides/slide6.xml" Id="rId15" /><Relationship Type="http://schemas.openxmlformats.org/officeDocument/2006/relationships/font" Target="fonts/font2.fntdata" Id="rId23" /><Relationship Type="http://schemas.openxmlformats.org/officeDocument/2006/relationships/font" Target="fonts/font7.fntdata" Id="rId28" /><Relationship Type="http://schemas.openxmlformats.org/officeDocument/2006/relationships/font" Target="fonts/font15.fntdata" Id="rId36" /><Relationship Type="http://schemas.openxmlformats.org/officeDocument/2006/relationships/slide" Target="slides/slide1.xml" Id="rId10" /><Relationship Type="http://schemas.openxmlformats.org/officeDocument/2006/relationships/slide" Target="slides/slide10.xml" Id="rId19" /><Relationship Type="http://schemas.openxmlformats.org/officeDocument/2006/relationships/font" Target="fonts/font10.fntdata" Id="rId31" /><Relationship Type="http://schemas.openxmlformats.org/officeDocument/2006/relationships/customXml" Target="../customXml/item4.xml" Id="rId4" /><Relationship Type="http://schemas.openxmlformats.org/officeDocument/2006/relationships/slideMaster" Target="slideMasters/slideMaster2.xml" Id="rId9" /><Relationship Type="http://schemas.openxmlformats.org/officeDocument/2006/relationships/slide" Target="slides/slide5.xml" Id="rId14" /><Relationship Type="http://schemas.openxmlformats.org/officeDocument/2006/relationships/font" Target="fonts/font1.fntdata" Id="rId22" /><Relationship Type="http://schemas.openxmlformats.org/officeDocument/2006/relationships/font" Target="fonts/font6.fntdata" Id="rId27" /><Relationship Type="http://schemas.openxmlformats.org/officeDocument/2006/relationships/font" Target="fonts/font9.fntdata" Id="rId30" /><Relationship Type="http://schemas.openxmlformats.org/officeDocument/2006/relationships/font" Target="fonts/font14.fntdata" Id="rId35" /><Relationship Type="http://schemas.microsoft.com/office/2018/10/relationships/authors" Target="authors.xml" Id="rId43" /><Relationship Type="http://schemas.openxmlformats.org/officeDocument/2006/relationships/slideMaster" Target="slideMasters/slideMaster1.xml" Id="rId8" /><Relationship Type="http://schemas.openxmlformats.org/officeDocument/2006/relationships/customXml" Target="../customXml/item3.xml" Id="rId3" /><Relationship Type="http://schemas.openxmlformats.org/officeDocument/2006/relationships/slide" Target="slides/slide3.xml" Id="rId12" /><Relationship Type="http://schemas.openxmlformats.org/officeDocument/2006/relationships/slide" Target="slides/slide8.xml" Id="rId17" /><Relationship Type="http://schemas.openxmlformats.org/officeDocument/2006/relationships/font" Target="fonts/font4.fntdata" Id="rId25" /><Relationship Type="http://schemas.openxmlformats.org/officeDocument/2006/relationships/font" Target="fonts/font12.fntdata" Id="rId33" /><Relationship Type="http://schemas.openxmlformats.org/officeDocument/2006/relationships/viewProps" Target="viewProps.xml" Id="rId38"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2A1D3-A148-49D1-8F38-65B22E9E05D2}" type="datetimeFigureOut">
              <a:rPr lang="en-GB" smtClean="0"/>
              <a:t>19/06/2023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01B69-9944-47D3-BED5-DDFD5FD82563}" type="slidenum">
              <a:rPr lang="en-GB" smtClean="0"/>
              <a:t>‹nr.›</a:t>
            </a:fld>
            <a:endParaRPr lang="en-GB"/>
          </a:p>
        </p:txBody>
      </p:sp>
    </p:spTree>
    <p:extLst>
      <p:ext uri="{BB962C8B-B14F-4D97-AF65-F5344CB8AC3E}">
        <p14:creationId xmlns:p14="http://schemas.microsoft.com/office/powerpoint/2010/main" val="399572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Noter til facilitator:</a:t>
            </a:r>
          </a:p>
          <a:p>
            <a:endParaRPr lang="da-DK" dirty="0"/>
          </a:p>
          <a:p>
            <a:r>
              <a:rPr lang="da-DK" dirty="0"/>
              <a:t>Programmet er sat til at vare ca. 90 min. Til alle slides er der noter som kan fungere som baggrundsviden for facilitator men som også er udarbejdet til at kunne videreformidles undervejs i processen.</a:t>
            </a:r>
          </a:p>
        </p:txBody>
      </p:sp>
      <p:sp>
        <p:nvSpPr>
          <p:cNvPr id="4" name="Pladsholder til slidenummer 3"/>
          <p:cNvSpPr>
            <a:spLocks noGrp="1"/>
          </p:cNvSpPr>
          <p:nvPr>
            <p:ph type="sldNum" sz="quarter" idx="5"/>
          </p:nvPr>
        </p:nvSpPr>
        <p:spPr/>
        <p:txBody>
          <a:bodyPr/>
          <a:lstStyle/>
          <a:p>
            <a:fld id="{64B01B69-9944-47D3-BED5-DDFD5FD82563}" type="slidenum">
              <a:rPr lang="en-GB" smtClean="0"/>
              <a:t>2</a:t>
            </a:fld>
            <a:endParaRPr lang="en-GB"/>
          </a:p>
        </p:txBody>
      </p:sp>
    </p:spTree>
    <p:extLst>
      <p:ext uri="{BB962C8B-B14F-4D97-AF65-F5344CB8AC3E}">
        <p14:creationId xmlns:p14="http://schemas.microsoft.com/office/powerpoint/2010/main" val="103096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facilitator:</a:t>
            </a:r>
          </a:p>
          <a:p>
            <a:endParaRPr lang="da-DK" dirty="0"/>
          </a:p>
          <a:p>
            <a:pPr fontAlgn="base"/>
            <a:r>
              <a:rPr lang="da-DK" sz="1200" dirty="0">
                <a:effectLst/>
                <a:latin typeface="Calibri" panose="020F0502020204030204" pitchFamily="34" charset="0"/>
                <a:ea typeface="Times New Roman" panose="02020603050405020304" pitchFamily="18" charset="0"/>
              </a:rPr>
              <a:t>Materialet </a:t>
            </a:r>
            <a:r>
              <a:rPr lang="da-DK" sz="1200" dirty="0">
                <a:effectLst/>
                <a:latin typeface="Times New Roman" panose="02020603050405020304" pitchFamily="18" charset="0"/>
                <a:ea typeface="Times New Roman" panose="02020603050405020304" pitchFamily="18" charset="0"/>
              </a:rPr>
              <a:t>er udviklet med henblik på at understøtte både ledelse og fagpersonale på skolen i en fælles dialog og refleksion om børnesyn, elevinddragelse og trygge fællesskaber. </a:t>
            </a:r>
            <a:r>
              <a:rPr lang="da-DK" dirty="0"/>
              <a:t>Denne del af materialet er primært understøttet af formål nr. 3.</a:t>
            </a:r>
          </a:p>
        </p:txBody>
      </p:sp>
      <p:sp>
        <p:nvSpPr>
          <p:cNvPr id="4" name="Pladsholder til slidenummer 3"/>
          <p:cNvSpPr>
            <a:spLocks noGrp="1"/>
          </p:cNvSpPr>
          <p:nvPr>
            <p:ph type="sldNum" sz="quarter" idx="5"/>
          </p:nvPr>
        </p:nvSpPr>
        <p:spPr/>
        <p:txBody>
          <a:bodyPr/>
          <a:lstStyle/>
          <a:p>
            <a:fld id="{64B01B69-9944-47D3-BED5-DDFD5FD82563}" type="slidenum">
              <a:rPr lang="en-GB" smtClean="0"/>
              <a:t>3</a:t>
            </a:fld>
            <a:endParaRPr lang="en-GB"/>
          </a:p>
        </p:txBody>
      </p:sp>
    </p:spTree>
    <p:extLst>
      <p:ext uri="{BB962C8B-B14F-4D97-AF65-F5344CB8AC3E}">
        <p14:creationId xmlns:p14="http://schemas.microsoft.com/office/powerpoint/2010/main" val="144202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Noter til facilitator:</a:t>
            </a:r>
            <a:endParaRPr lang="da-DK"/>
          </a:p>
          <a:p>
            <a:endParaRPr lang="da-DK"/>
          </a:p>
          <a:p>
            <a:r>
              <a:rPr lang="da-DK"/>
              <a:t>Tid: 10 min.</a:t>
            </a:r>
          </a:p>
          <a:p>
            <a:endParaRPr lang="da-DK"/>
          </a:p>
          <a:p>
            <a:r>
              <a:rPr lang="da-DK"/>
              <a:t>Som opsamling på sidste gang med processen omkring børnesyn, sættes skolens fælles børnesyn ind i </a:t>
            </a:r>
            <a:r>
              <a:rPr lang="da-DK" err="1"/>
              <a:t>PowerPointen</a:t>
            </a:r>
            <a:r>
              <a:rPr lang="da-DK"/>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t>Sidste gang handlede personalemødet om at blive bevidst om og forholde sig undersøgende til børnesynet gennem viden og øvelser med kobling til egen praksis. De udsagn, der kom ud af dagen er samlet ind, tematiseret og sammenskrevet til et fælles børnesyn for skolen. (Børnesyn læses 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Børnesynet, dvs. hvordan vi forstår og ser børn og unge, ligger til grund for, hvordan vi møder børn i hverdagen og for hvordan vi arbejder professionelt med elevinddragelse. I skolen, er inddragelse af eleverne afgørende for både deres trivsel og motivation, ligesom det er et centralt led i elevernes demokratiske dannelse. Det er gennem inddragelse, at børn og unge oplever, hvad det vil sige at være aktive medborgere i et demokrati og at deres stemme og perspektiver har betydning.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Børnesynet fungerer som et fundament for det pædagogiske arbejde, som ikke blot sætter retning for men også bidrager til at kvalificere og skærpe bevidstheden om, hvordan vi arbejder med elevinddragelse eller fx håndterer mobning og utrygge fællesskaber, tilrettelægger undervisning og sociale aktiviteter mv.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4</a:t>
            </a:fld>
            <a:endParaRPr lang="en-GB"/>
          </a:p>
        </p:txBody>
      </p:sp>
    </p:spTree>
    <p:extLst>
      <p:ext uri="{BB962C8B-B14F-4D97-AF65-F5344CB8AC3E}">
        <p14:creationId xmlns:p14="http://schemas.microsoft.com/office/powerpoint/2010/main" val="3104822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facilitator:</a:t>
            </a:r>
          </a:p>
          <a:p>
            <a:endParaRPr lang="da-DK" dirty="0"/>
          </a:p>
          <a:p>
            <a:r>
              <a:rPr lang="da-DK" dirty="0"/>
              <a:t>Tid: 5 min.</a:t>
            </a:r>
          </a:p>
          <a:p>
            <a:endParaRPr lang="da-DK" dirty="0"/>
          </a:p>
          <a:p>
            <a:r>
              <a:rPr lang="da-DK" dirty="0"/>
              <a:t>Dette slide har til formål at illustrere forholdet mellem den voksnes inddragelsespraksis og elevernes muligheder for deltagelse.</a:t>
            </a:r>
          </a:p>
          <a:p>
            <a:endParaRPr lang="da-DK" dirty="0"/>
          </a:p>
          <a:p>
            <a:r>
              <a:rPr lang="da-DK" dirty="0"/>
              <a:t>På den ene side har vi fagpersonalet, der har ansvaret for at inddrage eleverne og rammesætte og tilrettelægge en elevvenlig inddragelsespraksis. Inddragelse skal ses som en proces, hvor man som fagpersonale gør sig overvejelser om, hvordan man både før, under og efter aktiviteten inddrager eleverne og i hvor høj grad. </a:t>
            </a:r>
          </a:p>
          <a:p>
            <a:endParaRPr lang="da-DK" dirty="0"/>
          </a:p>
          <a:p>
            <a:r>
              <a:rPr lang="da-DK" dirty="0"/>
              <a:t>På den anden side har vi eleverne. For at de kan deltage, skal de have adgang til relevant information om det, de kan få indflydelse på i processen, og der skal være en dialog med fagpersonalet præget af gensidig respekt. Læringsprocessen, hvor barnet lærer, at den voksnes og barnets synspunkter til sammen har betydning – i det rum oplever eleverne reel medindflydelse. </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01B69-9944-47D3-BED5-DDFD5FD825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785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facilitator:</a:t>
            </a:r>
          </a:p>
          <a:p>
            <a:endParaRPr lang="da-DK" dirty="0"/>
          </a:p>
          <a:p>
            <a:r>
              <a:rPr lang="da-DK" dirty="0"/>
              <a:t>Tid: 10 min.</a:t>
            </a:r>
          </a:p>
          <a:p>
            <a:endParaRPr lang="da-DK" dirty="0"/>
          </a:p>
          <a:p>
            <a:r>
              <a:rPr lang="da-DK" dirty="0"/>
              <a:t>Formålet med at præsentere inddragelsesmodellen for fagpersonalet er, at de bliver bekendt med forskellige niveauer af inddragelse af elever til brug i deres praksis og i den efterfølgende øvelse. </a:t>
            </a:r>
          </a:p>
          <a:p>
            <a:endParaRPr lang="da-DK" dirty="0"/>
          </a:p>
          <a:p>
            <a:r>
              <a:rPr lang="da-DK" dirty="0"/>
              <a:t>Afhængigt af hvor godt I kender stigen i forvejen, kan I vælge at bruge et par minutter på at gennemgå den i fællesskab.</a:t>
            </a:r>
          </a:p>
          <a:p>
            <a:endParaRPr lang="da-DK" dirty="0"/>
          </a:p>
          <a:p>
            <a:r>
              <a:rPr lang="da-DK" dirty="0"/>
              <a:t>Roger Hart udviklede i 1992 deltagelsesstigen, der kan bruges til at kvalificere fagpersoners overvejelser men også den måde, man inddrager eleverne på. Jo højere op man træder på stigen, jo mere medindflydelse får eleverne. Inddragelsesmodellen på </a:t>
            </a:r>
            <a:r>
              <a:rPr lang="da-DK" dirty="0" err="1"/>
              <a:t>slidet</a:t>
            </a:r>
            <a:r>
              <a:rPr lang="da-DK" dirty="0"/>
              <a:t> er inspireret af Undervisningsministeriets model til inddragelse af elever i udskolingen, som er inspireret af Roger Harts deltagelsesstige.</a:t>
            </a:r>
            <a:endParaRPr lang="da-DK" b="1" dirty="0"/>
          </a:p>
          <a:p>
            <a:endParaRPr lang="da-DK" b="1" dirty="0"/>
          </a:p>
          <a:p>
            <a:r>
              <a:rPr lang="da-DK" dirty="0"/>
              <a:t>Det er ikke altid relevant eller muligt at arbejde med inddragelse på de højeste trin</a:t>
            </a:r>
            <a:r>
              <a:rPr lang="da-DK" sz="1200" i="0" dirty="0">
                <a:effectLst/>
                <a:latin typeface="Segoe UI" panose="020B0502040204020203" pitchFamily="34" charset="0"/>
                <a:ea typeface="Calibri" panose="020F0502020204030204" pitchFamily="34" charset="0"/>
                <a:cs typeface="Segoe UI" panose="020B0502040204020203" pitchFamily="34" charset="0"/>
              </a:rPr>
              <a:t>. Det handler om, at eleverne bliver inddraget ift. alder og modenhed, og at der også elementer i skolen, der ikke står til diskussion ifølge lovgivningen. Det afgørende er, at eleverne som minimum bør være informeret, om noget står til diskussion eller ej og hvorfor. </a:t>
            </a:r>
            <a:endParaRPr lang="da-DK" sz="1200" i="0" dirty="0">
              <a:effectLst/>
              <a:latin typeface="Calibri" panose="020F0502020204030204" pitchFamily="34" charset="0"/>
              <a:ea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7</a:t>
            </a:fld>
            <a:endParaRPr lang="en-GB"/>
          </a:p>
        </p:txBody>
      </p:sp>
    </p:spTree>
    <p:extLst>
      <p:ext uri="{BB962C8B-B14F-4D97-AF65-F5344CB8AC3E}">
        <p14:creationId xmlns:p14="http://schemas.microsoft.com/office/powerpoint/2010/main" val="2578698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Tid: I alt 20 min. </a:t>
            </a:r>
          </a:p>
          <a:p>
            <a:endParaRPr lang="da-DK" dirty="0"/>
          </a:p>
          <a:p>
            <a:r>
              <a:rPr lang="da-DK" dirty="0"/>
              <a:t>Formålet med øvelsen: At forholde sig undersøgende til egen inddragelsespraksis.</a:t>
            </a:r>
          </a:p>
          <a:p>
            <a:endParaRPr lang="da-DK" dirty="0"/>
          </a:p>
          <a:p>
            <a:r>
              <a:rPr lang="da-DK" dirty="0"/>
              <a:t>Til øvelsen kan I anvende øvelsesark 2, hvor inddragelsesstigen fremgår.</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a:p>
            <a:pPr marL="0" indent="0">
              <a:buFont typeface="Arial" panose="020B0604020202020204" pitchFamily="34" charset="0"/>
              <a:buNone/>
            </a:pPr>
            <a:endParaRPr lang="da-DK" dirty="0"/>
          </a:p>
          <a:p>
            <a:pPr marL="171450" indent="-171450">
              <a:buFont typeface="Arial" panose="020B0604020202020204" pitchFamily="34" charset="0"/>
              <a:buChar char="•"/>
            </a:pPr>
            <a:endParaRPr lang="da-DK" dirty="0"/>
          </a:p>
          <a:p>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8</a:t>
            </a:fld>
            <a:endParaRPr lang="en-GB"/>
          </a:p>
        </p:txBody>
      </p:sp>
    </p:spTree>
    <p:extLst>
      <p:ext uri="{BB962C8B-B14F-4D97-AF65-F5344CB8AC3E}">
        <p14:creationId xmlns:p14="http://schemas.microsoft.com/office/powerpoint/2010/main" val="264794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5 min.</a:t>
            </a:r>
          </a:p>
        </p:txBody>
      </p:sp>
      <p:sp>
        <p:nvSpPr>
          <p:cNvPr id="4" name="Pladsholder til slidenummer 3"/>
          <p:cNvSpPr>
            <a:spLocks noGrp="1"/>
          </p:cNvSpPr>
          <p:nvPr>
            <p:ph type="sldNum" sz="quarter" idx="5"/>
          </p:nvPr>
        </p:nvSpPr>
        <p:spPr/>
        <p:txBody>
          <a:bodyPr/>
          <a:lstStyle/>
          <a:p>
            <a:fld id="{64B01B69-9944-47D3-BED5-DDFD5FD82563}" type="slidenum">
              <a:rPr lang="en-GB" smtClean="0"/>
              <a:t>9</a:t>
            </a:fld>
            <a:endParaRPr lang="en-GB"/>
          </a:p>
        </p:txBody>
      </p:sp>
    </p:spTree>
    <p:extLst>
      <p:ext uri="{BB962C8B-B14F-4D97-AF65-F5344CB8AC3E}">
        <p14:creationId xmlns:p14="http://schemas.microsoft.com/office/powerpoint/2010/main" val="1832723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Tid: I alt 25 min. </a:t>
            </a:r>
          </a:p>
          <a:p>
            <a:endParaRPr lang="da-DK" dirty="0"/>
          </a:p>
          <a:p>
            <a:r>
              <a:rPr lang="da-DK" dirty="0"/>
              <a:t>Formålet med øvelsen: At forholde sig undersøgende til egen inddragelsespraksis.</a:t>
            </a:r>
          </a:p>
          <a:p>
            <a:endParaRPr lang="da-DK" dirty="0"/>
          </a:p>
          <a:p>
            <a:r>
              <a:rPr lang="da-DK" dirty="0"/>
              <a:t>Til øvelsen kan I anvende øvelsesark 2, hvor inddragelsesstigen fremgår.</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a:p>
            <a:pPr marL="0" indent="0">
              <a:buFont typeface="Arial" panose="020B0604020202020204" pitchFamily="34" charset="0"/>
              <a:buNone/>
            </a:pPr>
            <a:endParaRPr lang="da-DK" dirty="0"/>
          </a:p>
          <a:p>
            <a:pPr marL="171450" indent="-171450">
              <a:buFont typeface="Arial" panose="020B0604020202020204" pitchFamily="34" charset="0"/>
              <a:buChar char="•"/>
            </a:pPr>
            <a:endParaRPr lang="da-DK" dirty="0"/>
          </a:p>
          <a:p>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10</a:t>
            </a:fld>
            <a:endParaRPr lang="en-GB"/>
          </a:p>
        </p:txBody>
      </p:sp>
    </p:spTree>
    <p:extLst>
      <p:ext uri="{BB962C8B-B14F-4D97-AF65-F5344CB8AC3E}">
        <p14:creationId xmlns:p14="http://schemas.microsoft.com/office/powerpoint/2010/main" val="3443147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facilitator:</a:t>
            </a:r>
          </a:p>
          <a:p>
            <a:endParaRPr lang="da-DK" dirty="0"/>
          </a:p>
          <a:p>
            <a:r>
              <a:rPr lang="da-DK" dirty="0"/>
              <a:t>Tid: 10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Mødet afrundes med en drøftelse af, hvordan arbejdet med et fælles børnesyn kan kobles til elevinddragelsen i den pædagogiske praksis. </a:t>
            </a:r>
          </a:p>
          <a:p>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11</a:t>
            </a:fld>
            <a:endParaRPr lang="en-GB"/>
          </a:p>
        </p:txBody>
      </p:sp>
    </p:spTree>
    <p:extLst>
      <p:ext uri="{BB962C8B-B14F-4D97-AF65-F5344CB8AC3E}">
        <p14:creationId xmlns:p14="http://schemas.microsoft.com/office/powerpoint/2010/main" val="512952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2.png"/><Relationship Id="rId4" Type="http://schemas.openxmlformats.org/officeDocument/2006/relationships/image" Target="../media/image3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5.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34.sv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5.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34.sv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6.sv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37.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35.sv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5.svg"/><Relationship Id="rId4"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6.sv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2.xml"/><Relationship Id="rId5" Type="http://schemas.openxmlformats.org/officeDocument/2006/relationships/image" Target="../media/image32.png"/><Relationship Id="rId4" Type="http://schemas.openxmlformats.org/officeDocument/2006/relationships/image" Target="../media/image31.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lide">
    <p:spTree>
      <p:nvGrpSpPr>
        <p:cNvPr id="1" name=""/>
        <p:cNvGrpSpPr/>
        <p:nvPr/>
      </p:nvGrpSpPr>
      <p:grpSpPr>
        <a:xfrm>
          <a:off x="0" y="0"/>
          <a:ext cx="0" cy="0"/>
          <a:chOff x="0" y="0"/>
          <a:chExt cx="0" cy="0"/>
        </a:xfrm>
      </p:grpSpPr>
      <p:sp>
        <p:nvSpPr>
          <p:cNvPr id="18" name="Picture Placeholder 11">
            <a:extLst>
              <a:ext uri="{FF2B5EF4-FFF2-40B4-BE49-F238E27FC236}">
                <a16:creationId xmlns:a16="http://schemas.microsoft.com/office/drawing/2014/main" id="{79E6653F-D336-4BDD-9024-851F72533BCA}"/>
              </a:ext>
            </a:extLst>
          </p:cNvPr>
          <p:cNvSpPr>
            <a:spLocks noGrp="1"/>
          </p:cNvSpPr>
          <p:nvPr>
            <p:ph type="pic" sz="quarter" idx="13" hasCustomPrompt="1"/>
          </p:nvPr>
        </p:nvSpPr>
        <p:spPr>
          <a:xfrm>
            <a:off x="0" y="-1"/>
            <a:ext cx="12192000" cy="6857999"/>
          </a:xfrm>
          <a:solidFill>
            <a:srgbClr val="D9D9D9"/>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pic>
        <p:nvPicPr>
          <p:cNvPr id="17" name="Graphic 16">
            <a:extLst>
              <a:ext uri="{FF2B5EF4-FFF2-40B4-BE49-F238E27FC236}">
                <a16:creationId xmlns:a16="http://schemas.microsoft.com/office/drawing/2014/main" id="{AFF4F3A7-D0E7-4F4C-9813-1154A5747B85}"/>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1174" y="5307806"/>
            <a:ext cx="1421837" cy="1043149"/>
          </a:xfrm>
          <a:prstGeom prst="rect">
            <a:avLst/>
          </a:prstGeom>
        </p:spPr>
      </p:pic>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20" name="Title 1">
            <a:extLst>
              <a:ext uri="{FF2B5EF4-FFF2-40B4-BE49-F238E27FC236}">
                <a16:creationId xmlns:a16="http://schemas.microsoft.com/office/drawing/2014/main" id="{B9E66B35-1D24-457B-804D-4B818BA07C28}"/>
              </a:ext>
            </a:extLst>
          </p:cNvPr>
          <p:cNvSpPr>
            <a:spLocks noGrp="1"/>
          </p:cNvSpPr>
          <p:nvPr>
            <p:ph type="ctrTitle" hasCustomPrompt="1"/>
          </p:nvPr>
        </p:nvSpPr>
        <p:spPr>
          <a:xfrm>
            <a:off x="658813" y="4017351"/>
            <a:ext cx="8244000" cy="1581664"/>
          </a:xfrm>
        </p:spPr>
        <p:txBody>
          <a:bodyPr anchor="b"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endParaRPr lang="en-GB"/>
          </a:p>
        </p:txBody>
      </p:sp>
      <p:sp>
        <p:nvSpPr>
          <p:cNvPr id="21" name="Subtitle 2">
            <a:extLst>
              <a:ext uri="{FF2B5EF4-FFF2-40B4-BE49-F238E27FC236}">
                <a16:creationId xmlns:a16="http://schemas.microsoft.com/office/drawing/2014/main" id="{81CF1C3E-0997-472F-8448-D55D0A9F9236}"/>
              </a:ext>
            </a:extLst>
          </p:cNvPr>
          <p:cNvSpPr>
            <a:spLocks noGrp="1"/>
          </p:cNvSpPr>
          <p:nvPr>
            <p:ph type="subTitle" idx="1" hasCustomPrompt="1"/>
          </p:nvPr>
        </p:nvSpPr>
        <p:spPr>
          <a:xfrm>
            <a:off x="658813" y="5686425"/>
            <a:ext cx="4837112" cy="622300"/>
          </a:xfrm>
        </p:spPr>
        <p:txBody>
          <a:bodyPr anchor="b"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Tree>
    <p:extLst>
      <p:ext uri="{BB962C8B-B14F-4D97-AF65-F5344CB8AC3E}">
        <p14:creationId xmlns:p14="http://schemas.microsoft.com/office/powerpoint/2010/main" val="2882423030"/>
      </p:ext>
    </p:extLst>
  </p:cSld>
  <p:clrMapOvr>
    <a:masterClrMapping/>
  </p:clrMapOvr>
  <p:extLst>
    <p:ext uri="{DCECCB84-F9BA-43D5-87BE-67443E8EF086}">
      <p15:sldGuideLst xmlns:p15="http://schemas.microsoft.com/office/powerpoint/2012/main">
        <p15:guide id="1" pos="415"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 spalte og farvet boks til høj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2AD8BD0-6AEF-B249-1D42-B2E34EA10740}"/>
              </a:ext>
            </a:extLst>
          </p:cNvPr>
          <p:cNvSpPr>
            <a:spLocks noGrp="1"/>
          </p:cNvSpPr>
          <p:nvPr>
            <p:ph type="body" sz="quarter" idx="15" hasCustomPrompt="1"/>
          </p:nvPr>
        </p:nvSpPr>
        <p:spPr>
          <a:xfrm>
            <a:off x="822251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7416799"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9" name="Text Placeholder 8">
            <a:extLst>
              <a:ext uri="{FF2B5EF4-FFF2-40B4-BE49-F238E27FC236}">
                <a16:creationId xmlns:a16="http://schemas.microsoft.com/office/drawing/2014/main" id="{52F84516-6625-B35D-0B10-BEBB72E73B40}"/>
              </a:ext>
            </a:extLst>
          </p:cNvPr>
          <p:cNvSpPr>
            <a:spLocks noGrp="1"/>
          </p:cNvSpPr>
          <p:nvPr>
            <p:ph type="body" sz="quarter" idx="14"/>
          </p:nvPr>
        </p:nvSpPr>
        <p:spPr>
          <a:xfrm>
            <a:off x="8665422"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4" name="Text Placeholder 7">
            <a:extLst>
              <a:ext uri="{FF2B5EF4-FFF2-40B4-BE49-F238E27FC236}">
                <a16:creationId xmlns:a16="http://schemas.microsoft.com/office/drawing/2014/main" id="{BAC7DAE7-ACC6-A372-39CB-D3CE78FC6B53}"/>
              </a:ext>
            </a:extLst>
          </p:cNvPr>
          <p:cNvSpPr>
            <a:spLocks noGrp="1"/>
          </p:cNvSpPr>
          <p:nvPr>
            <p:ph type="body" sz="quarter" idx="13"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354231790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spalter og farvet boks til høj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D0EA07A-17DE-5CD3-9CEB-CFF0C3677CD0}"/>
              </a:ext>
            </a:extLst>
          </p:cNvPr>
          <p:cNvSpPr>
            <a:spLocks noGrp="1"/>
          </p:cNvSpPr>
          <p:nvPr>
            <p:ph type="body" sz="quarter" idx="15" hasCustomPrompt="1"/>
          </p:nvPr>
        </p:nvSpPr>
        <p:spPr>
          <a:xfrm>
            <a:off x="8222510" y="1"/>
            <a:ext cx="3969490" cy="6858000"/>
          </a:xfrm>
          <a:solidFill>
            <a:srgbClr val="00677F"/>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3526577" cy="4320000"/>
          </a:xfrm>
        </p:spPr>
        <p:txBody>
          <a:bodyPr/>
          <a:lstStyle/>
          <a:p>
            <a:pPr lvl="0"/>
            <a:r>
              <a:rPr lang="da-DK"/>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4335933" y="1825625"/>
            <a:ext cx="3526577"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0" name="Text Placeholder 8">
            <a:extLst>
              <a:ext uri="{FF2B5EF4-FFF2-40B4-BE49-F238E27FC236}">
                <a16:creationId xmlns:a16="http://schemas.microsoft.com/office/drawing/2014/main" id="{0CF4FEDB-5EEC-C661-54AC-C6332DAB931F}"/>
              </a:ext>
            </a:extLst>
          </p:cNvPr>
          <p:cNvSpPr>
            <a:spLocks noGrp="1"/>
          </p:cNvSpPr>
          <p:nvPr>
            <p:ph type="body" sz="quarter" idx="14"/>
          </p:nvPr>
        </p:nvSpPr>
        <p:spPr>
          <a:xfrm>
            <a:off x="8665422"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4" name="Text Placeholder 7">
            <a:extLst>
              <a:ext uri="{FF2B5EF4-FFF2-40B4-BE49-F238E27FC236}">
                <a16:creationId xmlns:a16="http://schemas.microsoft.com/office/drawing/2014/main" id="{3D55BAD0-C6D2-C497-F4E7-98DE6BF325AE}"/>
              </a:ext>
            </a:extLst>
          </p:cNvPr>
          <p:cNvSpPr>
            <a:spLocks noGrp="1"/>
          </p:cNvSpPr>
          <p:nvPr>
            <p:ph type="body" sz="quarter" idx="13"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3694818646"/>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368">
          <p15:clr>
            <a:srgbClr val="A4A3A4"/>
          </p15:clr>
        </p15:guide>
        <p15:guide id="6" orient="horz" pos="1139"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 spalte og billede til højre">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252214CC-ED68-4D25-AFC8-9C36D97A4D2D}"/>
              </a:ext>
            </a:extLst>
          </p:cNvPr>
          <p:cNvSpPr>
            <a:spLocks noGrp="1"/>
          </p:cNvSpPr>
          <p:nvPr>
            <p:ph type="pic" sz="quarter" idx="13" hasCustomPrompt="1"/>
          </p:nvPr>
        </p:nvSpPr>
        <p:spPr>
          <a:xfrm>
            <a:off x="8222510" y="0"/>
            <a:ext cx="396949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7416799" cy="4320000"/>
          </a:xfrm>
        </p:spPr>
        <p:txBody>
          <a:bodyPr/>
          <a:lstStyle/>
          <a:p>
            <a:pPr lvl="0"/>
            <a:r>
              <a:rPr lang="da-DK"/>
              <a:t>Klik for at redigere tekst</a:t>
            </a:r>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Text Placeholder 7">
            <a:extLst>
              <a:ext uri="{FF2B5EF4-FFF2-40B4-BE49-F238E27FC236}">
                <a16:creationId xmlns:a16="http://schemas.microsoft.com/office/drawing/2014/main" id="{DA1C4F23-EB31-A6FF-DA76-A96E2B7E4EE7}"/>
              </a:ext>
            </a:extLst>
          </p:cNvPr>
          <p:cNvSpPr>
            <a:spLocks noGrp="1"/>
          </p:cNvSpPr>
          <p:nvPr>
            <p:ph type="body" sz="quarter" idx="14"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
        <p:nvSpPr>
          <p:cNvPr id="8" name="Date Placeholder 4">
            <a:extLst>
              <a:ext uri="{FF2B5EF4-FFF2-40B4-BE49-F238E27FC236}">
                <a16:creationId xmlns:a16="http://schemas.microsoft.com/office/drawing/2014/main" id="{04C5C92A-AFC1-8824-B08A-230607DCDCC7}"/>
              </a:ext>
            </a:extLst>
          </p:cNvPr>
          <p:cNvSpPr>
            <a:spLocks noGrp="1"/>
          </p:cNvSpPr>
          <p:nvPr>
            <p:ph type="dt" sz="half" idx="10"/>
          </p:nvPr>
        </p:nvSpPr>
        <p:spPr>
          <a:xfrm>
            <a:off x="8556812" y="6522575"/>
            <a:ext cx="2743200" cy="144000"/>
          </a:xfrm>
        </p:spPr>
        <p:txBody>
          <a:bodyPr/>
          <a:lstStyle>
            <a:lvl1pPr>
              <a:defRPr>
                <a:solidFill>
                  <a:schemeClr val="bg1"/>
                </a:solidFill>
              </a:defRPr>
            </a:lvl1pPr>
          </a:lstStyle>
          <a:p>
            <a:endParaRPr lang="en-GB"/>
          </a:p>
        </p:txBody>
      </p:sp>
      <p:sp>
        <p:nvSpPr>
          <p:cNvPr id="9" name="Slide Number Placeholder 6">
            <a:extLst>
              <a:ext uri="{FF2B5EF4-FFF2-40B4-BE49-F238E27FC236}">
                <a16:creationId xmlns:a16="http://schemas.microsoft.com/office/drawing/2014/main" id="{A0B0A9B2-0C9F-A0C3-DE50-6C048A3FE78D}"/>
              </a:ext>
            </a:extLst>
          </p:cNvPr>
          <p:cNvSpPr>
            <a:spLocks noGrp="1"/>
          </p:cNvSpPr>
          <p:nvPr>
            <p:ph type="sldNum" sz="quarter" idx="12"/>
          </p:nvPr>
        </p:nvSpPr>
        <p:spPr>
          <a:xfrm>
            <a:off x="11389088" y="6522575"/>
            <a:ext cx="360000" cy="144000"/>
          </a:xfrm>
        </p:spPr>
        <p:txBody>
          <a:bodyPr/>
          <a:lstStyle>
            <a:lvl1pPr>
              <a:defRPr>
                <a:solidFill>
                  <a:schemeClr val="bg1"/>
                </a:solidFill>
              </a:defRPr>
            </a:lvl1pPr>
          </a:lstStyle>
          <a:p>
            <a:fld id="{A23C0BB7-6BAB-41B9-B847-BE177CEDBC97}" type="slidenum">
              <a:rPr lang="en-GB" smtClean="0"/>
              <a:pPr/>
              <a:t>‹nr.›</a:t>
            </a:fld>
            <a:endParaRPr lang="en-GB"/>
          </a:p>
        </p:txBody>
      </p:sp>
    </p:spTree>
    <p:extLst>
      <p:ext uri="{BB962C8B-B14F-4D97-AF65-F5344CB8AC3E}">
        <p14:creationId xmlns:p14="http://schemas.microsoft.com/office/powerpoint/2010/main" val="3636454050"/>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rvet boks og en spalte til venstre">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95D05DAB-B88F-543E-C930-034B30B9E726}"/>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3154"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p:nvPr>
        </p:nvSpPr>
        <p:spPr>
          <a:xfrm>
            <a:off x="436471"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8" name="Text Placeholder 8">
            <a:extLst>
              <a:ext uri="{FF2B5EF4-FFF2-40B4-BE49-F238E27FC236}">
                <a16:creationId xmlns:a16="http://schemas.microsoft.com/office/drawing/2014/main" id="{95DA3B26-9D31-A1B3-7C40-331FF78CC4BA}"/>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7">
            <a:extLst>
              <a:ext uri="{FF2B5EF4-FFF2-40B4-BE49-F238E27FC236}">
                <a16:creationId xmlns:a16="http://schemas.microsoft.com/office/drawing/2014/main" id="{27ADB23C-9129-8D3B-EC8D-A99F73718BD3}"/>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44073574"/>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rvet boks og to spalter til venst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2B13395-A8C5-BB20-3281-2FCF685F2745}"/>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3526577" cy="4320000"/>
          </a:xfrm>
        </p:spPr>
        <p:txBody>
          <a:bodyPr/>
          <a:lstStyle/>
          <a:p>
            <a:pPr lvl="0"/>
            <a:r>
              <a:rPr lang="da-DK"/>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8228952" y="1825625"/>
            <a:ext cx="3526577"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p:nvPr>
        </p:nvSpPr>
        <p:spPr>
          <a:xfrm>
            <a:off x="436471"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2" name="Text Placeholder 8">
            <a:extLst>
              <a:ext uri="{FF2B5EF4-FFF2-40B4-BE49-F238E27FC236}">
                <a16:creationId xmlns:a16="http://schemas.microsoft.com/office/drawing/2014/main" id="{D6BD3734-CF74-1A14-4E3C-7236CFB55B64}"/>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6" name="Text Placeholder 7">
            <a:extLst>
              <a:ext uri="{FF2B5EF4-FFF2-40B4-BE49-F238E27FC236}">
                <a16:creationId xmlns:a16="http://schemas.microsoft.com/office/drawing/2014/main" id="{88B4FC12-F743-3A6D-8CEA-E79E5347D204}"/>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1499788585"/>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 spalte og billede til venstre">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4E2FCAA9-D56F-4C0D-969C-9BAF507784CF}"/>
              </a:ext>
            </a:extLst>
          </p:cNvPr>
          <p:cNvSpPr>
            <a:spLocks noGrp="1"/>
          </p:cNvSpPr>
          <p:nvPr>
            <p:ph type="pic" sz="quarter" idx="13" hasCustomPrompt="1"/>
          </p:nvPr>
        </p:nvSpPr>
        <p:spPr>
          <a:xfrm>
            <a:off x="0" y="0"/>
            <a:ext cx="396949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6799"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8" name="Text Placeholder 7">
            <a:extLst>
              <a:ext uri="{FF2B5EF4-FFF2-40B4-BE49-F238E27FC236}">
                <a16:creationId xmlns:a16="http://schemas.microsoft.com/office/drawing/2014/main" id="{D40AE7B1-BB0E-253C-C218-AE096101C8FE}"/>
              </a:ext>
            </a:extLst>
          </p:cNvPr>
          <p:cNvSpPr>
            <a:spLocks noGrp="1"/>
          </p:cNvSpPr>
          <p:nvPr>
            <p:ph type="body" sz="quarter" idx="14"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
        <p:nvSpPr>
          <p:cNvPr id="9" name="Footer Placeholder 5">
            <a:extLst>
              <a:ext uri="{FF2B5EF4-FFF2-40B4-BE49-F238E27FC236}">
                <a16:creationId xmlns:a16="http://schemas.microsoft.com/office/drawing/2014/main" id="{78EECDA4-3419-A3C7-08EE-AD7418E856E5}"/>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0" name="Text Placeholder 8">
            <a:extLst>
              <a:ext uri="{FF2B5EF4-FFF2-40B4-BE49-F238E27FC236}">
                <a16:creationId xmlns:a16="http://schemas.microsoft.com/office/drawing/2014/main" id="{FFE289EB-E381-A764-F991-D1D77911DDD1}"/>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925070144"/>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ort billede til venstre">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3C33BD4E-6239-9ECD-D884-21A00F4184C9}"/>
              </a:ext>
            </a:extLst>
          </p:cNvPr>
          <p:cNvSpPr>
            <a:spLocks noGrp="1"/>
          </p:cNvSpPr>
          <p:nvPr>
            <p:ph type="body" sz="quarter" idx="16" hasCustomPrompt="1"/>
          </p:nvPr>
        </p:nvSpPr>
        <p:spPr>
          <a:xfrm>
            <a:off x="822251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14" name="Picture Placeholder 11">
            <a:extLst>
              <a:ext uri="{FF2B5EF4-FFF2-40B4-BE49-F238E27FC236}">
                <a16:creationId xmlns:a16="http://schemas.microsoft.com/office/drawing/2014/main" id="{4E2FCAA9-D56F-4C0D-969C-9BAF507784CF}"/>
              </a:ext>
            </a:extLst>
          </p:cNvPr>
          <p:cNvSpPr>
            <a:spLocks noGrp="1"/>
          </p:cNvSpPr>
          <p:nvPr>
            <p:ph type="pic" sz="quarter" idx="13" hasCustomPrompt="1"/>
          </p:nvPr>
        </p:nvSpPr>
        <p:spPr>
          <a:xfrm>
            <a:off x="0" y="0"/>
            <a:ext cx="822251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8658981" y="441326"/>
            <a:ext cx="3090107" cy="1586766"/>
          </a:xfrm>
        </p:spPr>
        <p:txBody>
          <a:bodyPr/>
          <a:lstStyle>
            <a:lvl1pPr>
              <a:defRPr>
                <a:solidFill>
                  <a:schemeClr val="bg1"/>
                </a:solidFill>
              </a:defRPr>
            </a:lvl1pPr>
          </a:lstStyle>
          <a:p>
            <a:r>
              <a:rPr lang="en-US" err="1"/>
              <a:t>Klik</a:t>
            </a:r>
            <a:r>
              <a:rPr lang="en-US"/>
              <a:t> for at </a:t>
            </a:r>
            <a:r>
              <a:rPr lang="en-US" err="1"/>
              <a:t>redigere</a:t>
            </a:r>
            <a:r>
              <a:rPr lang="en-US"/>
              <a:t> </a:t>
            </a:r>
            <a:r>
              <a:rPr lang="en-US" err="1"/>
              <a:t>titel</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8" name="Text Placeholder 8">
            <a:extLst>
              <a:ext uri="{FF2B5EF4-FFF2-40B4-BE49-F238E27FC236}">
                <a16:creationId xmlns:a16="http://schemas.microsoft.com/office/drawing/2014/main" id="{7E5DBAD2-767B-277E-F07D-8127733668AB}"/>
              </a:ext>
            </a:extLst>
          </p:cNvPr>
          <p:cNvSpPr>
            <a:spLocks noGrp="1"/>
          </p:cNvSpPr>
          <p:nvPr>
            <p:ph type="body" sz="quarter" idx="15"/>
          </p:nvPr>
        </p:nvSpPr>
        <p:spPr>
          <a:xfrm>
            <a:off x="8665422" y="2614245"/>
            <a:ext cx="3083666" cy="36944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Footer Placeholder 5">
            <a:extLst>
              <a:ext uri="{FF2B5EF4-FFF2-40B4-BE49-F238E27FC236}">
                <a16:creationId xmlns:a16="http://schemas.microsoft.com/office/drawing/2014/main" id="{26581423-93D6-81E0-0E6B-A1EE63FAEDBE}"/>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9" name="Text Placeholder 8">
            <a:extLst>
              <a:ext uri="{FF2B5EF4-FFF2-40B4-BE49-F238E27FC236}">
                <a16:creationId xmlns:a16="http://schemas.microsoft.com/office/drawing/2014/main" id="{7A19AD80-1281-FF3B-F420-7CE88CD6F9C7}"/>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1965223557"/>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ort billede til højre">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3C33BD4E-6239-9ECD-D884-21A00F4184C9}"/>
              </a:ext>
            </a:extLst>
          </p:cNvPr>
          <p:cNvSpPr>
            <a:spLocks noGrp="1"/>
          </p:cNvSpPr>
          <p:nvPr>
            <p:ph type="body" sz="quarter" idx="16" hasCustomPrompt="1"/>
          </p:nvPr>
        </p:nvSpPr>
        <p:spPr>
          <a:xfrm>
            <a:off x="0" y="1"/>
            <a:ext cx="3969490" cy="6858000"/>
          </a:xfrm>
          <a:solidFill>
            <a:srgbClr val="00677F"/>
          </a:solidFill>
        </p:spPr>
        <p:txBody>
          <a:bodyPr/>
          <a:lstStyle>
            <a:lvl1pPr marL="0" indent="0">
              <a:buNone/>
              <a:defRPr sz="100">
                <a:solidFill>
                  <a:schemeClr val="accent1">
                    <a:alpha val="0"/>
                  </a:schemeClr>
                </a:solidFill>
              </a:defRPr>
            </a:lvl1pPr>
          </a:lstStyle>
          <a:p>
            <a:pPr lvl="0"/>
            <a:r>
              <a:rPr lang="en-US"/>
              <a:t>x</a:t>
            </a:r>
            <a:endParaRPr lang="en-GB"/>
          </a:p>
        </p:txBody>
      </p:sp>
      <p:sp>
        <p:nvSpPr>
          <p:cNvPr id="14" name="Picture Placeholder 11">
            <a:extLst>
              <a:ext uri="{FF2B5EF4-FFF2-40B4-BE49-F238E27FC236}">
                <a16:creationId xmlns:a16="http://schemas.microsoft.com/office/drawing/2014/main" id="{4E2FCAA9-D56F-4C0D-969C-9BAF507784CF}"/>
              </a:ext>
            </a:extLst>
          </p:cNvPr>
          <p:cNvSpPr>
            <a:spLocks noGrp="1"/>
          </p:cNvSpPr>
          <p:nvPr>
            <p:ph type="pic" sz="quarter" idx="13" hasCustomPrompt="1"/>
          </p:nvPr>
        </p:nvSpPr>
        <p:spPr>
          <a:xfrm>
            <a:off x="3969490" y="0"/>
            <a:ext cx="822251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2" y="441326"/>
            <a:ext cx="3083666" cy="1586766"/>
          </a:xfrm>
        </p:spPr>
        <p:txBody>
          <a:bodyPr/>
          <a:lstStyle>
            <a:lvl1pPr>
              <a:defRPr>
                <a:solidFill>
                  <a:schemeClr val="bg1"/>
                </a:solidFill>
              </a:defRPr>
            </a:lvl1pPr>
          </a:lstStyle>
          <a:p>
            <a:r>
              <a:rPr lang="en-US" err="1"/>
              <a:t>Klik</a:t>
            </a:r>
            <a:r>
              <a:rPr lang="en-US"/>
              <a:t> for at </a:t>
            </a:r>
            <a:r>
              <a:rPr lang="en-US" err="1"/>
              <a:t>redigere</a:t>
            </a:r>
            <a:r>
              <a:rPr lang="en-US"/>
              <a:t> </a:t>
            </a:r>
            <a:r>
              <a:rPr lang="en-US" err="1"/>
              <a:t>titel</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8" name="Text Placeholder 8">
            <a:extLst>
              <a:ext uri="{FF2B5EF4-FFF2-40B4-BE49-F238E27FC236}">
                <a16:creationId xmlns:a16="http://schemas.microsoft.com/office/drawing/2014/main" id="{7E5DBAD2-767B-277E-F07D-8127733668AB}"/>
              </a:ext>
            </a:extLst>
          </p:cNvPr>
          <p:cNvSpPr>
            <a:spLocks noGrp="1"/>
          </p:cNvSpPr>
          <p:nvPr>
            <p:ph type="body" sz="quarter" idx="15"/>
          </p:nvPr>
        </p:nvSpPr>
        <p:spPr>
          <a:xfrm>
            <a:off x="442912" y="2614245"/>
            <a:ext cx="3083666" cy="36944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2" name="Footer Placeholder 5">
            <a:extLst>
              <a:ext uri="{FF2B5EF4-FFF2-40B4-BE49-F238E27FC236}">
                <a16:creationId xmlns:a16="http://schemas.microsoft.com/office/drawing/2014/main" id="{2F51845A-BF35-134C-F8EE-02A885C9BA74}"/>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3" name="Text Placeholder 8">
            <a:extLst>
              <a:ext uri="{FF2B5EF4-FFF2-40B4-BE49-F238E27FC236}">
                <a16:creationId xmlns:a16="http://schemas.microsoft.com/office/drawing/2014/main" id="{7C8784C6-1B06-D0B9-7D3E-52DDB77148FF}"/>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324544754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message med billede">
    <p:spTree>
      <p:nvGrpSpPr>
        <p:cNvPr id="1" name=""/>
        <p:cNvGrpSpPr/>
        <p:nvPr/>
      </p:nvGrpSpPr>
      <p:grpSpPr>
        <a:xfrm>
          <a:off x="0" y="0"/>
          <a:ext cx="0" cy="0"/>
          <a:chOff x="0" y="0"/>
          <a:chExt cx="0" cy="0"/>
        </a:xfrm>
      </p:grpSpPr>
      <p:sp>
        <p:nvSpPr>
          <p:cNvPr id="29" name="Picture Placeholder 11">
            <a:extLst>
              <a:ext uri="{FF2B5EF4-FFF2-40B4-BE49-F238E27FC236}">
                <a16:creationId xmlns:a16="http://schemas.microsoft.com/office/drawing/2014/main" id="{DC4B3198-3366-4AA9-8E9B-12937AACC896}"/>
              </a:ext>
            </a:extLst>
          </p:cNvPr>
          <p:cNvSpPr>
            <a:spLocks noGrp="1"/>
          </p:cNvSpPr>
          <p:nvPr>
            <p:ph type="pic" sz="quarter" idx="14" hasCustomPrompt="1"/>
          </p:nvPr>
        </p:nvSpPr>
        <p:spPr>
          <a:xfrm>
            <a:off x="5296108" y="0"/>
            <a:ext cx="6895892"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10" name="Text Placeholder 10">
            <a:extLst>
              <a:ext uri="{FF2B5EF4-FFF2-40B4-BE49-F238E27FC236}">
                <a16:creationId xmlns:a16="http://schemas.microsoft.com/office/drawing/2014/main" id="{0D329474-86FF-BD13-178F-1307A5BBA6E5}"/>
              </a:ext>
            </a:extLst>
          </p:cNvPr>
          <p:cNvSpPr>
            <a:spLocks noGrp="1"/>
          </p:cNvSpPr>
          <p:nvPr>
            <p:ph type="body" sz="quarter" idx="15" hasCustomPrompt="1"/>
          </p:nvPr>
        </p:nvSpPr>
        <p:spPr>
          <a:xfrm>
            <a:off x="0" y="1"/>
            <a:ext cx="5303838" cy="6858000"/>
          </a:xfrm>
          <a:solidFill>
            <a:schemeClr val="bg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3" y="692150"/>
            <a:ext cx="4410281" cy="1336675"/>
          </a:xfrm>
        </p:spPr>
        <p:txBody>
          <a:bodyPr/>
          <a:lstStyle>
            <a:lvl1pPr>
              <a:lnSpc>
                <a:spcPct val="100000"/>
              </a:lnSpc>
              <a:defRPr sz="4100" cap="all" baseline="0">
                <a:solidFill>
                  <a:schemeClr val="tx1"/>
                </a:solidFill>
              </a:defRPr>
            </a:lvl1pPr>
          </a:lstStyle>
          <a:p>
            <a:r>
              <a:rPr lang="en-US"/>
              <a:t>KLIK FOR AT REDIGERE TITEL</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tx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4" name="Text Placeholder 8">
            <a:extLst>
              <a:ext uri="{FF2B5EF4-FFF2-40B4-BE49-F238E27FC236}">
                <a16:creationId xmlns:a16="http://schemas.microsoft.com/office/drawing/2014/main" id="{B3572638-873D-77BC-534E-83F4155DCBF8}"/>
              </a:ext>
            </a:extLst>
          </p:cNvPr>
          <p:cNvSpPr>
            <a:spLocks noGrp="1"/>
          </p:cNvSpPr>
          <p:nvPr>
            <p:ph type="body" sz="quarter" idx="16"/>
          </p:nvPr>
        </p:nvSpPr>
        <p:spPr>
          <a:xfrm>
            <a:off x="449355" y="2790825"/>
            <a:ext cx="3083666" cy="3270713"/>
          </a:xfrm>
        </p:spPr>
        <p:txBody>
          <a:bodyPr anchor="b"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5" name="Text Placeholder 8">
            <a:extLst>
              <a:ext uri="{FF2B5EF4-FFF2-40B4-BE49-F238E27FC236}">
                <a16:creationId xmlns:a16="http://schemas.microsoft.com/office/drawing/2014/main" id="{F5726239-D57D-37F4-3E89-C775A28C7C9C}"/>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1825549540"/>
      </p:ext>
    </p:extLst>
  </p:cSld>
  <p:clrMapOvr>
    <a:masterClrMapping/>
  </p:clrMapOvr>
  <p:extLst>
    <p:ext uri="{DCECCB84-F9BA-43D5-87BE-67443E8EF086}">
      <p15:sldGuideLst xmlns:p15="http://schemas.microsoft.com/office/powerpoint/2012/main">
        <p15:guide id="2" pos="3341" userDrawn="1">
          <p15:clr>
            <a:srgbClr val="A4A3A4"/>
          </p15:clr>
        </p15:guide>
        <p15:guide id="6" pos="3069" userDrawn="1">
          <p15:clr>
            <a:srgbClr val="A4A3A4"/>
          </p15:clr>
        </p15:guide>
        <p15:guide id="7" orient="horz" pos="436" userDrawn="1">
          <p15:clr>
            <a:srgbClr val="A4A3A4"/>
          </p15:clr>
        </p15:guide>
        <p15:guide id="8" orient="horz" pos="1139"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ey message med farvet boks">
    <p:bg>
      <p:bgPr>
        <a:solidFill>
          <a:schemeClr val="bg1"/>
        </a:solidFill>
        <a:effectLst/>
      </p:bgPr>
    </p:bg>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86B72405-100C-C947-A9C2-CF00BD1C1E4A}"/>
              </a:ext>
            </a:extLst>
          </p:cNvPr>
          <p:cNvSpPr>
            <a:spLocks noGrp="1"/>
          </p:cNvSpPr>
          <p:nvPr>
            <p:ph type="body" sz="quarter" idx="20" hasCustomPrompt="1"/>
          </p:nvPr>
        </p:nvSpPr>
        <p:spPr>
          <a:xfrm>
            <a:off x="-1" y="1"/>
            <a:ext cx="6894605"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10" name="Text Placeholder 10">
            <a:extLst>
              <a:ext uri="{FF2B5EF4-FFF2-40B4-BE49-F238E27FC236}">
                <a16:creationId xmlns:a16="http://schemas.microsoft.com/office/drawing/2014/main" id="{0D329474-86FF-BD13-178F-1307A5BBA6E5}"/>
              </a:ext>
            </a:extLst>
          </p:cNvPr>
          <p:cNvSpPr>
            <a:spLocks noGrp="1"/>
          </p:cNvSpPr>
          <p:nvPr>
            <p:ph type="body" sz="quarter" idx="15" hasCustomPrompt="1"/>
          </p:nvPr>
        </p:nvSpPr>
        <p:spPr>
          <a:xfrm>
            <a:off x="6888162" y="1"/>
            <a:ext cx="5303838" cy="6858000"/>
          </a:xfrm>
          <a:solidFill>
            <a:schemeClr val="bg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7331075" y="692150"/>
            <a:ext cx="4410281" cy="1336675"/>
          </a:xfrm>
        </p:spPr>
        <p:txBody>
          <a:bodyPr/>
          <a:lstStyle>
            <a:lvl1pPr>
              <a:lnSpc>
                <a:spcPct val="100000"/>
              </a:lnSpc>
              <a:defRPr sz="4100" cap="all" baseline="0">
                <a:solidFill>
                  <a:schemeClr val="tx1"/>
                </a:solidFill>
              </a:defRPr>
            </a:lvl1pPr>
          </a:lstStyle>
          <a:p>
            <a:r>
              <a:rPr lang="en-US"/>
              <a:t>KLIK FOR AT REDIGERE TITEL</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4" name="Text Placeholder 8">
            <a:extLst>
              <a:ext uri="{FF2B5EF4-FFF2-40B4-BE49-F238E27FC236}">
                <a16:creationId xmlns:a16="http://schemas.microsoft.com/office/drawing/2014/main" id="{B3572638-873D-77BC-534E-83F4155DCBF8}"/>
              </a:ext>
            </a:extLst>
          </p:cNvPr>
          <p:cNvSpPr>
            <a:spLocks noGrp="1"/>
          </p:cNvSpPr>
          <p:nvPr>
            <p:ph type="body" sz="quarter" idx="16"/>
          </p:nvPr>
        </p:nvSpPr>
        <p:spPr>
          <a:xfrm>
            <a:off x="7337517" y="2790825"/>
            <a:ext cx="3083666" cy="3270713"/>
          </a:xfrm>
        </p:spPr>
        <p:txBody>
          <a:bodyPr anchor="b"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1" name="Text Placeholder 8">
            <a:extLst>
              <a:ext uri="{FF2B5EF4-FFF2-40B4-BE49-F238E27FC236}">
                <a16:creationId xmlns:a16="http://schemas.microsoft.com/office/drawing/2014/main" id="{03D08552-DCCC-9260-1285-817D43DBBF5E}"/>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2" name="Text Placeholder 11">
            <a:extLst>
              <a:ext uri="{FF2B5EF4-FFF2-40B4-BE49-F238E27FC236}">
                <a16:creationId xmlns:a16="http://schemas.microsoft.com/office/drawing/2014/main" id="{2B9FF8A9-6DED-9890-A049-EB7EFD199825}"/>
              </a:ext>
            </a:extLst>
          </p:cNvPr>
          <p:cNvSpPr>
            <a:spLocks noGrp="1"/>
          </p:cNvSpPr>
          <p:nvPr>
            <p:ph type="body" sz="quarter" idx="18" hasCustomPrompt="1"/>
          </p:nvPr>
        </p:nvSpPr>
        <p:spPr>
          <a:xfrm>
            <a:off x="371475" y="3740177"/>
            <a:ext cx="5643562" cy="2879725"/>
          </a:xfrm>
        </p:spPr>
        <p:txBody>
          <a:bodyPr anchor="b" anchorCtr="0"/>
          <a:lstStyle>
            <a:lvl1pPr marL="0" indent="0">
              <a:buNone/>
              <a:defRPr sz="20000">
                <a:solidFill>
                  <a:schemeClr val="tx1"/>
                </a:solidFill>
                <a:latin typeface="+mj-lt"/>
              </a:defRPr>
            </a:lvl1pPr>
          </a:lstStyle>
          <a:p>
            <a:pPr lvl="0"/>
            <a:r>
              <a:rPr lang="en-US"/>
              <a:t>21%</a:t>
            </a:r>
            <a:endParaRPr lang="en-GB"/>
          </a:p>
        </p:txBody>
      </p:sp>
      <p:sp>
        <p:nvSpPr>
          <p:cNvPr id="16" name="Text Placeholder 15">
            <a:extLst>
              <a:ext uri="{FF2B5EF4-FFF2-40B4-BE49-F238E27FC236}">
                <a16:creationId xmlns:a16="http://schemas.microsoft.com/office/drawing/2014/main" id="{0A7889A7-2832-DEEA-898C-7BDFFC856187}"/>
              </a:ext>
            </a:extLst>
          </p:cNvPr>
          <p:cNvSpPr>
            <a:spLocks noGrp="1"/>
          </p:cNvSpPr>
          <p:nvPr>
            <p:ph type="body" sz="quarter" idx="19" hasCustomPrompt="1"/>
          </p:nvPr>
        </p:nvSpPr>
        <p:spPr>
          <a:xfrm>
            <a:off x="451792" y="3029929"/>
            <a:ext cx="2881958" cy="663575"/>
          </a:xfrm>
        </p:spPr>
        <p:txBody>
          <a:bodyPr/>
          <a:lstStyle>
            <a:lvl1pPr marL="0" indent="0">
              <a:buNone/>
              <a:defRPr sz="1100">
                <a:solidFill>
                  <a:schemeClr val="bg1"/>
                </a:solidFill>
              </a:defRPr>
            </a:lvl1pPr>
          </a:lstStyle>
          <a:p>
            <a:pPr lvl="0"/>
            <a:r>
              <a:rPr lang="en-US" err="1"/>
              <a:t>Elicient</a:t>
            </a:r>
            <a:r>
              <a:rPr lang="en-US"/>
              <a:t> </a:t>
            </a:r>
            <a:r>
              <a:rPr lang="en-US" err="1"/>
              <a:t>autat</a:t>
            </a:r>
            <a:r>
              <a:rPr lang="en-US"/>
              <a:t> ped que </a:t>
            </a:r>
            <a:r>
              <a:rPr lang="en-US" err="1"/>
              <a:t>invella</a:t>
            </a:r>
            <a:r>
              <a:rPr lang="en-US"/>
              <a:t> </a:t>
            </a:r>
            <a:r>
              <a:rPr lang="en-US" err="1"/>
              <a:t>cullabo</a:t>
            </a:r>
            <a:r>
              <a:rPr lang="en-US"/>
              <a:t> rem </a:t>
            </a:r>
            <a:r>
              <a:rPr lang="en-US" err="1"/>
              <a:t>voluptam</a:t>
            </a:r>
            <a:r>
              <a:rPr lang="en-US"/>
              <a:t> </a:t>
            </a:r>
            <a:r>
              <a:rPr lang="en-US" err="1"/>
              <a:t>dolup</a:t>
            </a:r>
            <a:r>
              <a:rPr lang="en-US"/>
              <a:t> </a:t>
            </a:r>
            <a:r>
              <a:rPr lang="en-US" err="1"/>
              <a:t>tatqui</a:t>
            </a:r>
            <a:r>
              <a:rPr lang="en-US"/>
              <a:t> </a:t>
            </a:r>
            <a:r>
              <a:rPr lang="en-US" err="1"/>
              <a:t>officta</a:t>
            </a:r>
            <a:r>
              <a:rPr lang="en-US"/>
              <a:t> del </a:t>
            </a:r>
            <a:r>
              <a:rPr lang="en-US" err="1"/>
              <a:t>eum</a:t>
            </a:r>
            <a:r>
              <a:rPr lang="en-US"/>
              <a:t> </a:t>
            </a:r>
            <a:r>
              <a:rPr lang="en-US" err="1"/>
              <a:t>ut</a:t>
            </a:r>
            <a:r>
              <a:rPr lang="en-US"/>
              <a:t> dem ante </a:t>
            </a:r>
            <a:r>
              <a:rPr lang="en-US" err="1"/>
              <a:t>mo</a:t>
            </a:r>
            <a:r>
              <a:rPr lang="en-US"/>
              <a:t> </a:t>
            </a:r>
            <a:r>
              <a:rPr lang="en-US" err="1"/>
              <a:t>exerore</a:t>
            </a:r>
            <a:r>
              <a:rPr lang="en-US"/>
              <a:t> </a:t>
            </a:r>
            <a:r>
              <a:rPr lang="en-US" err="1"/>
              <a:t>odition</a:t>
            </a:r>
            <a:r>
              <a:rPr lang="en-US"/>
              <a:t> pro </a:t>
            </a:r>
            <a:r>
              <a:rPr lang="en-US" err="1"/>
              <a:t>miltatqui</a:t>
            </a:r>
            <a:r>
              <a:rPr lang="en-US"/>
              <a:t> </a:t>
            </a:r>
            <a:r>
              <a:rPr lang="en-US" err="1"/>
              <a:t>officta</a:t>
            </a:r>
            <a:r>
              <a:rPr lang="en-US"/>
              <a:t> del </a:t>
            </a:r>
            <a:r>
              <a:rPr lang="en-US" err="1"/>
              <a:t>eum</a:t>
            </a:r>
            <a:r>
              <a:rPr lang="en-US"/>
              <a:t> </a:t>
            </a:r>
            <a:r>
              <a:rPr lang="en-US" err="1"/>
              <a:t>ut</a:t>
            </a:r>
            <a:r>
              <a:rPr lang="en-US"/>
              <a:t> dem ante </a:t>
            </a:r>
            <a:r>
              <a:rPr lang="en-US" err="1"/>
              <a:t>mo</a:t>
            </a:r>
            <a:r>
              <a:rPr lang="en-US"/>
              <a:t> </a:t>
            </a:r>
            <a:r>
              <a:rPr lang="en-US" err="1"/>
              <a:t>exer</a:t>
            </a:r>
            <a:endParaRPr lang="en-GB"/>
          </a:p>
        </p:txBody>
      </p:sp>
    </p:spTree>
    <p:extLst>
      <p:ext uri="{BB962C8B-B14F-4D97-AF65-F5344CB8AC3E}">
        <p14:creationId xmlns:p14="http://schemas.microsoft.com/office/powerpoint/2010/main" val="33175118"/>
      </p:ext>
    </p:extLst>
  </p:cSld>
  <p:clrMapOvr>
    <a:masterClrMapping/>
  </p:clrMapOvr>
  <p:extLst>
    <p:ext uri="{DCECCB84-F9BA-43D5-87BE-67443E8EF086}">
      <p15:sldGuideLst xmlns:p15="http://schemas.microsoft.com/office/powerpoint/2012/main">
        <p15:guide id="2" pos="3341" userDrawn="1">
          <p15:clr>
            <a:srgbClr val="A4A3A4"/>
          </p15:clr>
        </p15:guide>
        <p15:guide id="6" pos="3069" userDrawn="1">
          <p15:clr>
            <a:srgbClr val="A4A3A4"/>
          </p15:clr>
        </p15:guide>
        <p15:guide id="7" orient="horz" pos="436" userDrawn="1">
          <p15:clr>
            <a:srgbClr val="A4A3A4"/>
          </p15:clr>
        </p15:guide>
        <p15:guide id="8" orient="horz" pos="1139"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lide skrå billede">
    <p:spTree>
      <p:nvGrpSpPr>
        <p:cNvPr id="1" name=""/>
        <p:cNvGrpSpPr/>
        <p:nvPr/>
      </p:nvGrpSpPr>
      <p:grpSpPr>
        <a:xfrm>
          <a:off x="0" y="0"/>
          <a:ext cx="0" cy="0"/>
          <a:chOff x="0" y="0"/>
          <a:chExt cx="0" cy="0"/>
        </a:xfrm>
      </p:grpSpPr>
      <p:sp>
        <p:nvSpPr>
          <p:cNvPr id="18" name="Picture Placeholder 11">
            <a:extLst>
              <a:ext uri="{FF2B5EF4-FFF2-40B4-BE49-F238E27FC236}">
                <a16:creationId xmlns:a16="http://schemas.microsoft.com/office/drawing/2014/main" id="{79E6653F-D336-4BDD-9024-851F72533BCA}"/>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pic>
        <p:nvPicPr>
          <p:cNvPr id="17" name="Graphic 16">
            <a:extLst>
              <a:ext uri="{FF2B5EF4-FFF2-40B4-BE49-F238E27FC236}">
                <a16:creationId xmlns:a16="http://schemas.microsoft.com/office/drawing/2014/main" id="{AFF4F3A7-D0E7-4F4C-9813-1154A5747B85}"/>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1174" y="5307806"/>
            <a:ext cx="1421837" cy="1043149"/>
          </a:xfrm>
          <a:prstGeom prst="rect">
            <a:avLst/>
          </a:prstGeom>
        </p:spPr>
      </p:pic>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20" name="Title 1">
            <a:extLst>
              <a:ext uri="{FF2B5EF4-FFF2-40B4-BE49-F238E27FC236}">
                <a16:creationId xmlns:a16="http://schemas.microsoft.com/office/drawing/2014/main" id="{B9E66B35-1D24-457B-804D-4B818BA07C28}"/>
              </a:ext>
            </a:extLst>
          </p:cNvPr>
          <p:cNvSpPr>
            <a:spLocks noGrp="1"/>
          </p:cNvSpPr>
          <p:nvPr>
            <p:ph type="ctrTitle" hasCustomPrompt="1"/>
          </p:nvPr>
        </p:nvSpPr>
        <p:spPr>
          <a:xfrm>
            <a:off x="658813" y="4017351"/>
            <a:ext cx="8244000" cy="1581664"/>
          </a:xfrm>
        </p:spPr>
        <p:txBody>
          <a:bodyPr anchor="b"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endParaRPr lang="en-GB"/>
          </a:p>
        </p:txBody>
      </p:sp>
      <p:sp>
        <p:nvSpPr>
          <p:cNvPr id="21" name="Subtitle 2">
            <a:extLst>
              <a:ext uri="{FF2B5EF4-FFF2-40B4-BE49-F238E27FC236}">
                <a16:creationId xmlns:a16="http://schemas.microsoft.com/office/drawing/2014/main" id="{81CF1C3E-0997-472F-8448-D55D0A9F9236}"/>
              </a:ext>
            </a:extLst>
          </p:cNvPr>
          <p:cNvSpPr>
            <a:spLocks noGrp="1"/>
          </p:cNvSpPr>
          <p:nvPr>
            <p:ph type="subTitle" idx="1" hasCustomPrompt="1"/>
          </p:nvPr>
        </p:nvSpPr>
        <p:spPr>
          <a:xfrm>
            <a:off x="658813" y="5686425"/>
            <a:ext cx="4837112" cy="622300"/>
          </a:xfrm>
        </p:spPr>
        <p:txBody>
          <a:bodyPr anchor="b"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Tree>
    <p:extLst>
      <p:ext uri="{BB962C8B-B14F-4D97-AF65-F5344CB8AC3E}">
        <p14:creationId xmlns:p14="http://schemas.microsoft.com/office/powerpoint/2010/main" val="3348938914"/>
      </p:ext>
    </p:extLst>
  </p:cSld>
  <p:clrMapOvr>
    <a:masterClrMapping/>
  </p:clrMapOvr>
  <p:extLst>
    <p:ext uri="{DCECCB84-F9BA-43D5-87BE-67443E8EF086}">
      <p15:sldGuideLst xmlns:p15="http://schemas.microsoft.com/office/powerpoint/2012/main">
        <p15:guide id="1" pos="415"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på farvet boks og en spalte">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95D05DAB-B88F-543E-C930-034B30B9E726}"/>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3154"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hasCustomPrompt="1"/>
          </p:nvPr>
        </p:nvSpPr>
        <p:spPr>
          <a:xfrm>
            <a:off x="436471" y="2453267"/>
            <a:ext cx="3083666" cy="3855457"/>
          </a:xfrm>
        </p:spPr>
        <p:txBody>
          <a:bodyPr/>
          <a:lstStyle>
            <a:lvl1pPr marL="0" indent="0" algn="ctr">
              <a:buFontTx/>
              <a:buNone/>
              <a:defRPr>
                <a:solidFill>
                  <a:schemeClr val="bg1"/>
                </a:solidFill>
                <a:latin typeface="+mj-lt"/>
              </a:defRPr>
            </a:lvl1pPr>
            <a:lvl2pPr marL="144000" indent="0" algn="ctr">
              <a:buFontTx/>
              <a:buNone/>
              <a:defRPr>
                <a:solidFill>
                  <a:schemeClr val="bg1"/>
                </a:solidFill>
                <a:latin typeface="+mj-lt"/>
              </a:defRPr>
            </a:lvl2pPr>
            <a:lvl3pPr marL="288000" indent="0" algn="ctr">
              <a:buFontTx/>
              <a:buNone/>
              <a:defRPr>
                <a:solidFill>
                  <a:schemeClr val="bg1"/>
                </a:solidFill>
                <a:latin typeface="+mj-lt"/>
              </a:defRPr>
            </a:lvl3pPr>
            <a:lvl4pPr marL="432000" indent="0" algn="ctr">
              <a:buFontTx/>
              <a:buNone/>
              <a:defRPr>
                <a:solidFill>
                  <a:schemeClr val="bg1"/>
                </a:solidFill>
                <a:latin typeface="+mj-lt"/>
              </a:defRPr>
            </a:lvl4pPr>
            <a:lvl5pPr marL="576000" indent="0" algn="ctr">
              <a:buFontTx/>
              <a:buNone/>
              <a:defRPr>
                <a:solidFill>
                  <a:schemeClr val="bg1"/>
                </a:solidFill>
                <a:latin typeface="+mj-lt"/>
              </a:defRPr>
            </a:lvl5pPr>
          </a:lstStyle>
          <a:p>
            <a:pPr lvl="0"/>
            <a:r>
              <a:rPr lang="da-DK"/>
              <a:t>Klik for at redigere citat</a:t>
            </a:r>
          </a:p>
        </p:txBody>
      </p:sp>
      <p:sp>
        <p:nvSpPr>
          <p:cNvPr id="18" name="Text Placeholder 8">
            <a:extLst>
              <a:ext uri="{FF2B5EF4-FFF2-40B4-BE49-F238E27FC236}">
                <a16:creationId xmlns:a16="http://schemas.microsoft.com/office/drawing/2014/main" id="{95DA3B26-9D31-A1B3-7C40-331FF78CC4BA}"/>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7">
            <a:extLst>
              <a:ext uri="{FF2B5EF4-FFF2-40B4-BE49-F238E27FC236}">
                <a16:creationId xmlns:a16="http://schemas.microsoft.com/office/drawing/2014/main" id="{27ADB23C-9129-8D3B-EC8D-A99F73718BD3}"/>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
        <p:nvSpPr>
          <p:cNvPr id="11" name="Text Placeholder 14">
            <a:extLst>
              <a:ext uri="{FF2B5EF4-FFF2-40B4-BE49-F238E27FC236}">
                <a16:creationId xmlns:a16="http://schemas.microsoft.com/office/drawing/2014/main" id="{2CC6346B-0620-33F4-E907-A42B19E1FA6B}"/>
              </a:ext>
            </a:extLst>
          </p:cNvPr>
          <p:cNvSpPr>
            <a:spLocks noGrp="1"/>
          </p:cNvSpPr>
          <p:nvPr>
            <p:ph type="body" sz="quarter" idx="17" hasCustomPrompt="1"/>
          </p:nvPr>
        </p:nvSpPr>
        <p:spPr>
          <a:xfrm>
            <a:off x="1753304" y="1210563"/>
            <a:ext cx="450000" cy="597600"/>
          </a:xfr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txBody>
          <a:bodyPr/>
          <a:lstStyle>
            <a:lvl1pPr marL="0" indent="0" algn="ctr">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2714511045"/>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at på billede">
    <p:bg>
      <p:bgPr>
        <a:solidFill>
          <a:schemeClr val="bg1"/>
        </a:solidFill>
        <a:effectLst/>
      </p:bgPr>
    </p:bg>
    <p:spTree>
      <p:nvGrpSpPr>
        <p:cNvPr id="1" name=""/>
        <p:cNvGrpSpPr/>
        <p:nvPr/>
      </p:nvGrpSpPr>
      <p:grpSpPr>
        <a:xfrm>
          <a:off x="0" y="0"/>
          <a:ext cx="0" cy="0"/>
          <a:chOff x="0" y="0"/>
          <a:chExt cx="0" cy="0"/>
        </a:xfrm>
      </p:grpSpPr>
      <p:sp>
        <p:nvSpPr>
          <p:cNvPr id="8" name="Picture Placeholder 11">
            <a:extLst>
              <a:ext uri="{FF2B5EF4-FFF2-40B4-BE49-F238E27FC236}">
                <a16:creationId xmlns:a16="http://schemas.microsoft.com/office/drawing/2014/main" id="{D6A4ABB3-76E6-3899-CF96-955B8445769D}"/>
              </a:ext>
            </a:extLst>
          </p:cNvPr>
          <p:cNvSpPr>
            <a:spLocks noGrp="1"/>
          </p:cNvSpPr>
          <p:nvPr>
            <p:ph type="pic" sz="quarter" idx="18" hasCustomPrompt="1"/>
          </p:nvPr>
        </p:nvSpPr>
        <p:spPr>
          <a:xfrm>
            <a:off x="0" y="0"/>
            <a:ext cx="1219200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13" name="Text Placeholder 14">
            <a:extLst>
              <a:ext uri="{FF2B5EF4-FFF2-40B4-BE49-F238E27FC236}">
                <a16:creationId xmlns:a16="http://schemas.microsoft.com/office/drawing/2014/main" id="{663E8A9D-8E98-FB9A-4FBA-61B5A7A2B856}"/>
              </a:ext>
            </a:extLst>
          </p:cNvPr>
          <p:cNvSpPr>
            <a:spLocks noGrp="1"/>
          </p:cNvSpPr>
          <p:nvPr>
            <p:ph type="body" sz="quarter" idx="17" hasCustomPrompt="1"/>
          </p:nvPr>
        </p:nvSpPr>
        <p:spPr>
          <a:xfrm>
            <a:off x="5871000" y="851075"/>
            <a:ext cx="450000" cy="5976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9" name="Footer Placeholder 5">
            <a:extLst>
              <a:ext uri="{FF2B5EF4-FFF2-40B4-BE49-F238E27FC236}">
                <a16:creationId xmlns:a16="http://schemas.microsoft.com/office/drawing/2014/main" id="{BE5A7907-CE17-543D-9CC2-1058019361A8}"/>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2" name="Text Placeholder 8">
            <a:extLst>
              <a:ext uri="{FF2B5EF4-FFF2-40B4-BE49-F238E27FC236}">
                <a16:creationId xmlns:a16="http://schemas.microsoft.com/office/drawing/2014/main" id="{295EF752-011A-C643-4CDE-CF7926D8BDCB}"/>
              </a:ext>
            </a:extLst>
          </p:cNvPr>
          <p:cNvSpPr>
            <a:spLocks noGrp="1"/>
          </p:cNvSpPr>
          <p:nvPr>
            <p:ph type="body" sz="quarter" idx="14" hasCustomPrompt="1"/>
          </p:nvPr>
        </p:nvSpPr>
        <p:spPr>
          <a:xfrm>
            <a:off x="2009776" y="1808163"/>
            <a:ext cx="8029574" cy="4500562"/>
          </a:xfrm>
        </p:spPr>
        <p:txBody>
          <a:bodyPr/>
          <a:lstStyle>
            <a:lvl1pPr marL="0" indent="0" algn="ctr">
              <a:buFontTx/>
              <a:buNone/>
              <a:defRPr sz="3300">
                <a:solidFill>
                  <a:schemeClr val="bg1"/>
                </a:solidFill>
                <a:latin typeface="+mj-lt"/>
              </a:defRPr>
            </a:lvl1pPr>
            <a:lvl2pPr marL="144000" indent="0" algn="ctr">
              <a:buFontTx/>
              <a:buNone/>
              <a:defRPr>
                <a:solidFill>
                  <a:schemeClr val="bg1"/>
                </a:solidFill>
              </a:defRPr>
            </a:lvl2pPr>
            <a:lvl3pPr marL="288000" indent="0" algn="ctr">
              <a:buFontTx/>
              <a:buNone/>
              <a:defRPr>
                <a:solidFill>
                  <a:schemeClr val="bg1"/>
                </a:solidFill>
              </a:defRPr>
            </a:lvl3pPr>
            <a:lvl4pPr marL="432000" indent="0" algn="ctr">
              <a:buFontTx/>
              <a:buNone/>
              <a:defRPr>
                <a:solidFill>
                  <a:schemeClr val="bg1"/>
                </a:solidFill>
              </a:defRPr>
            </a:lvl4pPr>
            <a:lvl5pPr marL="576000" indent="0" algn="ctr">
              <a:buFontTx/>
              <a:buNone/>
              <a:defRPr>
                <a:solidFill>
                  <a:schemeClr val="bg1"/>
                </a:solidFill>
              </a:defRPr>
            </a:lvl5pPr>
          </a:lstStyle>
          <a:p>
            <a:pPr lvl="0"/>
            <a:r>
              <a:rPr lang="en-US" err="1"/>
              <a:t>Klik</a:t>
            </a:r>
            <a:r>
              <a:rPr lang="en-US"/>
              <a:t> for at </a:t>
            </a:r>
            <a:r>
              <a:rPr lang="en-US" err="1"/>
              <a:t>redigere</a:t>
            </a:r>
            <a:r>
              <a:rPr lang="en-US"/>
              <a:t> </a:t>
            </a:r>
            <a:r>
              <a:rPr lang="en-US" err="1"/>
              <a:t>citat</a:t>
            </a:r>
            <a:endParaRPr lang="en-US"/>
          </a:p>
        </p:txBody>
      </p:sp>
      <p:sp>
        <p:nvSpPr>
          <p:cNvPr id="10" name="Text Placeholder 8">
            <a:extLst>
              <a:ext uri="{FF2B5EF4-FFF2-40B4-BE49-F238E27FC236}">
                <a16:creationId xmlns:a16="http://schemas.microsoft.com/office/drawing/2014/main" id="{6332AA9C-F67D-B661-C699-F7C2F41A43DE}"/>
              </a:ext>
            </a:extLst>
          </p:cNvPr>
          <p:cNvSpPr>
            <a:spLocks noGrp="1"/>
          </p:cNvSpPr>
          <p:nvPr>
            <p:ph type="body" sz="quarter" idx="16" hasCustomPrompt="1"/>
          </p:nvPr>
        </p:nvSpPr>
        <p:spPr>
          <a:xfrm>
            <a:off x="451792" y="6553827"/>
            <a:ext cx="486000" cy="75600"/>
          </a:xfrm>
          <a:blipFill>
            <a:blip r:embed="rId4"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en-US"/>
              <a:t>x</a:t>
            </a:r>
            <a:endParaRPr lang="en-GB"/>
          </a:p>
        </p:txBody>
      </p:sp>
      <p:sp>
        <p:nvSpPr>
          <p:cNvPr id="3" name="TextBox 2">
            <a:extLst>
              <a:ext uri="{FF2B5EF4-FFF2-40B4-BE49-F238E27FC236}">
                <a16:creationId xmlns:a16="http://schemas.microsoft.com/office/drawing/2014/main" id="{9141EF39-C691-78DF-AF86-15581B472DD7}"/>
              </a:ext>
            </a:extLst>
          </p:cNvPr>
          <p:cNvSpPr txBox="1"/>
          <p:nvPr userDrawn="1"/>
        </p:nvSpPr>
        <p:spPr>
          <a:xfrm>
            <a:off x="4332287" y="-781533"/>
            <a:ext cx="3527425" cy="601789"/>
          </a:xfrm>
          <a:prstGeom prst="rect">
            <a:avLst/>
          </a:prstGeom>
          <a:noFill/>
        </p:spPr>
        <p:txBody>
          <a:bodyPr wrap="square" lIns="0" tIns="0" rIns="0" bIns="0" rtlCol="0" anchor="b" anchorCtr="0">
            <a:noAutofit/>
          </a:bodyPr>
          <a:lstStyle/>
          <a:p>
            <a:pPr marL="0" indent="0" algn="ctr">
              <a:lnSpc>
                <a:spcPct val="110000"/>
              </a:lnSpc>
              <a:spcBef>
                <a:spcPts val="1200"/>
              </a:spcBef>
              <a:buSzPct val="80000"/>
              <a:buFont typeface="Arial" panose="020B0604020202020204" pitchFamily="34" charset="0"/>
              <a:buNone/>
            </a:pPr>
            <a:r>
              <a:rPr lang="en-US" sz="1000" err="1">
                <a:solidFill>
                  <a:schemeClr val="accent2"/>
                </a:solidFill>
              </a:rPr>
              <a:t>Indsæt</a:t>
            </a:r>
            <a:r>
              <a:rPr lang="en-US" sz="1000">
                <a:solidFill>
                  <a:schemeClr val="accent2"/>
                </a:solidFill>
              </a:rPr>
              <a:t> </a:t>
            </a:r>
            <a:r>
              <a:rPr lang="en-US" sz="1000" err="1">
                <a:solidFill>
                  <a:schemeClr val="accent2"/>
                </a:solidFill>
              </a:rPr>
              <a:t>billede</a:t>
            </a:r>
            <a:r>
              <a:rPr lang="en-US" sz="1000">
                <a:solidFill>
                  <a:schemeClr val="accent2"/>
                </a:solidFill>
              </a:rPr>
              <a:t> </a:t>
            </a:r>
            <a:r>
              <a:rPr lang="en-US" sz="1000" err="1">
                <a:solidFill>
                  <a:schemeClr val="accent2"/>
                </a:solidFill>
              </a:rPr>
              <a:t>ved</a:t>
            </a:r>
            <a:r>
              <a:rPr lang="en-US" sz="1000">
                <a:solidFill>
                  <a:schemeClr val="accent2"/>
                </a:solidFill>
              </a:rPr>
              <a:t> at </a:t>
            </a:r>
            <a:r>
              <a:rPr lang="en-US" sz="1000" err="1">
                <a:solidFill>
                  <a:schemeClr val="accent2"/>
                </a:solidFill>
              </a:rPr>
              <a:t>klikke</a:t>
            </a:r>
            <a:r>
              <a:rPr lang="en-US" sz="1000">
                <a:solidFill>
                  <a:schemeClr val="accent2"/>
                </a:solidFill>
              </a:rPr>
              <a:t> </a:t>
            </a:r>
            <a:r>
              <a:rPr lang="en-US" sz="1000" err="1">
                <a:solidFill>
                  <a:schemeClr val="accent2"/>
                </a:solidFill>
              </a:rPr>
              <a:t>på</a:t>
            </a:r>
            <a:r>
              <a:rPr lang="en-US" sz="1000">
                <a:solidFill>
                  <a:schemeClr val="accent2"/>
                </a:solidFill>
              </a:rPr>
              <a:t> det </a:t>
            </a:r>
            <a:r>
              <a:rPr lang="en-US" sz="1000" err="1">
                <a:solidFill>
                  <a:schemeClr val="accent2"/>
                </a:solidFill>
              </a:rPr>
              <a:t>grå</a:t>
            </a:r>
            <a:r>
              <a:rPr lang="en-US" sz="1000">
                <a:solidFill>
                  <a:schemeClr val="accent2"/>
                </a:solidFill>
              </a:rPr>
              <a:t> felt, </a:t>
            </a:r>
            <a:r>
              <a:rPr lang="en-US" sz="1000" err="1">
                <a:solidFill>
                  <a:schemeClr val="accent2"/>
                </a:solidFill>
              </a:rPr>
              <a:t>ikke</a:t>
            </a:r>
            <a:r>
              <a:rPr lang="en-US" sz="1000">
                <a:solidFill>
                  <a:schemeClr val="accent2"/>
                </a:solidFill>
              </a:rPr>
              <a:t> </a:t>
            </a:r>
            <a:r>
              <a:rPr lang="en-US" sz="1000" err="1">
                <a:solidFill>
                  <a:schemeClr val="accent2"/>
                </a:solidFill>
              </a:rPr>
              <a:t>knappen</a:t>
            </a:r>
            <a:r>
              <a:rPr lang="en-US" sz="1000">
                <a:solidFill>
                  <a:schemeClr val="accent2"/>
                </a:solidFill>
              </a:rPr>
              <a:t> i </a:t>
            </a:r>
            <a:r>
              <a:rPr lang="en-US" sz="1000" err="1">
                <a:solidFill>
                  <a:schemeClr val="accent2"/>
                </a:solidFill>
              </a:rPr>
              <a:t>midten</a:t>
            </a:r>
            <a:r>
              <a:rPr lang="en-US" sz="1000">
                <a:solidFill>
                  <a:schemeClr val="accent2"/>
                </a:solidFill>
              </a:rPr>
              <a:t> </a:t>
            </a:r>
            <a:r>
              <a:rPr lang="en-US" sz="1000" err="1">
                <a:solidFill>
                  <a:schemeClr val="accent2"/>
                </a:solidFill>
              </a:rPr>
              <a:t>af</a:t>
            </a:r>
            <a:r>
              <a:rPr lang="en-US" sz="1000">
                <a:solidFill>
                  <a:schemeClr val="accent2"/>
                </a:solidFill>
              </a:rPr>
              <a:t> </a:t>
            </a:r>
            <a:r>
              <a:rPr lang="en-US" sz="1000" err="1">
                <a:solidFill>
                  <a:schemeClr val="accent2"/>
                </a:solidFill>
              </a:rPr>
              <a:t>sliden</a:t>
            </a:r>
            <a:r>
              <a:rPr lang="en-US" sz="1000">
                <a:solidFill>
                  <a:schemeClr val="accent2"/>
                </a:solidFill>
              </a:rPr>
              <a:t>. </a:t>
            </a:r>
            <a:br>
              <a:rPr lang="en-US" sz="1000">
                <a:solidFill>
                  <a:schemeClr val="accent2"/>
                </a:solidFill>
              </a:rPr>
            </a:br>
            <a:r>
              <a:rPr lang="en-US" sz="1000" err="1">
                <a:solidFill>
                  <a:schemeClr val="accent2"/>
                </a:solidFill>
              </a:rPr>
              <a:t>Når</a:t>
            </a:r>
            <a:r>
              <a:rPr lang="en-US" sz="1000">
                <a:solidFill>
                  <a:schemeClr val="accent2"/>
                </a:solidFill>
              </a:rPr>
              <a:t> du </a:t>
            </a:r>
            <a:r>
              <a:rPr lang="en-US" sz="1000" err="1">
                <a:solidFill>
                  <a:schemeClr val="accent2"/>
                </a:solidFill>
              </a:rPr>
              <a:t>har</a:t>
            </a:r>
            <a:r>
              <a:rPr lang="en-US" sz="1000">
                <a:solidFill>
                  <a:schemeClr val="accent2"/>
                </a:solidFill>
              </a:rPr>
              <a:t> </a:t>
            </a:r>
            <a:r>
              <a:rPr lang="en-US" sz="1000" err="1">
                <a:solidFill>
                  <a:schemeClr val="accent2"/>
                </a:solidFill>
              </a:rPr>
              <a:t>markeret</a:t>
            </a:r>
            <a:r>
              <a:rPr lang="en-US" sz="1000">
                <a:solidFill>
                  <a:schemeClr val="accent2"/>
                </a:solidFill>
              </a:rPr>
              <a:t> det </a:t>
            </a:r>
            <a:r>
              <a:rPr lang="en-US" sz="1000" err="1">
                <a:solidFill>
                  <a:schemeClr val="accent2"/>
                </a:solidFill>
              </a:rPr>
              <a:t>grå</a:t>
            </a:r>
            <a:r>
              <a:rPr lang="en-US" sz="1000">
                <a:solidFill>
                  <a:schemeClr val="accent2"/>
                </a:solidFill>
              </a:rPr>
              <a:t> felt, </a:t>
            </a:r>
            <a:r>
              <a:rPr lang="en-US" sz="1000" err="1">
                <a:solidFill>
                  <a:schemeClr val="accent2"/>
                </a:solidFill>
              </a:rPr>
              <a:t>vælger</a:t>
            </a:r>
            <a:r>
              <a:rPr lang="en-US" sz="1000">
                <a:solidFill>
                  <a:schemeClr val="accent2"/>
                </a:solidFill>
              </a:rPr>
              <a:t> du ‘</a:t>
            </a:r>
            <a:r>
              <a:rPr lang="en-US" sz="1000" err="1">
                <a:solidFill>
                  <a:schemeClr val="accent2"/>
                </a:solidFill>
              </a:rPr>
              <a:t>Indsæt</a:t>
            </a:r>
            <a:r>
              <a:rPr lang="en-US" sz="1000">
                <a:solidFill>
                  <a:schemeClr val="accent2"/>
                </a:solidFill>
              </a:rPr>
              <a:t>’ I </a:t>
            </a:r>
            <a:r>
              <a:rPr lang="en-US" sz="1000" err="1">
                <a:solidFill>
                  <a:schemeClr val="accent2"/>
                </a:solidFill>
              </a:rPr>
              <a:t>menuen</a:t>
            </a:r>
            <a:r>
              <a:rPr lang="en-US" sz="1000">
                <a:solidFill>
                  <a:schemeClr val="accent2"/>
                </a:solidFill>
              </a:rPr>
              <a:t> </a:t>
            </a:r>
            <a:r>
              <a:rPr lang="en-US" sz="1000" err="1">
                <a:solidFill>
                  <a:schemeClr val="accent2"/>
                </a:solidFill>
              </a:rPr>
              <a:t>øverst</a:t>
            </a:r>
            <a:r>
              <a:rPr lang="en-US" sz="1000">
                <a:solidFill>
                  <a:schemeClr val="accent2"/>
                </a:solidFill>
              </a:rPr>
              <a:t> </a:t>
            </a:r>
            <a:r>
              <a:rPr lang="en-US" sz="1000" err="1">
                <a:solidFill>
                  <a:schemeClr val="accent2"/>
                </a:solidFill>
              </a:rPr>
              <a:t>og</a:t>
            </a:r>
            <a:r>
              <a:rPr lang="en-US" sz="1000">
                <a:solidFill>
                  <a:schemeClr val="accent2"/>
                </a:solidFill>
              </a:rPr>
              <a:t> </a:t>
            </a:r>
            <a:r>
              <a:rPr lang="en-US" sz="1000" err="1">
                <a:solidFill>
                  <a:schemeClr val="accent2"/>
                </a:solidFill>
              </a:rPr>
              <a:t>dernæst</a:t>
            </a:r>
            <a:r>
              <a:rPr lang="en-US" sz="1000">
                <a:solidFill>
                  <a:schemeClr val="accent2"/>
                </a:solidFill>
              </a:rPr>
              <a:t> ‘</a:t>
            </a:r>
            <a:r>
              <a:rPr lang="en-US" sz="1000" err="1">
                <a:solidFill>
                  <a:schemeClr val="accent2"/>
                </a:solidFill>
              </a:rPr>
              <a:t>Billeder</a:t>
            </a:r>
            <a:r>
              <a:rPr lang="en-US" sz="1000">
                <a:solidFill>
                  <a:schemeClr val="accent2"/>
                </a:solidFill>
              </a:rPr>
              <a:t>’</a:t>
            </a:r>
          </a:p>
        </p:txBody>
      </p:sp>
    </p:spTree>
    <p:extLst>
      <p:ext uri="{BB962C8B-B14F-4D97-AF65-F5344CB8AC3E}">
        <p14:creationId xmlns:p14="http://schemas.microsoft.com/office/powerpoint/2010/main" val="48858143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itat på rød">
    <p:bg>
      <p:bgPr>
        <a:solidFill>
          <a:schemeClr val="accent1"/>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663E8A9D-8E98-FB9A-4FBA-61B5A7A2B856}"/>
              </a:ext>
            </a:extLst>
          </p:cNvPr>
          <p:cNvSpPr>
            <a:spLocks noGrp="1"/>
          </p:cNvSpPr>
          <p:nvPr>
            <p:ph type="body" sz="quarter" idx="17" hasCustomPrompt="1"/>
          </p:nvPr>
        </p:nvSpPr>
        <p:spPr>
          <a:xfrm>
            <a:off x="5871000" y="851075"/>
            <a:ext cx="450000" cy="5976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9" name="Footer Placeholder 5">
            <a:extLst>
              <a:ext uri="{FF2B5EF4-FFF2-40B4-BE49-F238E27FC236}">
                <a16:creationId xmlns:a16="http://schemas.microsoft.com/office/drawing/2014/main" id="{BE5A7907-CE17-543D-9CC2-1058019361A8}"/>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0" name="Text Placeholder 8">
            <a:extLst>
              <a:ext uri="{FF2B5EF4-FFF2-40B4-BE49-F238E27FC236}">
                <a16:creationId xmlns:a16="http://schemas.microsoft.com/office/drawing/2014/main" id="{FEE36BBC-0331-0D4C-6CD8-2DF154827358}"/>
              </a:ext>
            </a:extLst>
          </p:cNvPr>
          <p:cNvSpPr>
            <a:spLocks noGrp="1"/>
          </p:cNvSpPr>
          <p:nvPr>
            <p:ph type="body" sz="quarter" idx="16" hasCustomPrompt="1"/>
          </p:nvPr>
        </p:nvSpPr>
        <p:spPr>
          <a:xfrm>
            <a:off x="451792" y="6553827"/>
            <a:ext cx="486000" cy="75600"/>
          </a:xfrm>
          <a:blipFill>
            <a:blip r:embed="rId4"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2" name="Text Placeholder 8">
            <a:extLst>
              <a:ext uri="{FF2B5EF4-FFF2-40B4-BE49-F238E27FC236}">
                <a16:creationId xmlns:a16="http://schemas.microsoft.com/office/drawing/2014/main" id="{295EF752-011A-C643-4CDE-CF7926D8BDCB}"/>
              </a:ext>
            </a:extLst>
          </p:cNvPr>
          <p:cNvSpPr>
            <a:spLocks noGrp="1"/>
          </p:cNvSpPr>
          <p:nvPr>
            <p:ph type="body" sz="quarter" idx="14" hasCustomPrompt="1"/>
          </p:nvPr>
        </p:nvSpPr>
        <p:spPr>
          <a:xfrm>
            <a:off x="2009776" y="1808163"/>
            <a:ext cx="8029574" cy="4500562"/>
          </a:xfrm>
        </p:spPr>
        <p:txBody>
          <a:bodyPr/>
          <a:lstStyle>
            <a:lvl1pPr marL="0" indent="0" algn="ctr">
              <a:buFontTx/>
              <a:buNone/>
              <a:defRPr sz="3300">
                <a:solidFill>
                  <a:schemeClr val="bg1"/>
                </a:solidFill>
                <a:latin typeface="+mj-lt"/>
              </a:defRPr>
            </a:lvl1pPr>
            <a:lvl2pPr marL="144000" indent="0" algn="ctr">
              <a:buFontTx/>
              <a:buNone/>
              <a:defRPr>
                <a:solidFill>
                  <a:schemeClr val="bg1"/>
                </a:solidFill>
              </a:defRPr>
            </a:lvl2pPr>
            <a:lvl3pPr marL="288000" indent="0" algn="ctr">
              <a:buFontTx/>
              <a:buNone/>
              <a:defRPr>
                <a:solidFill>
                  <a:schemeClr val="bg1"/>
                </a:solidFill>
              </a:defRPr>
            </a:lvl3pPr>
            <a:lvl4pPr marL="432000" indent="0" algn="ctr">
              <a:buFontTx/>
              <a:buNone/>
              <a:defRPr>
                <a:solidFill>
                  <a:schemeClr val="bg1"/>
                </a:solidFill>
              </a:defRPr>
            </a:lvl4pPr>
            <a:lvl5pPr marL="576000" indent="0" algn="ctr">
              <a:buFontTx/>
              <a:buNone/>
              <a:defRPr>
                <a:solidFill>
                  <a:schemeClr val="bg1"/>
                </a:solidFill>
              </a:defRPr>
            </a:lvl5pPr>
          </a:lstStyle>
          <a:p>
            <a:pPr lvl="0"/>
            <a:r>
              <a:rPr lang="en-US" err="1"/>
              <a:t>Klik</a:t>
            </a:r>
            <a:r>
              <a:rPr lang="en-US"/>
              <a:t> for at </a:t>
            </a:r>
            <a:r>
              <a:rPr lang="en-US" err="1"/>
              <a:t>redigere</a:t>
            </a:r>
            <a:r>
              <a:rPr lang="en-US"/>
              <a:t> </a:t>
            </a:r>
            <a:r>
              <a:rPr lang="en-US" err="1"/>
              <a:t>citat</a:t>
            </a:r>
            <a:endParaRPr lang="en-US"/>
          </a:p>
        </p:txBody>
      </p:sp>
    </p:spTree>
    <p:extLst>
      <p:ext uri="{BB962C8B-B14F-4D97-AF65-F5344CB8AC3E}">
        <p14:creationId xmlns:p14="http://schemas.microsoft.com/office/powerpoint/2010/main" val="1471428437"/>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screen-billede med overskrift">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7D641BBC-913A-4539-9B6C-0F98DE02D2A7}"/>
              </a:ext>
            </a:extLst>
          </p:cNvPr>
          <p:cNvSpPr>
            <a:spLocks noGrp="1"/>
          </p:cNvSpPr>
          <p:nvPr>
            <p:ph type="pic" sz="quarter" idx="14" hasCustomPrompt="1"/>
          </p:nvPr>
        </p:nvSpPr>
        <p:spPr>
          <a:xfrm>
            <a:off x="0" y="0"/>
            <a:ext cx="1219200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D75CB25D-2E27-4AA6-8650-6E2C41B36E17}"/>
              </a:ext>
            </a:extLst>
          </p:cNvPr>
          <p:cNvSpPr>
            <a:spLocks noGrp="1"/>
          </p:cNvSpPr>
          <p:nvPr>
            <p:ph type="title" hasCustomPrompt="1"/>
          </p:nvPr>
        </p:nvSpPr>
        <p:spPr/>
        <p:txBody>
          <a:bodyPr/>
          <a:lstStyle>
            <a:lvl1pPr>
              <a:defRPr>
                <a:solidFill>
                  <a:schemeClr val="bg1"/>
                </a:solidFill>
              </a:defRPr>
            </a:lvl1pPr>
          </a:lstStyle>
          <a:p>
            <a:r>
              <a:rPr lang="en-US" err="1"/>
              <a:t>Klik</a:t>
            </a:r>
            <a:r>
              <a:rPr lang="en-US"/>
              <a:t> for at </a:t>
            </a:r>
            <a:r>
              <a:rPr lang="en-US" err="1"/>
              <a:t>redigere</a:t>
            </a:r>
            <a:r>
              <a:rPr lang="en-US"/>
              <a:t> </a:t>
            </a:r>
            <a:r>
              <a:rPr lang="en-US" err="1"/>
              <a:t>titel</a:t>
            </a:r>
            <a:endParaRPr lang="en-GB"/>
          </a:p>
        </p:txBody>
      </p:sp>
      <p:sp>
        <p:nvSpPr>
          <p:cNvPr id="4" name="Date Placeholder 4">
            <a:extLst>
              <a:ext uri="{FF2B5EF4-FFF2-40B4-BE49-F238E27FC236}">
                <a16:creationId xmlns:a16="http://schemas.microsoft.com/office/drawing/2014/main" id="{35BBD5C5-260E-A018-2729-7AB86E9ADE99}"/>
              </a:ext>
            </a:extLst>
          </p:cNvPr>
          <p:cNvSpPr>
            <a:spLocks noGrp="1"/>
          </p:cNvSpPr>
          <p:nvPr>
            <p:ph type="dt" sz="half" idx="10"/>
          </p:nvPr>
        </p:nvSpPr>
        <p:spPr>
          <a:xfrm>
            <a:off x="8556812" y="6522575"/>
            <a:ext cx="2743200" cy="144000"/>
          </a:xfrm>
        </p:spPr>
        <p:txBody>
          <a:bodyPr/>
          <a:lstStyle>
            <a:lvl1pPr>
              <a:defRPr>
                <a:solidFill>
                  <a:schemeClr val="bg1"/>
                </a:solidFill>
              </a:defRPr>
            </a:lvl1pPr>
          </a:lstStyle>
          <a:p>
            <a:endParaRPr lang="en-GB"/>
          </a:p>
        </p:txBody>
      </p:sp>
      <p:sp>
        <p:nvSpPr>
          <p:cNvPr id="5" name="Slide Number Placeholder 6">
            <a:extLst>
              <a:ext uri="{FF2B5EF4-FFF2-40B4-BE49-F238E27FC236}">
                <a16:creationId xmlns:a16="http://schemas.microsoft.com/office/drawing/2014/main" id="{CC5598FB-2A2F-88FC-E6FD-4B3BBC147FD2}"/>
              </a:ext>
            </a:extLst>
          </p:cNvPr>
          <p:cNvSpPr>
            <a:spLocks noGrp="1"/>
          </p:cNvSpPr>
          <p:nvPr>
            <p:ph type="sldNum" sz="quarter" idx="12"/>
          </p:nvPr>
        </p:nvSpPr>
        <p:spPr>
          <a:xfrm>
            <a:off x="11389088" y="6522575"/>
            <a:ext cx="360000" cy="144000"/>
          </a:xfrm>
        </p:spPr>
        <p:txBody>
          <a:bodyPr/>
          <a:lstStyle>
            <a:lvl1pPr>
              <a:defRPr>
                <a:solidFill>
                  <a:schemeClr val="bg1"/>
                </a:solidFill>
              </a:defRPr>
            </a:lvl1pPr>
          </a:lstStyle>
          <a:p>
            <a:fld id="{A23C0BB7-6BAB-41B9-B847-BE177CEDBC97}" type="slidenum">
              <a:rPr lang="en-GB" smtClean="0"/>
              <a:pPr/>
              <a:t>‹nr.›</a:t>
            </a:fld>
            <a:endParaRPr lang="en-GB"/>
          </a:p>
        </p:txBody>
      </p:sp>
      <p:sp>
        <p:nvSpPr>
          <p:cNvPr id="7" name="Footer Placeholder 5">
            <a:extLst>
              <a:ext uri="{FF2B5EF4-FFF2-40B4-BE49-F238E27FC236}">
                <a16:creationId xmlns:a16="http://schemas.microsoft.com/office/drawing/2014/main" id="{9AC80B95-6646-6233-5503-0C1FA81A4946}"/>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8" name="Text Placeholder 8">
            <a:extLst>
              <a:ext uri="{FF2B5EF4-FFF2-40B4-BE49-F238E27FC236}">
                <a16:creationId xmlns:a16="http://schemas.microsoft.com/office/drawing/2014/main" id="{62D576A7-C7DD-D39D-97FD-D38EEC4F0433}"/>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en-US"/>
              <a:t>x</a:t>
            </a:r>
            <a:endParaRPr lang="en-GB"/>
          </a:p>
        </p:txBody>
      </p:sp>
    </p:spTree>
    <p:extLst>
      <p:ext uri="{BB962C8B-B14F-4D97-AF65-F5344CB8AC3E}">
        <p14:creationId xmlns:p14="http://schemas.microsoft.com/office/powerpoint/2010/main" val="3917074480"/>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k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err="1"/>
              <a:t>Klik</a:t>
            </a:r>
            <a:r>
              <a:rPr lang="en-US"/>
              <a:t> for at </a:t>
            </a:r>
            <a:r>
              <a:rPr lang="en-US" err="1"/>
              <a:t>redigere</a:t>
            </a:r>
            <a:r>
              <a:rPr lang="en-US"/>
              <a:t> </a:t>
            </a:r>
            <a:r>
              <a:rPr lang="en-US" err="1"/>
              <a:t>titel</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9" name="Text Placeholder 7">
            <a:extLst>
              <a:ext uri="{FF2B5EF4-FFF2-40B4-BE49-F238E27FC236}">
                <a16:creationId xmlns:a16="http://schemas.microsoft.com/office/drawing/2014/main" id="{9E2D6E58-B8D7-9355-F6AB-BA86E9F33DE3}"/>
              </a:ext>
            </a:extLst>
          </p:cNvPr>
          <p:cNvSpPr>
            <a:spLocks noGrp="1"/>
          </p:cNvSpPr>
          <p:nvPr>
            <p:ph type="body" sz="quarter" idx="13"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358225669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slid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Tree>
    <p:extLst>
      <p:ext uri="{BB962C8B-B14F-4D97-AF65-F5344CB8AC3E}">
        <p14:creationId xmlns:p14="http://schemas.microsoft.com/office/powerpoint/2010/main" val="81116560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slide med billede – skrå">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6E31057E-58BE-CB7C-9D4B-04AFE25C6224}"/>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1807674" y="2440104"/>
            <a:ext cx="8244000" cy="1977793"/>
          </a:xfrm>
        </p:spPr>
        <p:txBody>
          <a:bodyPr anchor="ctr" anchorCtr="0"/>
          <a:lstStyle>
            <a:lvl1pPr algn="ctr">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a:t>Break slide </a:t>
            </a:r>
            <a:r>
              <a:rPr lang="en-US" err="1"/>
              <a:t>titel</a:t>
            </a: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3665721" y="4417897"/>
            <a:ext cx="4837112" cy="622300"/>
          </a:xfrm>
        </p:spPr>
        <p:txBody>
          <a:bodyPr anchor="t" anchorCtr="0"/>
          <a:lstStyle>
            <a:lvl1pPr marL="0" indent="0" algn="ctr">
              <a:spcBef>
                <a:spcPts val="120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
        <p:nvSpPr>
          <p:cNvPr id="7" name="TextBox 6">
            <a:extLst>
              <a:ext uri="{FF2B5EF4-FFF2-40B4-BE49-F238E27FC236}">
                <a16:creationId xmlns:a16="http://schemas.microsoft.com/office/drawing/2014/main" id="{F6D9AFBA-7B78-873F-46D4-8DB290C8EC3C}"/>
              </a:ext>
            </a:extLst>
          </p:cNvPr>
          <p:cNvSpPr txBox="1"/>
          <p:nvPr userDrawn="1"/>
        </p:nvSpPr>
        <p:spPr>
          <a:xfrm>
            <a:off x="4332287" y="-781533"/>
            <a:ext cx="3527425" cy="601789"/>
          </a:xfrm>
          <a:prstGeom prst="rect">
            <a:avLst/>
          </a:prstGeom>
          <a:noFill/>
        </p:spPr>
        <p:txBody>
          <a:bodyPr wrap="square" lIns="0" tIns="0" rIns="0" bIns="0" rtlCol="0" anchor="b" anchorCtr="0">
            <a:noAutofit/>
          </a:bodyPr>
          <a:lstStyle/>
          <a:p>
            <a:pPr marL="0" indent="0" algn="ctr">
              <a:lnSpc>
                <a:spcPct val="110000"/>
              </a:lnSpc>
              <a:spcBef>
                <a:spcPts val="1200"/>
              </a:spcBef>
              <a:buSzPct val="80000"/>
              <a:buFont typeface="Arial" panose="020B0604020202020204" pitchFamily="34" charset="0"/>
              <a:buNone/>
            </a:pPr>
            <a:r>
              <a:rPr lang="en-US" sz="1000" err="1">
                <a:solidFill>
                  <a:schemeClr val="accent2"/>
                </a:solidFill>
              </a:rPr>
              <a:t>Indsæt</a:t>
            </a:r>
            <a:r>
              <a:rPr lang="en-US" sz="1000">
                <a:solidFill>
                  <a:schemeClr val="accent2"/>
                </a:solidFill>
              </a:rPr>
              <a:t> billed </a:t>
            </a:r>
            <a:r>
              <a:rPr lang="en-US" sz="1000" err="1">
                <a:solidFill>
                  <a:schemeClr val="accent2"/>
                </a:solidFill>
              </a:rPr>
              <a:t>ved</a:t>
            </a:r>
            <a:r>
              <a:rPr lang="en-US" sz="1000">
                <a:solidFill>
                  <a:schemeClr val="accent2"/>
                </a:solidFill>
              </a:rPr>
              <a:t> at </a:t>
            </a:r>
            <a:r>
              <a:rPr lang="en-US" sz="1000" err="1">
                <a:solidFill>
                  <a:schemeClr val="accent2"/>
                </a:solidFill>
              </a:rPr>
              <a:t>klikke</a:t>
            </a:r>
            <a:r>
              <a:rPr lang="en-US" sz="1000">
                <a:solidFill>
                  <a:schemeClr val="accent2"/>
                </a:solidFill>
              </a:rPr>
              <a:t> </a:t>
            </a:r>
            <a:r>
              <a:rPr lang="en-US" sz="1000" err="1">
                <a:solidFill>
                  <a:schemeClr val="accent2"/>
                </a:solidFill>
              </a:rPr>
              <a:t>på</a:t>
            </a:r>
            <a:r>
              <a:rPr lang="en-US" sz="1000">
                <a:solidFill>
                  <a:schemeClr val="accent2"/>
                </a:solidFill>
              </a:rPr>
              <a:t> det </a:t>
            </a:r>
            <a:r>
              <a:rPr lang="en-US" sz="1000" err="1">
                <a:solidFill>
                  <a:schemeClr val="accent2"/>
                </a:solidFill>
              </a:rPr>
              <a:t>grå</a:t>
            </a:r>
            <a:r>
              <a:rPr lang="en-US" sz="1000">
                <a:solidFill>
                  <a:schemeClr val="accent2"/>
                </a:solidFill>
              </a:rPr>
              <a:t> felt. </a:t>
            </a:r>
            <a:br>
              <a:rPr lang="en-US" sz="1000">
                <a:solidFill>
                  <a:schemeClr val="accent2"/>
                </a:solidFill>
              </a:rPr>
            </a:br>
            <a:r>
              <a:rPr lang="en-US" sz="1000" err="1">
                <a:solidFill>
                  <a:schemeClr val="accent2"/>
                </a:solidFill>
              </a:rPr>
              <a:t>Vælge</a:t>
            </a:r>
            <a:r>
              <a:rPr lang="en-US" sz="1000">
                <a:solidFill>
                  <a:schemeClr val="accent2"/>
                </a:solidFill>
              </a:rPr>
              <a:t> </a:t>
            </a:r>
            <a:r>
              <a:rPr lang="en-US" sz="1000" err="1">
                <a:solidFill>
                  <a:schemeClr val="accent2"/>
                </a:solidFill>
              </a:rPr>
              <a:t>menuen</a:t>
            </a:r>
            <a:r>
              <a:rPr lang="en-US" sz="1000">
                <a:solidFill>
                  <a:schemeClr val="accent2"/>
                </a:solidFill>
              </a:rPr>
              <a:t> </a:t>
            </a:r>
            <a:r>
              <a:rPr lang="en-US" sz="1000" err="1">
                <a:solidFill>
                  <a:schemeClr val="accent2"/>
                </a:solidFill>
              </a:rPr>
              <a:t>Indsæt</a:t>
            </a:r>
            <a:r>
              <a:rPr lang="en-US" sz="1000">
                <a:solidFill>
                  <a:schemeClr val="accent2"/>
                </a:solidFill>
              </a:rPr>
              <a:t> &gt; billed </a:t>
            </a:r>
            <a:r>
              <a:rPr lang="en-US" sz="1000" err="1">
                <a:solidFill>
                  <a:schemeClr val="accent2"/>
                </a:solidFill>
              </a:rPr>
              <a:t>og</a:t>
            </a:r>
            <a:r>
              <a:rPr lang="en-US" sz="1000">
                <a:solidFill>
                  <a:schemeClr val="accent2"/>
                </a:solidFill>
              </a:rPr>
              <a:t> browse </a:t>
            </a:r>
            <a:r>
              <a:rPr lang="en-US" sz="1000" err="1">
                <a:solidFill>
                  <a:schemeClr val="accent2"/>
                </a:solidFill>
              </a:rPr>
              <a:t>til</a:t>
            </a:r>
            <a:r>
              <a:rPr lang="en-US" sz="1000">
                <a:solidFill>
                  <a:schemeClr val="accent2"/>
                </a:solidFill>
              </a:rPr>
              <a:t> </a:t>
            </a:r>
            <a:r>
              <a:rPr lang="en-US" sz="1000" err="1">
                <a:solidFill>
                  <a:schemeClr val="accent2"/>
                </a:solidFill>
              </a:rPr>
              <a:t>billedet</a:t>
            </a:r>
            <a:endParaRPr lang="en-US" sz="1000">
              <a:solidFill>
                <a:schemeClr val="accent2"/>
              </a:solidFill>
            </a:endParaRPr>
          </a:p>
        </p:txBody>
      </p:sp>
    </p:spTree>
    <p:extLst>
      <p:ext uri="{BB962C8B-B14F-4D97-AF65-F5344CB8AC3E}">
        <p14:creationId xmlns:p14="http://schemas.microsoft.com/office/powerpoint/2010/main" val="471008512"/>
      </p:ext>
    </p:extLst>
  </p:cSld>
  <p:clrMapOvr>
    <a:masterClrMapping/>
  </p:clrMapOvr>
  <p:extLst>
    <p:ext uri="{DCECCB84-F9BA-43D5-87BE-67443E8EF086}">
      <p15:sldGuideLst xmlns:p15="http://schemas.microsoft.com/office/powerpoint/2012/main">
        <p15:guide id="1" pos="415" userDrawn="1">
          <p15:clr>
            <a:srgbClr val="A4A3A4"/>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slide med billede – lige">
    <p:spTree>
      <p:nvGrpSpPr>
        <p:cNvPr id="1" name=""/>
        <p:cNvGrpSpPr/>
        <p:nvPr/>
      </p:nvGrpSpPr>
      <p:grpSpPr>
        <a:xfrm>
          <a:off x="0" y="0"/>
          <a:ext cx="0" cy="0"/>
          <a:chOff x="0" y="0"/>
          <a:chExt cx="0" cy="0"/>
        </a:xfrm>
      </p:grpSpPr>
      <p:sp>
        <p:nvSpPr>
          <p:cNvPr id="5" name="Picture Placeholder 11">
            <a:extLst>
              <a:ext uri="{FF2B5EF4-FFF2-40B4-BE49-F238E27FC236}">
                <a16:creationId xmlns:a16="http://schemas.microsoft.com/office/drawing/2014/main" id="{298771D2-C644-71F3-BC75-7DEE755F1174}"/>
              </a:ext>
            </a:extLst>
          </p:cNvPr>
          <p:cNvSpPr>
            <a:spLocks noGrp="1"/>
          </p:cNvSpPr>
          <p:nvPr>
            <p:ph type="pic" sz="quarter" idx="14" hasCustomPrompt="1"/>
          </p:nvPr>
        </p:nvSpPr>
        <p:spPr>
          <a:xfrm>
            <a:off x="0" y="0"/>
            <a:ext cx="1219200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1807674" y="2440104"/>
            <a:ext cx="8244000" cy="1977793"/>
          </a:xfrm>
        </p:spPr>
        <p:txBody>
          <a:bodyPr anchor="ctr" anchorCtr="0"/>
          <a:lstStyle>
            <a:lvl1pPr algn="ctr">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a:t>Break slide </a:t>
            </a:r>
            <a:r>
              <a:rPr lang="en-US" err="1"/>
              <a:t>titel</a:t>
            </a: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3665721" y="4417897"/>
            <a:ext cx="4837112" cy="622300"/>
          </a:xfrm>
        </p:spPr>
        <p:txBody>
          <a:bodyPr anchor="t" anchorCtr="0"/>
          <a:lstStyle>
            <a:lvl1pPr marL="0" indent="0" algn="ctr">
              <a:spcBef>
                <a:spcPts val="120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
        <p:nvSpPr>
          <p:cNvPr id="6" name="TextBox 5">
            <a:extLst>
              <a:ext uri="{FF2B5EF4-FFF2-40B4-BE49-F238E27FC236}">
                <a16:creationId xmlns:a16="http://schemas.microsoft.com/office/drawing/2014/main" id="{F023A4C3-858D-210B-FC14-092709C2FCBF}"/>
              </a:ext>
            </a:extLst>
          </p:cNvPr>
          <p:cNvSpPr txBox="1"/>
          <p:nvPr userDrawn="1"/>
        </p:nvSpPr>
        <p:spPr>
          <a:xfrm>
            <a:off x="4332287" y="-781533"/>
            <a:ext cx="3527425" cy="601789"/>
          </a:xfrm>
          <a:prstGeom prst="rect">
            <a:avLst/>
          </a:prstGeom>
          <a:noFill/>
        </p:spPr>
        <p:txBody>
          <a:bodyPr wrap="square" lIns="0" tIns="0" rIns="0" bIns="0" rtlCol="0" anchor="b" anchorCtr="0">
            <a:noAutofit/>
          </a:bodyPr>
          <a:lstStyle/>
          <a:p>
            <a:pPr marL="0" indent="0" algn="ctr">
              <a:lnSpc>
                <a:spcPct val="110000"/>
              </a:lnSpc>
              <a:spcBef>
                <a:spcPts val="1200"/>
              </a:spcBef>
              <a:buSzPct val="80000"/>
              <a:buFont typeface="Arial" panose="020B0604020202020204" pitchFamily="34" charset="0"/>
              <a:buNone/>
            </a:pPr>
            <a:r>
              <a:rPr lang="en-US" sz="1000" err="1">
                <a:solidFill>
                  <a:schemeClr val="accent2"/>
                </a:solidFill>
              </a:rPr>
              <a:t>Indsæt</a:t>
            </a:r>
            <a:r>
              <a:rPr lang="en-US" sz="1000">
                <a:solidFill>
                  <a:schemeClr val="accent2"/>
                </a:solidFill>
              </a:rPr>
              <a:t> billed </a:t>
            </a:r>
            <a:r>
              <a:rPr lang="en-US" sz="1000" err="1">
                <a:solidFill>
                  <a:schemeClr val="accent2"/>
                </a:solidFill>
              </a:rPr>
              <a:t>ved</a:t>
            </a:r>
            <a:r>
              <a:rPr lang="en-US" sz="1000">
                <a:solidFill>
                  <a:schemeClr val="accent2"/>
                </a:solidFill>
              </a:rPr>
              <a:t> at </a:t>
            </a:r>
            <a:r>
              <a:rPr lang="en-US" sz="1000" err="1">
                <a:solidFill>
                  <a:schemeClr val="accent2"/>
                </a:solidFill>
              </a:rPr>
              <a:t>klikke</a:t>
            </a:r>
            <a:r>
              <a:rPr lang="en-US" sz="1000">
                <a:solidFill>
                  <a:schemeClr val="accent2"/>
                </a:solidFill>
              </a:rPr>
              <a:t> </a:t>
            </a:r>
            <a:r>
              <a:rPr lang="en-US" sz="1000" err="1">
                <a:solidFill>
                  <a:schemeClr val="accent2"/>
                </a:solidFill>
              </a:rPr>
              <a:t>på</a:t>
            </a:r>
            <a:r>
              <a:rPr lang="en-US" sz="1000">
                <a:solidFill>
                  <a:schemeClr val="accent2"/>
                </a:solidFill>
              </a:rPr>
              <a:t> det </a:t>
            </a:r>
            <a:r>
              <a:rPr lang="en-US" sz="1000" err="1">
                <a:solidFill>
                  <a:schemeClr val="accent2"/>
                </a:solidFill>
              </a:rPr>
              <a:t>grå</a:t>
            </a:r>
            <a:r>
              <a:rPr lang="en-US" sz="1000">
                <a:solidFill>
                  <a:schemeClr val="accent2"/>
                </a:solidFill>
              </a:rPr>
              <a:t> felt. </a:t>
            </a:r>
            <a:br>
              <a:rPr lang="en-US" sz="1000">
                <a:solidFill>
                  <a:schemeClr val="accent2"/>
                </a:solidFill>
              </a:rPr>
            </a:br>
            <a:r>
              <a:rPr lang="en-US" sz="1000" err="1">
                <a:solidFill>
                  <a:schemeClr val="accent2"/>
                </a:solidFill>
              </a:rPr>
              <a:t>Vælge</a:t>
            </a:r>
            <a:r>
              <a:rPr lang="en-US" sz="1000">
                <a:solidFill>
                  <a:schemeClr val="accent2"/>
                </a:solidFill>
              </a:rPr>
              <a:t> </a:t>
            </a:r>
            <a:r>
              <a:rPr lang="en-US" sz="1000" err="1">
                <a:solidFill>
                  <a:schemeClr val="accent2"/>
                </a:solidFill>
              </a:rPr>
              <a:t>menuen</a:t>
            </a:r>
            <a:r>
              <a:rPr lang="en-US" sz="1000">
                <a:solidFill>
                  <a:schemeClr val="accent2"/>
                </a:solidFill>
              </a:rPr>
              <a:t> </a:t>
            </a:r>
            <a:r>
              <a:rPr lang="en-US" sz="1000" err="1">
                <a:solidFill>
                  <a:schemeClr val="accent2"/>
                </a:solidFill>
              </a:rPr>
              <a:t>Indsæt</a:t>
            </a:r>
            <a:r>
              <a:rPr lang="en-US" sz="1000">
                <a:solidFill>
                  <a:schemeClr val="accent2"/>
                </a:solidFill>
              </a:rPr>
              <a:t> &gt; billed </a:t>
            </a:r>
            <a:r>
              <a:rPr lang="en-US" sz="1000" err="1">
                <a:solidFill>
                  <a:schemeClr val="accent2"/>
                </a:solidFill>
              </a:rPr>
              <a:t>og</a:t>
            </a:r>
            <a:r>
              <a:rPr lang="en-US" sz="1000">
                <a:solidFill>
                  <a:schemeClr val="accent2"/>
                </a:solidFill>
              </a:rPr>
              <a:t> browse </a:t>
            </a:r>
            <a:r>
              <a:rPr lang="en-US" sz="1000" err="1">
                <a:solidFill>
                  <a:schemeClr val="accent2"/>
                </a:solidFill>
              </a:rPr>
              <a:t>til</a:t>
            </a:r>
            <a:r>
              <a:rPr lang="en-US" sz="1000">
                <a:solidFill>
                  <a:schemeClr val="accent2"/>
                </a:solidFill>
              </a:rPr>
              <a:t> </a:t>
            </a:r>
            <a:r>
              <a:rPr lang="en-US" sz="1000" err="1">
                <a:solidFill>
                  <a:schemeClr val="accent2"/>
                </a:solidFill>
              </a:rPr>
              <a:t>billedet</a:t>
            </a:r>
            <a:endParaRPr lang="en-US" sz="1000">
              <a:solidFill>
                <a:schemeClr val="accent2"/>
              </a:solidFill>
            </a:endParaRPr>
          </a:p>
        </p:txBody>
      </p:sp>
    </p:spTree>
    <p:extLst>
      <p:ext uri="{BB962C8B-B14F-4D97-AF65-F5344CB8AC3E}">
        <p14:creationId xmlns:p14="http://schemas.microsoft.com/office/powerpoint/2010/main" val="3688171396"/>
      </p:ext>
    </p:extLst>
  </p:cSld>
  <p:clrMapOvr>
    <a:masterClrMapping/>
  </p:clrMapOvr>
  <p:extLst>
    <p:ext uri="{DCECCB84-F9BA-43D5-87BE-67443E8EF086}">
      <p15:sldGuideLst xmlns:p15="http://schemas.microsoft.com/office/powerpoint/2012/main">
        <p15:guide id="1" pos="415" userDrawn="1">
          <p15:clr>
            <a:srgbClr val="A4A3A4"/>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reakslide - farve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A7ADDD-2244-F02A-CFFD-05585491F684}"/>
              </a:ext>
            </a:extLst>
          </p:cNvPr>
          <p:cNvSpPr>
            <a:spLocks noGrp="1"/>
          </p:cNvSpPr>
          <p:nvPr>
            <p:ph type="body" sz="quarter" idx="10" hasCustomPrompt="1"/>
          </p:nvPr>
        </p:nvSpPr>
        <p:spPr>
          <a:xfrm>
            <a:off x="-4333" y="-4335"/>
            <a:ext cx="12201604" cy="686016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307689 h 6858000"/>
              <a:gd name="connsiteX5" fmla="*/ 0 w 12192000"/>
              <a:gd name="connsiteY5" fmla="*/ 0 h 6858000"/>
              <a:gd name="connsiteX0" fmla="*/ 0 w 12192000"/>
              <a:gd name="connsiteY0" fmla="*/ 4334 h 6862334"/>
              <a:gd name="connsiteX1" fmla="*/ 6067109 w 12192000"/>
              <a:gd name="connsiteY1" fmla="*/ 0 h 6862334"/>
              <a:gd name="connsiteX2" fmla="*/ 12192000 w 12192000"/>
              <a:gd name="connsiteY2" fmla="*/ 4334 h 6862334"/>
              <a:gd name="connsiteX3" fmla="*/ 12192000 w 12192000"/>
              <a:gd name="connsiteY3" fmla="*/ 6862334 h 6862334"/>
              <a:gd name="connsiteX4" fmla="*/ 0 w 12192000"/>
              <a:gd name="connsiteY4" fmla="*/ 6862334 h 6862334"/>
              <a:gd name="connsiteX5" fmla="*/ 0 w 12192000"/>
              <a:gd name="connsiteY5" fmla="*/ 312023 h 6862334"/>
              <a:gd name="connsiteX6" fmla="*/ 0 w 12192000"/>
              <a:gd name="connsiteY6" fmla="*/ 4334 h 6862334"/>
              <a:gd name="connsiteX0" fmla="*/ 0 w 12192000"/>
              <a:gd name="connsiteY0" fmla="*/ 312023 h 6862334"/>
              <a:gd name="connsiteX1" fmla="*/ 6067109 w 12192000"/>
              <a:gd name="connsiteY1" fmla="*/ 0 h 6862334"/>
              <a:gd name="connsiteX2" fmla="*/ 12192000 w 12192000"/>
              <a:gd name="connsiteY2" fmla="*/ 4334 h 6862334"/>
              <a:gd name="connsiteX3" fmla="*/ 12192000 w 12192000"/>
              <a:gd name="connsiteY3" fmla="*/ 6862334 h 6862334"/>
              <a:gd name="connsiteX4" fmla="*/ 0 w 12192000"/>
              <a:gd name="connsiteY4" fmla="*/ 6862334 h 6862334"/>
              <a:gd name="connsiteX5" fmla="*/ 0 w 12192000"/>
              <a:gd name="connsiteY5" fmla="*/ 312023 h 6862334"/>
              <a:gd name="connsiteX0" fmla="*/ 0 w 12192000"/>
              <a:gd name="connsiteY0" fmla="*/ 312023 h 6862334"/>
              <a:gd name="connsiteX1" fmla="*/ 6067109 w 12192000"/>
              <a:gd name="connsiteY1" fmla="*/ 0 h 6862334"/>
              <a:gd name="connsiteX2" fmla="*/ 12025877 w 12192000"/>
              <a:gd name="connsiteY2" fmla="*/ 0 h 6862334"/>
              <a:gd name="connsiteX3" fmla="*/ 12192000 w 12192000"/>
              <a:gd name="connsiteY3" fmla="*/ 4334 h 6862334"/>
              <a:gd name="connsiteX4" fmla="*/ 12192000 w 12192000"/>
              <a:gd name="connsiteY4" fmla="*/ 6862334 h 6862334"/>
              <a:gd name="connsiteX5" fmla="*/ 0 w 12192000"/>
              <a:gd name="connsiteY5" fmla="*/ 6862334 h 6862334"/>
              <a:gd name="connsiteX6" fmla="*/ 0 w 12192000"/>
              <a:gd name="connsiteY6"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2000 w 12194889"/>
              <a:gd name="connsiteY3" fmla="*/ 4334 h 6862334"/>
              <a:gd name="connsiteX4" fmla="*/ 12194889 w 12194889"/>
              <a:gd name="connsiteY4" fmla="*/ 3202567 h 6862334"/>
              <a:gd name="connsiteX5" fmla="*/ 12192000 w 12194889"/>
              <a:gd name="connsiteY5" fmla="*/ 6862334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2000 w 12194889"/>
              <a:gd name="connsiteY4" fmla="*/ 6862334 h 6862334"/>
              <a:gd name="connsiteX5" fmla="*/ 0 w 12194889"/>
              <a:gd name="connsiteY5" fmla="*/ 6862334 h 6862334"/>
              <a:gd name="connsiteX6" fmla="*/ 0 w 12194889"/>
              <a:gd name="connsiteY6"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12192000 w 12194889"/>
              <a:gd name="connsiteY5" fmla="*/ 6862334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12192000 w 12194889"/>
              <a:gd name="connsiteY5" fmla="*/ 6862334 h 6862334"/>
              <a:gd name="connsiteX6" fmla="*/ 6270791 w 12194889"/>
              <a:gd name="connsiteY6" fmla="*/ 6860167 h 6862334"/>
              <a:gd name="connsiteX7" fmla="*/ 0 w 12194889"/>
              <a:gd name="connsiteY7" fmla="*/ 6862334 h 6862334"/>
              <a:gd name="connsiteX8" fmla="*/ 0 w 12194889"/>
              <a:gd name="connsiteY8" fmla="*/ 312023 h 6862334"/>
              <a:gd name="connsiteX0" fmla="*/ 0 w 12194889"/>
              <a:gd name="connsiteY0" fmla="*/ 312023 h 6918462"/>
              <a:gd name="connsiteX1" fmla="*/ 6067109 w 12194889"/>
              <a:gd name="connsiteY1" fmla="*/ 0 h 6918462"/>
              <a:gd name="connsiteX2" fmla="*/ 12025877 w 12194889"/>
              <a:gd name="connsiteY2" fmla="*/ 0 h 6918462"/>
              <a:gd name="connsiteX3" fmla="*/ 12194889 w 12194889"/>
              <a:gd name="connsiteY3" fmla="*/ 3202567 h 6918462"/>
              <a:gd name="connsiteX4" fmla="*/ 12190555 w 12194889"/>
              <a:gd name="connsiteY4" fmla="*/ 6556812 h 6918462"/>
              <a:gd name="connsiteX5" fmla="*/ 6270791 w 12194889"/>
              <a:gd name="connsiteY5" fmla="*/ 6860167 h 6918462"/>
              <a:gd name="connsiteX6" fmla="*/ 0 w 12194889"/>
              <a:gd name="connsiteY6" fmla="*/ 6862334 h 6918462"/>
              <a:gd name="connsiteX7" fmla="*/ 0 w 12194889"/>
              <a:gd name="connsiteY7" fmla="*/ 312023 h 6918462"/>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169012 w 12194889"/>
              <a:gd name="connsiteY6" fmla="*/ 6855834 h 6862334"/>
              <a:gd name="connsiteX7" fmla="*/ 0 w 12194889"/>
              <a:gd name="connsiteY7" fmla="*/ 6862334 h 6862334"/>
              <a:gd name="connsiteX8" fmla="*/ 0 w 12194889"/>
              <a:gd name="connsiteY8" fmla="*/ 312023 h 6862334"/>
              <a:gd name="connsiteX0" fmla="*/ 4334 w 12199223"/>
              <a:gd name="connsiteY0" fmla="*/ 312023 h 6862334"/>
              <a:gd name="connsiteX1" fmla="*/ 6071443 w 12199223"/>
              <a:gd name="connsiteY1" fmla="*/ 0 h 6862334"/>
              <a:gd name="connsiteX2" fmla="*/ 12030211 w 12199223"/>
              <a:gd name="connsiteY2" fmla="*/ 0 h 6862334"/>
              <a:gd name="connsiteX3" fmla="*/ 12199223 w 12199223"/>
              <a:gd name="connsiteY3" fmla="*/ 3202567 h 6862334"/>
              <a:gd name="connsiteX4" fmla="*/ 12194889 w 12199223"/>
              <a:gd name="connsiteY4" fmla="*/ 6556812 h 6862334"/>
              <a:gd name="connsiteX5" fmla="*/ 6275125 w 12199223"/>
              <a:gd name="connsiteY5" fmla="*/ 6860167 h 6862334"/>
              <a:gd name="connsiteX6" fmla="*/ 173346 w 12199223"/>
              <a:gd name="connsiteY6" fmla="*/ 6855834 h 6862334"/>
              <a:gd name="connsiteX7" fmla="*/ 4334 w 12199223"/>
              <a:gd name="connsiteY7" fmla="*/ 6862334 h 6862334"/>
              <a:gd name="connsiteX8" fmla="*/ 0 w 12199223"/>
              <a:gd name="connsiteY8" fmla="*/ 3540592 h 6862334"/>
              <a:gd name="connsiteX9" fmla="*/ 4334 w 12199223"/>
              <a:gd name="connsiteY9" fmla="*/ 312023 h 6862334"/>
              <a:gd name="connsiteX0" fmla="*/ 4334 w 12199223"/>
              <a:gd name="connsiteY0" fmla="*/ 312023 h 6860167"/>
              <a:gd name="connsiteX1" fmla="*/ 6071443 w 12199223"/>
              <a:gd name="connsiteY1" fmla="*/ 0 h 6860167"/>
              <a:gd name="connsiteX2" fmla="*/ 12030211 w 12199223"/>
              <a:gd name="connsiteY2" fmla="*/ 0 h 6860167"/>
              <a:gd name="connsiteX3" fmla="*/ 12199223 w 12199223"/>
              <a:gd name="connsiteY3" fmla="*/ 3202567 h 6860167"/>
              <a:gd name="connsiteX4" fmla="*/ 12194889 w 12199223"/>
              <a:gd name="connsiteY4" fmla="*/ 6556812 h 6860167"/>
              <a:gd name="connsiteX5" fmla="*/ 6275125 w 12199223"/>
              <a:gd name="connsiteY5" fmla="*/ 6860167 h 6860167"/>
              <a:gd name="connsiteX6" fmla="*/ 173346 w 12199223"/>
              <a:gd name="connsiteY6" fmla="*/ 6855834 h 6860167"/>
              <a:gd name="connsiteX7" fmla="*/ 0 w 12199223"/>
              <a:gd name="connsiteY7" fmla="*/ 3540592 h 6860167"/>
              <a:gd name="connsiteX8" fmla="*/ 4334 w 12199223"/>
              <a:gd name="connsiteY8" fmla="*/ 312023 h 6860167"/>
              <a:gd name="connsiteX0" fmla="*/ 4334 w 12199223"/>
              <a:gd name="connsiteY0" fmla="*/ 312023 h 6860167"/>
              <a:gd name="connsiteX1" fmla="*/ 6071443 w 12199223"/>
              <a:gd name="connsiteY1" fmla="*/ 0 h 6860167"/>
              <a:gd name="connsiteX2" fmla="*/ 12030211 w 12199223"/>
              <a:gd name="connsiteY2" fmla="*/ 0 h 6860167"/>
              <a:gd name="connsiteX3" fmla="*/ 12199223 w 12199223"/>
              <a:gd name="connsiteY3" fmla="*/ 3202567 h 6860167"/>
              <a:gd name="connsiteX4" fmla="*/ 12197270 w 12199223"/>
              <a:gd name="connsiteY4" fmla="*/ 6556812 h 6860167"/>
              <a:gd name="connsiteX5" fmla="*/ 6275125 w 12199223"/>
              <a:gd name="connsiteY5" fmla="*/ 6860167 h 6860167"/>
              <a:gd name="connsiteX6" fmla="*/ 173346 w 12199223"/>
              <a:gd name="connsiteY6" fmla="*/ 6855834 h 6860167"/>
              <a:gd name="connsiteX7" fmla="*/ 0 w 12199223"/>
              <a:gd name="connsiteY7" fmla="*/ 3540592 h 6860167"/>
              <a:gd name="connsiteX8" fmla="*/ 4334 w 12199223"/>
              <a:gd name="connsiteY8" fmla="*/ 312023 h 6860167"/>
              <a:gd name="connsiteX0" fmla="*/ 4334 w 12201604"/>
              <a:gd name="connsiteY0" fmla="*/ 312023 h 6860167"/>
              <a:gd name="connsiteX1" fmla="*/ 6071443 w 12201604"/>
              <a:gd name="connsiteY1" fmla="*/ 0 h 6860167"/>
              <a:gd name="connsiteX2" fmla="*/ 12030211 w 12201604"/>
              <a:gd name="connsiteY2" fmla="*/ 0 h 6860167"/>
              <a:gd name="connsiteX3" fmla="*/ 12201604 w 12201604"/>
              <a:gd name="connsiteY3" fmla="*/ 3202567 h 6860167"/>
              <a:gd name="connsiteX4" fmla="*/ 12197270 w 12201604"/>
              <a:gd name="connsiteY4" fmla="*/ 6556812 h 6860167"/>
              <a:gd name="connsiteX5" fmla="*/ 6275125 w 12201604"/>
              <a:gd name="connsiteY5" fmla="*/ 6860167 h 6860167"/>
              <a:gd name="connsiteX6" fmla="*/ 173346 w 12201604"/>
              <a:gd name="connsiteY6" fmla="*/ 6855834 h 6860167"/>
              <a:gd name="connsiteX7" fmla="*/ 0 w 12201604"/>
              <a:gd name="connsiteY7" fmla="*/ 3540592 h 6860167"/>
              <a:gd name="connsiteX8" fmla="*/ 4334 w 12201604"/>
              <a:gd name="connsiteY8" fmla="*/ 312023 h 686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1604" h="6860167">
                <a:moveTo>
                  <a:pt x="4334" y="312023"/>
                </a:moveTo>
                <a:lnTo>
                  <a:pt x="6071443" y="0"/>
                </a:lnTo>
                <a:lnTo>
                  <a:pt x="12030211" y="0"/>
                </a:lnTo>
                <a:lnTo>
                  <a:pt x="12201604" y="3202567"/>
                </a:lnTo>
                <a:cubicBezTo>
                  <a:pt x="12200159" y="4320649"/>
                  <a:pt x="12198715" y="5438730"/>
                  <a:pt x="12197270" y="6556812"/>
                </a:cubicBezTo>
                <a:cubicBezTo>
                  <a:pt x="7283634" y="6811053"/>
                  <a:pt x="11864810" y="6579563"/>
                  <a:pt x="6275125" y="6860167"/>
                </a:cubicBezTo>
                <a:lnTo>
                  <a:pt x="173346" y="6855834"/>
                </a:lnTo>
                <a:lnTo>
                  <a:pt x="0" y="3540592"/>
                </a:lnTo>
                <a:cubicBezTo>
                  <a:pt x="1445" y="2464402"/>
                  <a:pt x="2889" y="1388213"/>
                  <a:pt x="4334" y="312023"/>
                </a:cubicBezTo>
                <a:close/>
              </a:path>
            </a:pathLst>
          </a:custGeo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1807674" y="2440104"/>
            <a:ext cx="8244000" cy="1977793"/>
          </a:xfrm>
        </p:spPr>
        <p:txBody>
          <a:bodyPr anchor="ctr" anchorCtr="0"/>
          <a:lstStyle>
            <a:lvl1pPr algn="ctr">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a:t>Break slide </a:t>
            </a:r>
            <a:r>
              <a:rPr lang="en-US" err="1"/>
              <a:t>titel</a:t>
            </a: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3665721" y="4417897"/>
            <a:ext cx="4837112" cy="622300"/>
          </a:xfrm>
        </p:spPr>
        <p:txBody>
          <a:bodyPr anchor="t" anchorCtr="0"/>
          <a:lstStyle>
            <a:lvl1pPr marL="0" indent="0" algn="ctr">
              <a:spcBef>
                <a:spcPts val="120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Tree>
    <p:extLst>
      <p:ext uri="{BB962C8B-B14F-4D97-AF65-F5344CB8AC3E}">
        <p14:creationId xmlns:p14="http://schemas.microsoft.com/office/powerpoint/2010/main" val="49297103"/>
      </p:ext>
    </p:extLst>
  </p:cSld>
  <p:clrMapOvr>
    <a:masterClrMapping/>
  </p:clrMapOvr>
  <p:extLst>
    <p:ext uri="{DCECCB84-F9BA-43D5-87BE-67443E8EF086}">
      <p15:sldGuideLst xmlns:p15="http://schemas.microsoft.com/office/powerpoint/2012/main">
        <p15:guide id="1" pos="415" userDrawn="1">
          <p15:clr>
            <a:srgbClr val="A4A3A4"/>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 side med billed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60D0119D-C8FB-C7F6-C20D-32E94812B58B}"/>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1" name="Text Placeholder 14">
            <a:extLst>
              <a:ext uri="{FF2B5EF4-FFF2-40B4-BE49-F238E27FC236}">
                <a16:creationId xmlns:a16="http://schemas.microsoft.com/office/drawing/2014/main" id="{94AD7E06-A213-57ED-A406-D9F75C4BB96F}"/>
              </a:ext>
            </a:extLst>
          </p:cNvPr>
          <p:cNvSpPr>
            <a:spLocks noGrp="1"/>
          </p:cNvSpPr>
          <p:nvPr>
            <p:ph type="body" sz="quarter" idx="15" hasCustomPrompt="1"/>
          </p:nvPr>
        </p:nvSpPr>
        <p:spPr>
          <a:xfrm>
            <a:off x="658813" y="5306955"/>
            <a:ext cx="2167464" cy="1001769"/>
          </a:xfrm>
          <a:blipFill>
            <a:blip r:embed="rId6"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alpha val="0"/>
                  </a:schemeClr>
                </a:solidFill>
              </a:defRPr>
            </a:lvl1pPr>
          </a:lstStyle>
          <a:p>
            <a:pPr lvl="0"/>
            <a:r>
              <a:rPr lang="en-US"/>
              <a:t>x</a:t>
            </a:r>
            <a:endParaRPr lang="en-GB"/>
          </a:p>
        </p:txBody>
      </p:sp>
    </p:spTree>
    <p:extLst>
      <p:ext uri="{BB962C8B-B14F-4D97-AF65-F5344CB8AC3E}">
        <p14:creationId xmlns:p14="http://schemas.microsoft.com/office/powerpoint/2010/main" val="4013569588"/>
      </p:ext>
    </p:extLst>
  </p:cSld>
  <p:clrMapOvr>
    <a:masterClrMapping/>
  </p:clrMapOvr>
  <p:extLst>
    <p:ext uri="{DCECCB84-F9BA-43D5-87BE-67443E8EF086}">
      <p15:sldGuideLst xmlns:p15="http://schemas.microsoft.com/office/powerpoint/2012/main">
        <p15:guide id="1" pos="415">
          <p15:clr>
            <a:srgbClr val="A4A3A4"/>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Slide med bille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C826DC-A3B6-4035-9504-2DD4FF4CE680}"/>
              </a:ext>
            </a:extLst>
          </p:cNvPr>
          <p:cNvSpPr/>
          <p:nvPr userDrawn="1"/>
        </p:nvSpPr>
        <p:spPr>
          <a:xfrm rot="-180000">
            <a:off x="114378" y="4369712"/>
            <a:ext cx="12192015" cy="2484083"/>
          </a:xfrm>
          <a:custGeom>
            <a:avLst/>
            <a:gdLst>
              <a:gd name="connsiteX0" fmla="*/ 0 w 12192000"/>
              <a:gd name="connsiteY0" fmla="*/ 0 h 2485291"/>
              <a:gd name="connsiteX1" fmla="*/ 12192000 w 12192000"/>
              <a:gd name="connsiteY1" fmla="*/ 0 h 2485291"/>
              <a:gd name="connsiteX2" fmla="*/ 12192000 w 12192000"/>
              <a:gd name="connsiteY2" fmla="*/ 2485291 h 2485291"/>
              <a:gd name="connsiteX3" fmla="*/ 0 w 12192000"/>
              <a:gd name="connsiteY3" fmla="*/ 2485291 h 2485291"/>
              <a:gd name="connsiteX4" fmla="*/ 0 w 12192000"/>
              <a:gd name="connsiteY4"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15 w 12192015"/>
              <a:gd name="connsiteY3" fmla="*/ 2485291 h 2485291"/>
              <a:gd name="connsiteX4" fmla="*/ 0 w 12192015"/>
              <a:gd name="connsiteY4" fmla="*/ 2172904 h 2485291"/>
              <a:gd name="connsiteX5" fmla="*/ 15 w 12192015"/>
              <a:gd name="connsiteY5"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5983138 w 12192015"/>
              <a:gd name="connsiteY3" fmla="*/ 2484083 h 2485291"/>
              <a:gd name="connsiteX4" fmla="*/ 15 w 12192015"/>
              <a:gd name="connsiteY4" fmla="*/ 2485291 h 2485291"/>
              <a:gd name="connsiteX5" fmla="*/ 0 w 12192015"/>
              <a:gd name="connsiteY5" fmla="*/ 2172904 h 2485291"/>
              <a:gd name="connsiteX6" fmla="*/ 15 w 12192015"/>
              <a:gd name="connsiteY6"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5983138 w 12192015"/>
              <a:gd name="connsiteY3" fmla="*/ 2484083 h 2485291"/>
              <a:gd name="connsiteX4" fmla="*/ 0 w 12192015"/>
              <a:gd name="connsiteY4" fmla="*/ 2172904 h 2485291"/>
              <a:gd name="connsiteX5" fmla="*/ 15 w 12192015"/>
              <a:gd name="connsiteY5"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12023278 w 12192015"/>
              <a:gd name="connsiteY3" fmla="*/ 2481109 h 2485291"/>
              <a:gd name="connsiteX4" fmla="*/ 5983138 w 12192015"/>
              <a:gd name="connsiteY4" fmla="*/ 2484083 h 2485291"/>
              <a:gd name="connsiteX5" fmla="*/ 0 w 12192015"/>
              <a:gd name="connsiteY5" fmla="*/ 2172904 h 2485291"/>
              <a:gd name="connsiteX6" fmla="*/ 15 w 12192015"/>
              <a:gd name="connsiteY6" fmla="*/ 0 h 2485291"/>
              <a:gd name="connsiteX0" fmla="*/ 15 w 12192015"/>
              <a:gd name="connsiteY0" fmla="*/ 0 h 2484083"/>
              <a:gd name="connsiteX1" fmla="*/ 12192015 w 12192015"/>
              <a:gd name="connsiteY1" fmla="*/ 0 h 2484083"/>
              <a:gd name="connsiteX2" fmla="*/ 12023278 w 12192015"/>
              <a:gd name="connsiteY2" fmla="*/ 2481109 h 2484083"/>
              <a:gd name="connsiteX3" fmla="*/ 5983138 w 12192015"/>
              <a:gd name="connsiteY3" fmla="*/ 2484083 h 2484083"/>
              <a:gd name="connsiteX4" fmla="*/ 0 w 12192015"/>
              <a:gd name="connsiteY4" fmla="*/ 2172904 h 2484083"/>
              <a:gd name="connsiteX5" fmla="*/ 15 w 12192015"/>
              <a:gd name="connsiteY5" fmla="*/ 0 h 248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15" h="2484083">
                <a:moveTo>
                  <a:pt x="15" y="0"/>
                </a:moveTo>
                <a:lnTo>
                  <a:pt x="12192015" y="0"/>
                </a:lnTo>
                <a:lnTo>
                  <a:pt x="12023278" y="2481109"/>
                </a:lnTo>
                <a:lnTo>
                  <a:pt x="5983138" y="2484083"/>
                </a:lnTo>
                <a:lnTo>
                  <a:pt x="0" y="2172904"/>
                </a:lnTo>
                <a:cubicBezTo>
                  <a:pt x="5" y="1448603"/>
                  <a:pt x="10" y="724301"/>
                  <a:pt x="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10" name="Picture Placeholder 11">
            <a:extLst>
              <a:ext uri="{FF2B5EF4-FFF2-40B4-BE49-F238E27FC236}">
                <a16:creationId xmlns:a16="http://schemas.microsoft.com/office/drawing/2014/main" id="{668A2BB3-89DD-FEAB-DF69-76FBC9D4812B}"/>
              </a:ext>
            </a:extLst>
          </p:cNvPr>
          <p:cNvSpPr>
            <a:spLocks noGrp="1"/>
          </p:cNvSpPr>
          <p:nvPr>
            <p:ph type="pic" sz="quarter" idx="14" hasCustomPrompt="1"/>
          </p:nvPr>
        </p:nvSpPr>
        <p:spPr>
          <a:xfrm rot="-180000">
            <a:off x="-69846" y="-652"/>
            <a:ext cx="12199826" cy="4380004"/>
          </a:xfrm>
          <a:custGeom>
            <a:avLst/>
            <a:gdLst>
              <a:gd name="connsiteX0" fmla="*/ 0 w 12192000"/>
              <a:gd name="connsiteY0" fmla="*/ 0 h 4377600"/>
              <a:gd name="connsiteX1" fmla="*/ 12192000 w 12192000"/>
              <a:gd name="connsiteY1" fmla="*/ 0 h 4377600"/>
              <a:gd name="connsiteX2" fmla="*/ 12192000 w 12192000"/>
              <a:gd name="connsiteY2" fmla="*/ 4377600 h 4377600"/>
              <a:gd name="connsiteX3" fmla="*/ 0 w 12192000"/>
              <a:gd name="connsiteY3" fmla="*/ 4377600 h 4377600"/>
              <a:gd name="connsiteX4" fmla="*/ 0 w 12192000"/>
              <a:gd name="connsiteY4" fmla="*/ 0 h 4377600"/>
              <a:gd name="connsiteX0" fmla="*/ 0 w 12192000"/>
              <a:gd name="connsiteY0" fmla="*/ 2404 h 4380004"/>
              <a:gd name="connsiteX1" fmla="*/ 6139914 w 12192000"/>
              <a:gd name="connsiteY1" fmla="*/ 0 h 4380004"/>
              <a:gd name="connsiteX2" fmla="*/ 12192000 w 12192000"/>
              <a:gd name="connsiteY2" fmla="*/ 2404 h 4380004"/>
              <a:gd name="connsiteX3" fmla="*/ 12192000 w 12192000"/>
              <a:gd name="connsiteY3" fmla="*/ 4380004 h 4380004"/>
              <a:gd name="connsiteX4" fmla="*/ 0 w 12192000"/>
              <a:gd name="connsiteY4" fmla="*/ 4380004 h 4380004"/>
              <a:gd name="connsiteX5" fmla="*/ 0 w 12192000"/>
              <a:gd name="connsiteY5" fmla="*/ 2404 h 4380004"/>
              <a:gd name="connsiteX0" fmla="*/ 0 w 12194948"/>
              <a:gd name="connsiteY0" fmla="*/ 2404 h 4380004"/>
              <a:gd name="connsiteX1" fmla="*/ 6139914 w 12194948"/>
              <a:gd name="connsiteY1" fmla="*/ 0 h 4380004"/>
              <a:gd name="connsiteX2" fmla="*/ 12194948 w 12194948"/>
              <a:gd name="connsiteY2" fmla="*/ 310161 h 4380004"/>
              <a:gd name="connsiteX3" fmla="*/ 12192000 w 12194948"/>
              <a:gd name="connsiteY3" fmla="*/ 4380004 h 4380004"/>
              <a:gd name="connsiteX4" fmla="*/ 0 w 12194948"/>
              <a:gd name="connsiteY4" fmla="*/ 4380004 h 4380004"/>
              <a:gd name="connsiteX5" fmla="*/ 0 w 12194948"/>
              <a:gd name="connsiteY5" fmla="*/ 2404 h 4380004"/>
              <a:gd name="connsiteX0" fmla="*/ 4878 w 12199826"/>
              <a:gd name="connsiteY0" fmla="*/ 2404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4878 w 12199826"/>
              <a:gd name="connsiteY6" fmla="*/ 2404 h 4380004"/>
              <a:gd name="connsiteX0" fmla="*/ 181348 w 12199826"/>
              <a:gd name="connsiteY0" fmla="*/ 2114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81348 w 12199826"/>
              <a:gd name="connsiteY6" fmla="*/ 2114 h 4380004"/>
              <a:gd name="connsiteX0" fmla="*/ 178970 w 12199826"/>
              <a:gd name="connsiteY0" fmla="*/ 1989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78970 w 12199826"/>
              <a:gd name="connsiteY6" fmla="*/ 1989 h 4380004"/>
              <a:gd name="connsiteX0" fmla="*/ 178970 w 12199826"/>
              <a:gd name="connsiteY0" fmla="*/ 1989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78970 w 12199826"/>
              <a:gd name="connsiteY6" fmla="*/ 1989 h 4380004"/>
              <a:gd name="connsiteX0" fmla="*/ 174214 w 12199826"/>
              <a:gd name="connsiteY0" fmla="*/ 1739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74214 w 12199826"/>
              <a:gd name="connsiteY6" fmla="*/ 1739 h 438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9826" h="4380004">
                <a:moveTo>
                  <a:pt x="174214" y="1739"/>
                </a:moveTo>
                <a:lnTo>
                  <a:pt x="6144792" y="0"/>
                </a:lnTo>
                <a:lnTo>
                  <a:pt x="12199826" y="310161"/>
                </a:lnTo>
                <a:cubicBezTo>
                  <a:pt x="12198843" y="1666775"/>
                  <a:pt x="12197861" y="3023390"/>
                  <a:pt x="12196878" y="4380004"/>
                </a:cubicBezTo>
                <a:lnTo>
                  <a:pt x="4878" y="4380004"/>
                </a:lnTo>
                <a:lnTo>
                  <a:pt x="0" y="3273818"/>
                </a:lnTo>
                <a:lnTo>
                  <a:pt x="174214" y="1739"/>
                </a:ln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658813" y="4352175"/>
            <a:ext cx="8244000" cy="1581664"/>
          </a:xfrm>
        </p:spPr>
        <p:txBody>
          <a:bodyPr anchor="t"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br>
              <a:rPr lang="en-US"/>
            </a:b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658813" y="5686425"/>
            <a:ext cx="4837112" cy="622300"/>
          </a:xfrm>
        </p:spPr>
        <p:txBody>
          <a:bodyPr anchor="b"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2992552837"/>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lut side med billede og teks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60D0119D-C8FB-C7F6-C20D-32E94812B58B}"/>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8" name="Text Placeholder 8">
            <a:extLst>
              <a:ext uri="{FF2B5EF4-FFF2-40B4-BE49-F238E27FC236}">
                <a16:creationId xmlns:a16="http://schemas.microsoft.com/office/drawing/2014/main" id="{7DE868F4-8E6D-8E14-A580-EE21A2776A51}"/>
              </a:ext>
            </a:extLst>
          </p:cNvPr>
          <p:cNvSpPr>
            <a:spLocks noGrp="1"/>
          </p:cNvSpPr>
          <p:nvPr>
            <p:ph type="body" sz="quarter" idx="16" hasCustomPrompt="1"/>
          </p:nvPr>
        </p:nvSpPr>
        <p:spPr>
          <a:xfrm>
            <a:off x="658812" y="2886075"/>
            <a:ext cx="4532313" cy="3228975"/>
          </a:xfrm>
        </p:spPr>
        <p:txBody>
          <a:bodyPr anchor="b" anchorCtr="0"/>
          <a:lstStyle>
            <a:lvl1pPr marL="0" indent="0" algn="l">
              <a:buFontTx/>
              <a:buNone/>
              <a:defRPr sz="3300" b="1">
                <a:solidFill>
                  <a:schemeClr val="bg1"/>
                </a:solidFill>
                <a:latin typeface="+mj-lt"/>
              </a:defRPr>
            </a:lvl1pPr>
            <a:lvl2pPr marL="144000" indent="0" algn="ctr">
              <a:buFontTx/>
              <a:buNone/>
              <a:defRPr>
                <a:solidFill>
                  <a:schemeClr val="bg1"/>
                </a:solidFill>
                <a:latin typeface="+mj-lt"/>
              </a:defRPr>
            </a:lvl2pPr>
            <a:lvl3pPr marL="288000" indent="0" algn="ctr">
              <a:buFontTx/>
              <a:buNone/>
              <a:defRPr>
                <a:solidFill>
                  <a:schemeClr val="bg1"/>
                </a:solidFill>
                <a:latin typeface="+mj-lt"/>
              </a:defRPr>
            </a:lvl3pPr>
            <a:lvl4pPr marL="432000" indent="0" algn="ctr">
              <a:buFontTx/>
              <a:buNone/>
              <a:defRPr>
                <a:solidFill>
                  <a:schemeClr val="bg1"/>
                </a:solidFill>
                <a:latin typeface="+mj-lt"/>
              </a:defRPr>
            </a:lvl4pPr>
            <a:lvl5pPr marL="576000" indent="0" algn="ctr">
              <a:buFontTx/>
              <a:buNone/>
              <a:defRPr>
                <a:solidFill>
                  <a:schemeClr val="bg1"/>
                </a:solidFill>
                <a:latin typeface="+mj-lt"/>
              </a:defRPr>
            </a:lvl5pPr>
          </a:lstStyle>
          <a:p>
            <a:pPr lvl="0"/>
            <a:r>
              <a:rPr lang="da-DK"/>
              <a:t>Klik for at redigere tekst</a:t>
            </a:r>
          </a:p>
        </p:txBody>
      </p:sp>
    </p:spTree>
    <p:extLst>
      <p:ext uri="{BB962C8B-B14F-4D97-AF65-F5344CB8AC3E}">
        <p14:creationId xmlns:p14="http://schemas.microsoft.com/office/powerpoint/2010/main" val="1866798694"/>
      </p:ext>
    </p:extLst>
  </p:cSld>
  <p:clrMapOvr>
    <a:masterClrMapping/>
  </p:clrMapOvr>
  <p:extLst>
    <p:ext uri="{DCECCB84-F9BA-43D5-87BE-67443E8EF086}">
      <p15:sldGuideLst xmlns:p15="http://schemas.microsoft.com/office/powerpoint/2012/main">
        <p15:guide id="1" pos="415">
          <p15:clr>
            <a:srgbClr val="A4A3A4"/>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lutside - rø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BFE8A-5EDB-5446-7A1A-266FC7F8FA23}"/>
              </a:ext>
            </a:extLst>
          </p:cNvPr>
          <p:cNvSpPr/>
          <p:nvPr userDrawn="1"/>
        </p:nvSpPr>
        <p:spPr>
          <a:xfrm rot="180000">
            <a:off x="-10122" y="-3260"/>
            <a:ext cx="12215661" cy="68621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020 w 12197020"/>
              <a:gd name="connsiteY0" fmla="*/ 0 h 6858000"/>
              <a:gd name="connsiteX1" fmla="*/ 12197020 w 12197020"/>
              <a:gd name="connsiteY1" fmla="*/ 0 h 6858000"/>
              <a:gd name="connsiteX2" fmla="*/ 12197020 w 12197020"/>
              <a:gd name="connsiteY2" fmla="*/ 6858000 h 6858000"/>
              <a:gd name="connsiteX3" fmla="*/ 5020 w 12197020"/>
              <a:gd name="connsiteY3" fmla="*/ 6858000 h 6858000"/>
              <a:gd name="connsiteX4" fmla="*/ 0 w 12197020"/>
              <a:gd name="connsiteY4" fmla="*/ 307881 h 6858000"/>
              <a:gd name="connsiteX5" fmla="*/ 5020 w 12197020"/>
              <a:gd name="connsiteY5" fmla="*/ 0 h 6858000"/>
              <a:gd name="connsiteX0" fmla="*/ 904600 w 13096600"/>
              <a:gd name="connsiteY0" fmla="*/ 0 h 6858000"/>
              <a:gd name="connsiteX1" fmla="*/ 13096600 w 13096600"/>
              <a:gd name="connsiteY1" fmla="*/ 0 h 6858000"/>
              <a:gd name="connsiteX2" fmla="*/ 13096600 w 13096600"/>
              <a:gd name="connsiteY2" fmla="*/ 6858000 h 6858000"/>
              <a:gd name="connsiteX3" fmla="*/ 904600 w 13096600"/>
              <a:gd name="connsiteY3" fmla="*/ 6858000 h 6858000"/>
              <a:gd name="connsiteX4" fmla="*/ 899580 w 13096600"/>
              <a:gd name="connsiteY4" fmla="*/ 307881 h 6858000"/>
              <a:gd name="connsiteX5" fmla="*/ 899580 w 13096600"/>
              <a:gd name="connsiteY5" fmla="*/ 307881 h 6858000"/>
              <a:gd name="connsiteX6" fmla="*/ 904600 w 13096600"/>
              <a:gd name="connsiteY6" fmla="*/ 0 h 6858000"/>
              <a:gd name="connsiteX0" fmla="*/ 904600 w 13096600"/>
              <a:gd name="connsiteY0" fmla="*/ 3038 h 6861038"/>
              <a:gd name="connsiteX1" fmla="*/ 6923270 w 13096600"/>
              <a:gd name="connsiteY1" fmla="*/ 0 h 6861038"/>
              <a:gd name="connsiteX2" fmla="*/ 13096600 w 13096600"/>
              <a:gd name="connsiteY2" fmla="*/ 3038 h 6861038"/>
              <a:gd name="connsiteX3" fmla="*/ 13096600 w 13096600"/>
              <a:gd name="connsiteY3" fmla="*/ 6861038 h 6861038"/>
              <a:gd name="connsiteX4" fmla="*/ 904600 w 13096600"/>
              <a:gd name="connsiteY4" fmla="*/ 6861038 h 6861038"/>
              <a:gd name="connsiteX5" fmla="*/ 899580 w 13096600"/>
              <a:gd name="connsiteY5" fmla="*/ 310919 h 6861038"/>
              <a:gd name="connsiteX6" fmla="*/ 899580 w 13096600"/>
              <a:gd name="connsiteY6" fmla="*/ 310919 h 6861038"/>
              <a:gd name="connsiteX7" fmla="*/ 904600 w 13096600"/>
              <a:gd name="connsiteY7" fmla="*/ 3038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1228 h 6861347"/>
              <a:gd name="connsiteX1" fmla="*/ 6023690 w 12197020"/>
              <a:gd name="connsiteY1" fmla="*/ 309 h 6861347"/>
              <a:gd name="connsiteX2" fmla="*/ 12032502 w 12197020"/>
              <a:gd name="connsiteY2" fmla="*/ 0 h 6861347"/>
              <a:gd name="connsiteX3" fmla="*/ 12197020 w 12197020"/>
              <a:gd name="connsiteY3" fmla="*/ 3347 h 6861347"/>
              <a:gd name="connsiteX4" fmla="*/ 12197020 w 12197020"/>
              <a:gd name="connsiteY4" fmla="*/ 6861347 h 6861347"/>
              <a:gd name="connsiteX5" fmla="*/ 5020 w 12197020"/>
              <a:gd name="connsiteY5" fmla="*/ 6861347 h 6861347"/>
              <a:gd name="connsiteX6" fmla="*/ 0 w 12197020"/>
              <a:gd name="connsiteY6" fmla="*/ 311228 h 6861347"/>
              <a:gd name="connsiteX7" fmla="*/ 0 w 12197020"/>
              <a:gd name="connsiteY7"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7020 w 12198399"/>
              <a:gd name="connsiteY3" fmla="*/ 3347 h 6861347"/>
              <a:gd name="connsiteX4" fmla="*/ 12198399 w 12198399"/>
              <a:gd name="connsiteY4" fmla="*/ 3265624 h 6861347"/>
              <a:gd name="connsiteX5" fmla="*/ 12197020 w 12198399"/>
              <a:gd name="connsiteY5" fmla="*/ 6861347 h 6861347"/>
              <a:gd name="connsiteX6" fmla="*/ 5020 w 12198399"/>
              <a:gd name="connsiteY6" fmla="*/ 6861347 h 6861347"/>
              <a:gd name="connsiteX7" fmla="*/ 0 w 12198399"/>
              <a:gd name="connsiteY7" fmla="*/ 311228 h 6861347"/>
              <a:gd name="connsiteX8" fmla="*/ 0 w 12198399"/>
              <a:gd name="connsiteY8"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8399 w 12198399"/>
              <a:gd name="connsiteY3" fmla="*/ 3265624 h 6861347"/>
              <a:gd name="connsiteX4" fmla="*/ 12197020 w 12198399"/>
              <a:gd name="connsiteY4" fmla="*/ 6861347 h 6861347"/>
              <a:gd name="connsiteX5" fmla="*/ 5020 w 12198399"/>
              <a:gd name="connsiteY5" fmla="*/ 6861347 h 6861347"/>
              <a:gd name="connsiteX6" fmla="*/ 0 w 12198399"/>
              <a:gd name="connsiteY6" fmla="*/ 311228 h 6861347"/>
              <a:gd name="connsiteX7" fmla="*/ 0 w 12198399"/>
              <a:gd name="connsiteY7" fmla="*/ 311228 h 6861347"/>
              <a:gd name="connsiteX0" fmla="*/ 0 w 13100248"/>
              <a:gd name="connsiteY0" fmla="*/ 311228 h 6912889"/>
              <a:gd name="connsiteX1" fmla="*/ 6023690 w 13100248"/>
              <a:gd name="connsiteY1" fmla="*/ 309 h 6912889"/>
              <a:gd name="connsiteX2" fmla="*/ 12032502 w 13100248"/>
              <a:gd name="connsiteY2" fmla="*/ 0 h 6912889"/>
              <a:gd name="connsiteX3" fmla="*/ 12198399 w 13100248"/>
              <a:gd name="connsiteY3" fmla="*/ 3265624 h 6912889"/>
              <a:gd name="connsiteX4" fmla="*/ 12197527 w 13100248"/>
              <a:gd name="connsiteY4" fmla="*/ 6553107 h 6912889"/>
              <a:gd name="connsiteX5" fmla="*/ 12197020 w 13100248"/>
              <a:gd name="connsiteY5" fmla="*/ 6861347 h 6912889"/>
              <a:gd name="connsiteX6" fmla="*/ 5020 w 13100248"/>
              <a:gd name="connsiteY6" fmla="*/ 6861347 h 6912889"/>
              <a:gd name="connsiteX7" fmla="*/ 0 w 13100248"/>
              <a:gd name="connsiteY7" fmla="*/ 311228 h 6912889"/>
              <a:gd name="connsiteX8" fmla="*/ 0 w 13100248"/>
              <a:gd name="connsiteY8" fmla="*/ 311228 h 6912889"/>
              <a:gd name="connsiteX0" fmla="*/ 0 w 12636493"/>
              <a:gd name="connsiteY0" fmla="*/ 311228 h 6913047"/>
              <a:gd name="connsiteX1" fmla="*/ 6023690 w 12636493"/>
              <a:gd name="connsiteY1" fmla="*/ 309 h 6913047"/>
              <a:gd name="connsiteX2" fmla="*/ 12032502 w 12636493"/>
              <a:gd name="connsiteY2" fmla="*/ 0 h 6913047"/>
              <a:gd name="connsiteX3" fmla="*/ 12198399 w 12636493"/>
              <a:gd name="connsiteY3" fmla="*/ 3265624 h 6913047"/>
              <a:gd name="connsiteX4" fmla="*/ 12197527 w 12636493"/>
              <a:gd name="connsiteY4" fmla="*/ 6553107 h 6913047"/>
              <a:gd name="connsiteX5" fmla="*/ 12197020 w 12636493"/>
              <a:gd name="connsiteY5" fmla="*/ 6861347 h 6913047"/>
              <a:gd name="connsiteX6" fmla="*/ 6265722 w 12636493"/>
              <a:gd name="connsiteY6" fmla="*/ 6858733 h 6913047"/>
              <a:gd name="connsiteX7" fmla="*/ 5020 w 12636493"/>
              <a:gd name="connsiteY7" fmla="*/ 6861347 h 6913047"/>
              <a:gd name="connsiteX8" fmla="*/ 0 w 12636493"/>
              <a:gd name="connsiteY8" fmla="*/ 311228 h 6913047"/>
              <a:gd name="connsiteX9" fmla="*/ 0 w 12636493"/>
              <a:gd name="connsiteY9" fmla="*/ 311228 h 691304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210495"/>
              <a:gd name="connsiteY0" fmla="*/ 311228 h 6911477"/>
              <a:gd name="connsiteX1" fmla="*/ 6023690 w 12210495"/>
              <a:gd name="connsiteY1" fmla="*/ 309 h 6911477"/>
              <a:gd name="connsiteX2" fmla="*/ 12032502 w 12210495"/>
              <a:gd name="connsiteY2" fmla="*/ 0 h 6911477"/>
              <a:gd name="connsiteX3" fmla="*/ 12198399 w 12210495"/>
              <a:gd name="connsiteY3" fmla="*/ 3265624 h 6911477"/>
              <a:gd name="connsiteX4" fmla="*/ 12197527 w 12210495"/>
              <a:gd name="connsiteY4" fmla="*/ 6553107 h 6911477"/>
              <a:gd name="connsiteX5" fmla="*/ 6265722 w 12210495"/>
              <a:gd name="connsiteY5" fmla="*/ 6858733 h 6911477"/>
              <a:gd name="connsiteX6" fmla="*/ 5020 w 12210495"/>
              <a:gd name="connsiteY6" fmla="*/ 6861347 h 6911477"/>
              <a:gd name="connsiteX7" fmla="*/ 0 w 12210495"/>
              <a:gd name="connsiteY7" fmla="*/ 311228 h 6911477"/>
              <a:gd name="connsiteX8" fmla="*/ 0 w 12210495"/>
              <a:gd name="connsiteY8" fmla="*/ 311228 h 6911477"/>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643392"/>
              <a:gd name="connsiteY0" fmla="*/ 311228 h 6930192"/>
              <a:gd name="connsiteX1" fmla="*/ 6023690 w 12643392"/>
              <a:gd name="connsiteY1" fmla="*/ 309 h 6930192"/>
              <a:gd name="connsiteX2" fmla="*/ 12032502 w 12643392"/>
              <a:gd name="connsiteY2" fmla="*/ 0 h 6930192"/>
              <a:gd name="connsiteX3" fmla="*/ 12198399 w 12643392"/>
              <a:gd name="connsiteY3" fmla="*/ 3265624 h 6930192"/>
              <a:gd name="connsiteX4" fmla="*/ 12197527 w 12643392"/>
              <a:gd name="connsiteY4" fmla="*/ 6553107 h 6930192"/>
              <a:gd name="connsiteX5" fmla="*/ 6265722 w 12643392"/>
              <a:gd name="connsiteY5" fmla="*/ 6858733 h 6930192"/>
              <a:gd name="connsiteX6" fmla="*/ 5020 w 12643392"/>
              <a:gd name="connsiteY6" fmla="*/ 6861347 h 6930192"/>
              <a:gd name="connsiteX7" fmla="*/ 0 w 12643392"/>
              <a:gd name="connsiteY7" fmla="*/ 311228 h 6930192"/>
              <a:gd name="connsiteX8" fmla="*/ 0 w 12643392"/>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461926 w 12672421"/>
              <a:gd name="connsiteY0" fmla="*/ 311228 h 6861347"/>
              <a:gd name="connsiteX1" fmla="*/ 6485616 w 12672421"/>
              <a:gd name="connsiteY1" fmla="*/ 309 h 6861347"/>
              <a:gd name="connsiteX2" fmla="*/ 12494428 w 12672421"/>
              <a:gd name="connsiteY2" fmla="*/ 0 h 6861347"/>
              <a:gd name="connsiteX3" fmla="*/ 12660325 w 12672421"/>
              <a:gd name="connsiteY3" fmla="*/ 3265624 h 6861347"/>
              <a:gd name="connsiteX4" fmla="*/ 12659453 w 12672421"/>
              <a:gd name="connsiteY4" fmla="*/ 6553107 h 6861347"/>
              <a:gd name="connsiteX5" fmla="*/ 6727648 w 12672421"/>
              <a:gd name="connsiteY5" fmla="*/ 6858733 h 6861347"/>
              <a:gd name="connsiteX6" fmla="*/ 466946 w 12672421"/>
              <a:gd name="connsiteY6" fmla="*/ 6861347 h 6861347"/>
              <a:gd name="connsiteX7" fmla="*/ 456854 w 12672421"/>
              <a:gd name="connsiteY7" fmla="*/ 3482213 h 6861347"/>
              <a:gd name="connsiteX8" fmla="*/ 461926 w 12672421"/>
              <a:gd name="connsiteY8" fmla="*/ 311228 h 6861347"/>
              <a:gd name="connsiteX9" fmla="*/ 461926 w 12672421"/>
              <a:gd name="connsiteY9" fmla="*/ 311228 h 6861347"/>
              <a:gd name="connsiteX0" fmla="*/ 461926 w 12672421"/>
              <a:gd name="connsiteY0" fmla="*/ 311228 h 6862155"/>
              <a:gd name="connsiteX1" fmla="*/ 6485616 w 12672421"/>
              <a:gd name="connsiteY1" fmla="*/ 309 h 6862155"/>
              <a:gd name="connsiteX2" fmla="*/ 12494428 w 12672421"/>
              <a:gd name="connsiteY2" fmla="*/ 0 h 6862155"/>
              <a:gd name="connsiteX3" fmla="*/ 12660325 w 12672421"/>
              <a:gd name="connsiteY3" fmla="*/ 3265624 h 6862155"/>
              <a:gd name="connsiteX4" fmla="*/ 12659453 w 12672421"/>
              <a:gd name="connsiteY4" fmla="*/ 6553107 h 6862155"/>
              <a:gd name="connsiteX5" fmla="*/ 6727648 w 12672421"/>
              <a:gd name="connsiteY5" fmla="*/ 6858733 h 6862155"/>
              <a:gd name="connsiteX6" fmla="*/ 633989 w 12672421"/>
              <a:gd name="connsiteY6" fmla="*/ 6862155 h 6862155"/>
              <a:gd name="connsiteX7" fmla="*/ 466946 w 12672421"/>
              <a:gd name="connsiteY7" fmla="*/ 6861347 h 6862155"/>
              <a:gd name="connsiteX8" fmla="*/ 456854 w 12672421"/>
              <a:gd name="connsiteY8" fmla="*/ 3482213 h 6862155"/>
              <a:gd name="connsiteX9" fmla="*/ 461926 w 12672421"/>
              <a:gd name="connsiteY9" fmla="*/ 311228 h 6862155"/>
              <a:gd name="connsiteX10" fmla="*/ 461926 w 12672421"/>
              <a:gd name="connsiteY10" fmla="*/ 311228 h 6862155"/>
              <a:gd name="connsiteX0" fmla="*/ 5166 w 12215661"/>
              <a:gd name="connsiteY0" fmla="*/ 311228 h 6862155"/>
              <a:gd name="connsiteX1" fmla="*/ 6028856 w 12215661"/>
              <a:gd name="connsiteY1" fmla="*/ 309 h 6862155"/>
              <a:gd name="connsiteX2" fmla="*/ 12037668 w 12215661"/>
              <a:gd name="connsiteY2" fmla="*/ 0 h 6862155"/>
              <a:gd name="connsiteX3" fmla="*/ 12203565 w 12215661"/>
              <a:gd name="connsiteY3" fmla="*/ 3265624 h 6862155"/>
              <a:gd name="connsiteX4" fmla="*/ 12202693 w 12215661"/>
              <a:gd name="connsiteY4" fmla="*/ 6553107 h 6862155"/>
              <a:gd name="connsiteX5" fmla="*/ 6270888 w 12215661"/>
              <a:gd name="connsiteY5" fmla="*/ 6858733 h 6862155"/>
              <a:gd name="connsiteX6" fmla="*/ 177229 w 12215661"/>
              <a:gd name="connsiteY6" fmla="*/ 6862155 h 6862155"/>
              <a:gd name="connsiteX7" fmla="*/ 94 w 12215661"/>
              <a:gd name="connsiteY7" fmla="*/ 3482213 h 6862155"/>
              <a:gd name="connsiteX8" fmla="*/ 5166 w 12215661"/>
              <a:gd name="connsiteY8" fmla="*/ 311228 h 6862155"/>
              <a:gd name="connsiteX9" fmla="*/ 5166 w 12215661"/>
              <a:gd name="connsiteY9" fmla="*/ 311228 h 68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5661" h="6862155">
                <a:moveTo>
                  <a:pt x="5166" y="311228"/>
                </a:moveTo>
                <a:lnTo>
                  <a:pt x="6028856" y="309"/>
                </a:lnTo>
                <a:lnTo>
                  <a:pt x="12037668" y="0"/>
                </a:lnTo>
                <a:lnTo>
                  <a:pt x="12203565" y="3265624"/>
                </a:lnTo>
                <a:cubicBezTo>
                  <a:pt x="12231069" y="4357809"/>
                  <a:pt x="12203129" y="4909365"/>
                  <a:pt x="12202693" y="6553107"/>
                </a:cubicBezTo>
                <a:lnTo>
                  <a:pt x="6270888" y="6858733"/>
                </a:lnTo>
                <a:lnTo>
                  <a:pt x="177229" y="6862155"/>
                </a:lnTo>
                <a:lnTo>
                  <a:pt x="94" y="3482213"/>
                </a:lnTo>
                <a:cubicBezTo>
                  <a:pt x="-743" y="2390527"/>
                  <a:pt x="4321" y="839725"/>
                  <a:pt x="5166" y="311228"/>
                </a:cubicBezTo>
                <a:lnTo>
                  <a:pt x="5166" y="311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77680" y="2225053"/>
            <a:ext cx="3282020" cy="2407895"/>
          </a:xfrm>
          <a:prstGeom prst="rect">
            <a:avLst/>
          </a:prstGeom>
        </p:spPr>
      </p:pic>
      <p:pic>
        <p:nvPicPr>
          <p:cNvPr id="8" name="Graphic 7">
            <a:extLst>
              <a:ext uri="{FF2B5EF4-FFF2-40B4-BE49-F238E27FC236}">
                <a16:creationId xmlns:a16="http://schemas.microsoft.com/office/drawing/2014/main" id="{AEB36786-1AAC-AC34-D3A1-8907E34DB5F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261" y="354025"/>
            <a:ext cx="885600" cy="380975"/>
          </a:xfrm>
          <a:prstGeom prst="rect">
            <a:avLst/>
          </a:prstGeom>
        </p:spPr>
      </p:pic>
    </p:spTree>
    <p:extLst>
      <p:ext uri="{BB962C8B-B14F-4D97-AF65-F5344CB8AC3E}">
        <p14:creationId xmlns:p14="http://schemas.microsoft.com/office/powerpoint/2010/main" val="986500886"/>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om godt i gang 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err="1">
                <a:solidFill>
                  <a:schemeClr val="accent2"/>
                </a:solidFill>
                <a:latin typeface="+mj-lt"/>
              </a:rPr>
              <a:t>Kom</a:t>
            </a:r>
            <a:r>
              <a:rPr lang="en-GB" sz="3200" b="1">
                <a:solidFill>
                  <a:schemeClr val="accent2"/>
                </a:solidFill>
                <a:latin typeface="+mj-lt"/>
              </a:rPr>
              <a:t> </a:t>
            </a:r>
            <a:r>
              <a:rPr lang="en-GB" sz="3200" b="1" err="1">
                <a:solidFill>
                  <a:schemeClr val="accent2"/>
                </a:solidFill>
                <a:latin typeface="+mj-lt"/>
              </a:rPr>
              <a:t>godt</a:t>
            </a:r>
            <a:r>
              <a:rPr lang="en-GB" sz="3200" b="1">
                <a:solidFill>
                  <a:schemeClr val="accent2"/>
                </a:solidFill>
                <a:latin typeface="+mj-lt"/>
              </a:rPr>
              <a:t> i gang med din PowerPoint</a:t>
            </a:r>
            <a:endParaRPr lang="en-GB" sz="1600" b="1">
              <a:solidFill>
                <a:schemeClr val="accent2"/>
              </a:solidFill>
              <a:latin typeface="+mj-lt"/>
            </a:endParaRPr>
          </a:p>
        </p:txBody>
      </p:sp>
      <p:sp>
        <p:nvSpPr>
          <p:cNvPr id="20" name="TextBox 19">
            <a:extLst>
              <a:ext uri="{FF2B5EF4-FFF2-40B4-BE49-F238E27FC236}">
                <a16:creationId xmlns:a16="http://schemas.microsoft.com/office/drawing/2014/main" id="{039C2CC1-09C1-EE5C-7256-8C42191876D3}"/>
              </a:ext>
            </a:extLst>
          </p:cNvPr>
          <p:cNvSpPr txBox="1"/>
          <p:nvPr userDrawn="1"/>
        </p:nvSpPr>
        <p:spPr>
          <a:xfrm>
            <a:off x="442913" y="1808163"/>
            <a:ext cx="4885605" cy="4088745"/>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a:solidFill>
                  <a:schemeClr val="accent2"/>
                </a:solidFill>
              </a:rPr>
              <a:t>SLIDESKABELONER</a:t>
            </a:r>
          </a:p>
          <a:p>
            <a:pPr marL="0" indent="0" algn="l">
              <a:lnSpc>
                <a:spcPct val="110000"/>
              </a:lnSpc>
              <a:spcBef>
                <a:spcPts val="1200"/>
              </a:spcBef>
              <a:buSzPct val="80000"/>
              <a:buFont typeface="Arial" panose="020B0604020202020204" pitchFamily="34" charset="0"/>
              <a:buNone/>
            </a:pPr>
            <a:r>
              <a:rPr lang="en-US" sz="1000" b="0">
                <a:solidFill>
                  <a:schemeClr val="accent2"/>
                </a:solidFill>
              </a:rPr>
              <a:t>Denne PowerPoint-</a:t>
            </a:r>
            <a:r>
              <a:rPr lang="en-US" sz="1000" b="0" err="1">
                <a:solidFill>
                  <a:schemeClr val="accent2"/>
                </a:solidFill>
              </a:rPr>
              <a:t>skabelon</a:t>
            </a:r>
            <a:r>
              <a:rPr lang="en-US" sz="1000" b="0">
                <a:solidFill>
                  <a:schemeClr val="accent2"/>
                </a:solidFill>
              </a:rPr>
              <a:t> </a:t>
            </a:r>
            <a:r>
              <a:rPr lang="en-US" sz="1000" b="0" err="1">
                <a:solidFill>
                  <a:schemeClr val="accent2"/>
                </a:solidFill>
              </a:rPr>
              <a:t>indeholder</a:t>
            </a:r>
            <a:r>
              <a:rPr lang="en-US" sz="1000" b="0">
                <a:solidFill>
                  <a:schemeClr val="accent2"/>
                </a:solidFill>
              </a:rPr>
              <a:t> 30 </a:t>
            </a:r>
            <a:r>
              <a:rPr lang="en-US" sz="1000" b="0" err="1">
                <a:solidFill>
                  <a:schemeClr val="accent2"/>
                </a:solidFill>
              </a:rPr>
              <a:t>prædefinerede</a:t>
            </a:r>
            <a:r>
              <a:rPr lang="en-US" sz="1000" b="0">
                <a:solidFill>
                  <a:schemeClr val="accent2"/>
                </a:solidFill>
              </a:rPr>
              <a:t> </a:t>
            </a:r>
            <a:r>
              <a:rPr lang="en-US" sz="1000" b="0" err="1">
                <a:solidFill>
                  <a:schemeClr val="accent2"/>
                </a:solidFill>
              </a:rPr>
              <a:t>slidelayouts</a:t>
            </a:r>
            <a:r>
              <a:rPr lang="en-US" sz="1000" b="0">
                <a:solidFill>
                  <a:schemeClr val="accent2"/>
                </a:solidFill>
              </a:rPr>
              <a:t>, </a:t>
            </a:r>
            <a:r>
              <a:rPr lang="en-US" sz="1000" b="0" err="1">
                <a:solidFill>
                  <a:schemeClr val="accent2"/>
                </a:solidFill>
              </a:rPr>
              <a:t>som</a:t>
            </a:r>
            <a:r>
              <a:rPr lang="en-US" sz="1000" b="0">
                <a:solidFill>
                  <a:schemeClr val="accent2"/>
                </a:solidFill>
              </a:rPr>
              <a:t> du </a:t>
            </a:r>
            <a:r>
              <a:rPr lang="en-US" sz="1000" b="0" err="1">
                <a:solidFill>
                  <a:schemeClr val="accent2"/>
                </a:solidFill>
              </a:rPr>
              <a:t>kan</a:t>
            </a:r>
            <a:r>
              <a:rPr lang="en-US" sz="1000" b="0">
                <a:solidFill>
                  <a:schemeClr val="accent2"/>
                </a:solidFill>
              </a:rPr>
              <a:t> </a:t>
            </a:r>
            <a:r>
              <a:rPr lang="en-US" sz="1000" b="0" err="1">
                <a:solidFill>
                  <a:schemeClr val="accent2"/>
                </a:solidFill>
              </a:rPr>
              <a:t>bruge</a:t>
            </a:r>
            <a:r>
              <a:rPr lang="en-US" sz="1000" b="0">
                <a:solidFill>
                  <a:schemeClr val="accent2"/>
                </a:solidFill>
              </a:rPr>
              <a:t> </a:t>
            </a:r>
            <a:r>
              <a:rPr lang="en-US" sz="1000" b="0" err="1">
                <a:solidFill>
                  <a:schemeClr val="accent2"/>
                </a:solidFill>
              </a:rPr>
              <a:t>til</a:t>
            </a:r>
            <a:r>
              <a:rPr lang="en-US" sz="1000" b="0">
                <a:solidFill>
                  <a:schemeClr val="accent2"/>
                </a:solidFill>
              </a:rPr>
              <a:t> din </a:t>
            </a:r>
            <a:r>
              <a:rPr lang="en-US" sz="1000" b="0" err="1">
                <a:solidFill>
                  <a:schemeClr val="accent2"/>
                </a:solidFill>
              </a:rPr>
              <a:t>præsentation</a:t>
            </a:r>
            <a:r>
              <a:rPr lang="en-US" sz="1000" b="0">
                <a:solidFill>
                  <a:schemeClr val="accent2"/>
                </a:solidFill>
              </a:rPr>
              <a:t>. </a:t>
            </a:r>
          </a:p>
          <a:p>
            <a:pPr marL="0" indent="0" algn="l">
              <a:lnSpc>
                <a:spcPct val="110000"/>
              </a:lnSpc>
              <a:spcBef>
                <a:spcPts val="1200"/>
              </a:spcBef>
              <a:buSzPct val="80000"/>
              <a:buFont typeface="Arial" panose="020B0604020202020204" pitchFamily="34" charset="0"/>
              <a:buNone/>
            </a:pPr>
            <a:r>
              <a:rPr lang="en-US" sz="1000" b="0">
                <a:solidFill>
                  <a:schemeClr val="accent2"/>
                </a:solidFill>
              </a:rPr>
              <a:t>Du finder de 30 </a:t>
            </a:r>
            <a:r>
              <a:rPr lang="en-US" sz="1000" b="0" err="1">
                <a:solidFill>
                  <a:schemeClr val="accent2"/>
                </a:solidFill>
              </a:rPr>
              <a:t>slidelayouts</a:t>
            </a:r>
            <a:r>
              <a:rPr lang="en-US" sz="1000" b="0">
                <a:solidFill>
                  <a:schemeClr val="accent2"/>
                </a:solidFill>
              </a:rPr>
              <a:t> </a:t>
            </a:r>
            <a:r>
              <a:rPr lang="en-US" sz="1000" b="0" err="1">
                <a:solidFill>
                  <a:schemeClr val="accent2"/>
                </a:solidFill>
              </a:rPr>
              <a:t>ved</a:t>
            </a:r>
            <a:r>
              <a:rPr lang="en-US" sz="1000" b="0">
                <a:solidFill>
                  <a:schemeClr val="accent2"/>
                </a:solidFill>
              </a:rPr>
              <a:t> </a:t>
            </a:r>
            <a:r>
              <a:rPr lang="en-US" sz="1000" b="0" err="1">
                <a:solidFill>
                  <a:schemeClr val="accent2"/>
                </a:solidFill>
              </a:rPr>
              <a:t>enten</a:t>
            </a:r>
            <a:r>
              <a:rPr lang="en-US" sz="1000" b="0">
                <a:solidFill>
                  <a:schemeClr val="accent2"/>
                </a:solidFill>
              </a:rPr>
              <a:t> at </a:t>
            </a:r>
          </a:p>
          <a:p>
            <a:pPr marL="171450" indent="-171450" algn="l">
              <a:lnSpc>
                <a:spcPct val="110000"/>
              </a:lnSpc>
              <a:spcBef>
                <a:spcPts val="1200"/>
              </a:spcBef>
              <a:buSzPct val="80000"/>
              <a:buFont typeface="Arial" panose="020B0604020202020204" pitchFamily="34" charset="0"/>
              <a:buChar char="•"/>
            </a:pPr>
            <a:r>
              <a:rPr lang="en-US" sz="1000" b="0" err="1">
                <a:solidFill>
                  <a:schemeClr val="accent2"/>
                </a:solidFill>
              </a:rPr>
              <a:t>oprette</a:t>
            </a:r>
            <a:r>
              <a:rPr lang="en-US" sz="1000" b="0">
                <a:solidFill>
                  <a:schemeClr val="accent2"/>
                </a:solidFill>
              </a:rPr>
              <a:t> </a:t>
            </a:r>
            <a:r>
              <a:rPr lang="en-US" sz="1000" b="0" err="1">
                <a:solidFill>
                  <a:schemeClr val="accent2"/>
                </a:solidFill>
              </a:rPr>
              <a:t>en</a:t>
            </a:r>
            <a:r>
              <a:rPr lang="en-US" sz="1000" b="0">
                <a:solidFill>
                  <a:schemeClr val="accent2"/>
                </a:solidFill>
              </a:rPr>
              <a:t> </a:t>
            </a:r>
            <a:r>
              <a:rPr lang="en-US" sz="1000" b="0" err="1">
                <a:solidFill>
                  <a:schemeClr val="accent2"/>
                </a:solidFill>
              </a:rPr>
              <a:t>ny</a:t>
            </a:r>
            <a:r>
              <a:rPr lang="en-US" sz="1000" b="0">
                <a:solidFill>
                  <a:schemeClr val="accent2"/>
                </a:solidFill>
              </a:rPr>
              <a:t> slide </a:t>
            </a:r>
            <a:r>
              <a:rPr lang="en-US" sz="1000" b="0" err="1">
                <a:solidFill>
                  <a:schemeClr val="accent2"/>
                </a:solidFill>
              </a:rPr>
              <a:t>og</a:t>
            </a:r>
            <a:r>
              <a:rPr lang="en-US" sz="1000" b="0">
                <a:solidFill>
                  <a:schemeClr val="accent2"/>
                </a:solidFill>
              </a:rPr>
              <a:t> </a:t>
            </a:r>
            <a:r>
              <a:rPr lang="en-US" sz="1000" b="0" err="1">
                <a:solidFill>
                  <a:schemeClr val="accent2"/>
                </a:solidFill>
              </a:rPr>
              <a:t>højreklikke</a:t>
            </a:r>
            <a:r>
              <a:rPr lang="en-US" sz="1000" b="0">
                <a:solidFill>
                  <a:schemeClr val="accent2"/>
                </a:solidFill>
              </a:rPr>
              <a:t> </a:t>
            </a:r>
            <a:r>
              <a:rPr lang="en-US" sz="1000" b="0" err="1">
                <a:solidFill>
                  <a:schemeClr val="accent2"/>
                </a:solidFill>
              </a:rPr>
              <a:t>på</a:t>
            </a:r>
            <a:r>
              <a:rPr lang="en-US" sz="1000" b="0">
                <a:solidFill>
                  <a:schemeClr val="accent2"/>
                </a:solidFill>
              </a:rPr>
              <a:t> den. </a:t>
            </a:r>
            <a:r>
              <a:rPr lang="en-US" sz="1000" b="0" err="1">
                <a:solidFill>
                  <a:schemeClr val="accent2"/>
                </a:solidFill>
              </a:rPr>
              <a:t>Vælg</a:t>
            </a:r>
            <a:r>
              <a:rPr lang="en-US" sz="1000" b="0">
                <a:solidFill>
                  <a:schemeClr val="accent2"/>
                </a:solidFill>
              </a:rPr>
              <a:t> </a:t>
            </a:r>
            <a:r>
              <a:rPr lang="en-US" sz="1000" b="0" err="1">
                <a:solidFill>
                  <a:schemeClr val="accent2"/>
                </a:solidFill>
              </a:rPr>
              <a:t>herefter</a:t>
            </a:r>
            <a:r>
              <a:rPr lang="en-US" sz="1000" b="0">
                <a:solidFill>
                  <a:schemeClr val="accent2"/>
                </a:solidFill>
              </a:rPr>
              <a:t> </a:t>
            </a:r>
            <a:r>
              <a:rPr lang="en-US" sz="1000" b="1">
                <a:solidFill>
                  <a:schemeClr val="accent2"/>
                </a:solidFill>
              </a:rPr>
              <a:t>Layout</a:t>
            </a:r>
            <a:r>
              <a:rPr lang="en-US" sz="1000" b="0">
                <a:solidFill>
                  <a:schemeClr val="accent2"/>
                </a:solidFill>
              </a:rPr>
              <a:t> </a:t>
            </a:r>
            <a:r>
              <a:rPr lang="en-US" sz="1000" b="0" err="1">
                <a:solidFill>
                  <a:schemeClr val="accent2"/>
                </a:solidFill>
              </a:rPr>
              <a:t>og</a:t>
            </a:r>
            <a:r>
              <a:rPr lang="en-US" sz="1000" b="0">
                <a:solidFill>
                  <a:schemeClr val="accent2"/>
                </a:solidFill>
              </a:rPr>
              <a:t> </a:t>
            </a:r>
            <a:r>
              <a:rPr lang="en-US" sz="1000" b="0" err="1">
                <a:solidFill>
                  <a:schemeClr val="accent2"/>
                </a:solidFill>
              </a:rPr>
              <a:t>klik</a:t>
            </a:r>
            <a:r>
              <a:rPr lang="en-US" sz="1000" b="0">
                <a:solidFill>
                  <a:schemeClr val="accent2"/>
                </a:solidFill>
              </a:rPr>
              <a:t> </a:t>
            </a:r>
            <a:r>
              <a:rPr lang="en-US" sz="1000" b="0" err="1">
                <a:solidFill>
                  <a:schemeClr val="accent2"/>
                </a:solidFill>
              </a:rPr>
              <a:t>på</a:t>
            </a:r>
            <a:r>
              <a:rPr lang="en-US" sz="1000" b="0">
                <a:solidFill>
                  <a:schemeClr val="accent2"/>
                </a:solidFill>
              </a:rPr>
              <a:t> det layout, du </a:t>
            </a:r>
            <a:r>
              <a:rPr lang="en-US" sz="1000" b="0" err="1">
                <a:solidFill>
                  <a:schemeClr val="accent2"/>
                </a:solidFill>
              </a:rPr>
              <a:t>ønsker</a:t>
            </a:r>
            <a:r>
              <a:rPr lang="en-US" sz="1000" b="0">
                <a:solidFill>
                  <a:schemeClr val="accent2"/>
                </a:solidFill>
              </a:rPr>
              <a:t> at </a:t>
            </a:r>
            <a:r>
              <a:rPr lang="en-US" sz="1000" b="0" err="1">
                <a:solidFill>
                  <a:schemeClr val="accent2"/>
                </a:solidFill>
              </a:rPr>
              <a:t>bruge</a:t>
            </a:r>
            <a:r>
              <a:rPr lang="en-US" sz="1000" b="0">
                <a:solidFill>
                  <a:schemeClr val="accent2"/>
                </a:solidFill>
              </a:rPr>
              <a:t>. </a:t>
            </a:r>
          </a:p>
          <a:p>
            <a:pPr marL="171450" indent="-171450" algn="l">
              <a:lnSpc>
                <a:spcPct val="110000"/>
              </a:lnSpc>
              <a:spcBef>
                <a:spcPts val="1200"/>
              </a:spcBef>
              <a:buSzPct val="80000"/>
              <a:buFont typeface="Arial" panose="020B0604020202020204" pitchFamily="34" charset="0"/>
              <a:buChar char="•"/>
            </a:pPr>
            <a:r>
              <a:rPr lang="en-US" sz="1000" b="0" err="1">
                <a:solidFill>
                  <a:schemeClr val="accent2"/>
                </a:solidFill>
              </a:rPr>
              <a:t>vælge</a:t>
            </a:r>
            <a:r>
              <a:rPr lang="en-US" sz="1000" b="0">
                <a:solidFill>
                  <a:schemeClr val="accent2"/>
                </a:solidFill>
              </a:rPr>
              <a:t> </a:t>
            </a:r>
            <a:r>
              <a:rPr lang="en-US" sz="1000" b="1">
                <a:solidFill>
                  <a:schemeClr val="accent2"/>
                </a:solidFill>
              </a:rPr>
              <a:t>Ny slide</a:t>
            </a:r>
            <a:r>
              <a:rPr lang="en-US" sz="1000" b="0">
                <a:solidFill>
                  <a:schemeClr val="accent2"/>
                </a:solidFill>
              </a:rPr>
              <a:t> i </a:t>
            </a:r>
            <a:r>
              <a:rPr lang="en-US" sz="1000" b="0" err="1">
                <a:solidFill>
                  <a:schemeClr val="accent2"/>
                </a:solidFill>
              </a:rPr>
              <a:t>menuen</a:t>
            </a:r>
            <a:r>
              <a:rPr lang="en-US" sz="1000" b="0">
                <a:solidFill>
                  <a:schemeClr val="accent2"/>
                </a:solidFill>
              </a:rPr>
              <a:t> </a:t>
            </a:r>
            <a:r>
              <a:rPr lang="en-US" sz="1000" b="0" err="1">
                <a:solidFill>
                  <a:schemeClr val="accent2"/>
                </a:solidFill>
              </a:rPr>
              <a:t>øverst</a:t>
            </a:r>
            <a:r>
              <a:rPr lang="en-US" sz="1000" b="0">
                <a:solidFill>
                  <a:schemeClr val="accent2"/>
                </a:solidFill>
              </a:rPr>
              <a:t> </a:t>
            </a:r>
            <a:r>
              <a:rPr lang="en-US" sz="1000" b="0" err="1">
                <a:solidFill>
                  <a:schemeClr val="accent2"/>
                </a:solidFill>
              </a:rPr>
              <a:t>og</a:t>
            </a:r>
            <a:r>
              <a:rPr lang="en-US" sz="1000" b="0">
                <a:solidFill>
                  <a:schemeClr val="accent2"/>
                </a:solidFill>
              </a:rPr>
              <a:t> </a:t>
            </a:r>
            <a:r>
              <a:rPr lang="en-US" sz="1000" b="0" err="1">
                <a:solidFill>
                  <a:schemeClr val="accent2"/>
                </a:solidFill>
              </a:rPr>
              <a:t>klik</a:t>
            </a:r>
            <a:r>
              <a:rPr lang="en-US" sz="1000" b="0">
                <a:solidFill>
                  <a:schemeClr val="accent2"/>
                </a:solidFill>
              </a:rPr>
              <a:t> </a:t>
            </a:r>
            <a:r>
              <a:rPr lang="en-US" sz="1000" b="0" err="1">
                <a:solidFill>
                  <a:schemeClr val="accent2"/>
                </a:solidFill>
              </a:rPr>
              <a:t>derefter</a:t>
            </a:r>
            <a:r>
              <a:rPr lang="en-US" sz="1000" b="0">
                <a:solidFill>
                  <a:schemeClr val="accent2"/>
                </a:solidFill>
              </a:rPr>
              <a:t> </a:t>
            </a:r>
            <a:r>
              <a:rPr lang="en-US" sz="1000" b="0" err="1">
                <a:solidFill>
                  <a:schemeClr val="accent2"/>
                </a:solidFill>
              </a:rPr>
              <a:t>på</a:t>
            </a:r>
            <a:r>
              <a:rPr lang="en-US" sz="1000" b="0">
                <a:solidFill>
                  <a:schemeClr val="accent2"/>
                </a:solidFill>
              </a:rPr>
              <a:t> den </a:t>
            </a:r>
            <a:r>
              <a:rPr lang="en-US" sz="1000" b="0" err="1">
                <a:solidFill>
                  <a:schemeClr val="accent2"/>
                </a:solidFill>
              </a:rPr>
              <a:t>ønskede</a:t>
            </a:r>
            <a:r>
              <a:rPr lang="en-US" sz="1000" b="0">
                <a:solidFill>
                  <a:schemeClr val="accent2"/>
                </a:solidFill>
              </a:rPr>
              <a:t> </a:t>
            </a:r>
            <a:r>
              <a:rPr lang="en-US" sz="1000" b="0" err="1">
                <a:solidFill>
                  <a:schemeClr val="accent2"/>
                </a:solidFill>
              </a:rPr>
              <a:t>slideskabelon</a:t>
            </a:r>
            <a:r>
              <a:rPr lang="en-US" sz="1000" b="0">
                <a:solidFill>
                  <a:schemeClr val="accent2"/>
                </a:solidFill>
              </a:rPr>
              <a:t>.</a:t>
            </a:r>
          </a:p>
          <a:p>
            <a:pPr marL="0" indent="0" algn="l">
              <a:lnSpc>
                <a:spcPct val="110000"/>
              </a:lnSpc>
              <a:spcBef>
                <a:spcPts val="1200"/>
              </a:spcBef>
              <a:buSzPct val="80000"/>
              <a:buFont typeface="Arial" panose="020B0604020202020204" pitchFamily="34" charset="0"/>
              <a:buNone/>
            </a:pPr>
            <a:r>
              <a:rPr lang="en-US" sz="1000" b="0" err="1">
                <a:solidFill>
                  <a:schemeClr val="accent2"/>
                </a:solidFill>
              </a:rPr>
              <a:t>Pakken</a:t>
            </a:r>
            <a:r>
              <a:rPr lang="en-US" sz="1000" b="0">
                <a:solidFill>
                  <a:schemeClr val="accent2"/>
                </a:solidFill>
              </a:rPr>
              <a:t> </a:t>
            </a:r>
            <a:r>
              <a:rPr lang="en-US" sz="1000" b="0" err="1">
                <a:solidFill>
                  <a:schemeClr val="accent2"/>
                </a:solidFill>
              </a:rPr>
              <a:t>inkluderer</a:t>
            </a:r>
            <a:r>
              <a:rPr lang="en-US" sz="1000" b="0">
                <a:solidFill>
                  <a:schemeClr val="accent2"/>
                </a:solidFill>
              </a:rPr>
              <a:t>:</a:t>
            </a:r>
          </a:p>
          <a:p>
            <a:pPr marL="171450" indent="-171450" algn="l">
              <a:lnSpc>
                <a:spcPct val="110000"/>
              </a:lnSpc>
              <a:spcBef>
                <a:spcPts val="1200"/>
              </a:spcBef>
              <a:buSzPct val="80000"/>
              <a:buFont typeface="Arial" panose="020B0604020202020204" pitchFamily="34" charset="0"/>
              <a:buChar char="•"/>
            </a:pPr>
            <a:r>
              <a:rPr lang="en-US" sz="1000" b="0">
                <a:solidFill>
                  <a:schemeClr val="accent2"/>
                </a:solidFill>
              </a:rPr>
              <a:t>4 </a:t>
            </a:r>
            <a:r>
              <a:rPr lang="en-US" sz="1000" b="0" err="1">
                <a:solidFill>
                  <a:schemeClr val="accent2"/>
                </a:solidFill>
              </a:rPr>
              <a:t>forskellige</a:t>
            </a:r>
            <a:r>
              <a:rPr lang="en-US" sz="1000" b="0">
                <a:solidFill>
                  <a:schemeClr val="accent2"/>
                </a:solidFill>
              </a:rPr>
              <a:t> </a:t>
            </a:r>
            <a:r>
              <a:rPr lang="en-US" sz="1000" b="0" err="1">
                <a:solidFill>
                  <a:schemeClr val="accent2"/>
                </a:solidFill>
              </a:rPr>
              <a:t>titelslides</a:t>
            </a:r>
            <a:r>
              <a:rPr lang="en-US" sz="1000" b="0">
                <a:solidFill>
                  <a:schemeClr val="accent2"/>
                </a:solidFill>
              </a:rPr>
              <a:t> med </a:t>
            </a:r>
            <a:r>
              <a:rPr lang="en-US" sz="1000" b="0" err="1">
                <a:solidFill>
                  <a:schemeClr val="accent2"/>
                </a:solidFill>
              </a:rPr>
              <a:t>og</a:t>
            </a:r>
            <a:r>
              <a:rPr lang="en-US" sz="1000" b="0">
                <a:solidFill>
                  <a:schemeClr val="accent2"/>
                </a:solidFill>
              </a:rPr>
              <a:t> </a:t>
            </a:r>
            <a:r>
              <a:rPr lang="en-US" sz="1000" b="0" err="1">
                <a:solidFill>
                  <a:schemeClr val="accent2"/>
                </a:solidFill>
              </a:rPr>
              <a:t>uden</a:t>
            </a:r>
            <a:r>
              <a:rPr lang="en-US" sz="1000" b="0">
                <a:solidFill>
                  <a:schemeClr val="accent2"/>
                </a:solidFill>
              </a:rPr>
              <a:t> </a:t>
            </a:r>
            <a:r>
              <a:rPr lang="en-US" sz="1000" b="0" err="1">
                <a:solidFill>
                  <a:schemeClr val="accent2"/>
                </a:solidFill>
              </a:rPr>
              <a:t>billede</a:t>
            </a:r>
            <a:r>
              <a:rPr lang="en-US" sz="1000" b="0">
                <a:solidFill>
                  <a:schemeClr val="accent2"/>
                </a:solidFill>
              </a:rPr>
              <a:t> </a:t>
            </a:r>
            <a:r>
              <a:rPr lang="en-US" sz="1000" b="0" err="1">
                <a:solidFill>
                  <a:schemeClr val="accent2"/>
                </a:solidFill>
              </a:rPr>
              <a:t>og</a:t>
            </a:r>
            <a:r>
              <a:rPr lang="en-US" sz="1000" b="0">
                <a:solidFill>
                  <a:schemeClr val="accent2"/>
                </a:solidFill>
              </a:rPr>
              <a:t> med </a:t>
            </a:r>
            <a:r>
              <a:rPr lang="en-US" sz="1000" b="0" err="1">
                <a:solidFill>
                  <a:schemeClr val="accent2"/>
                </a:solidFill>
              </a:rPr>
              <a:t>hhv</a:t>
            </a:r>
            <a:r>
              <a:rPr lang="en-US" sz="1000" b="0">
                <a:solidFill>
                  <a:schemeClr val="accent2"/>
                </a:solidFill>
              </a:rPr>
              <a:t>. </a:t>
            </a:r>
            <a:r>
              <a:rPr lang="en-US" sz="1000" b="0" err="1">
                <a:solidFill>
                  <a:schemeClr val="accent2"/>
                </a:solidFill>
              </a:rPr>
              <a:t>lige</a:t>
            </a:r>
            <a:r>
              <a:rPr lang="en-US" sz="1000" b="0">
                <a:solidFill>
                  <a:schemeClr val="accent2"/>
                </a:solidFill>
              </a:rPr>
              <a:t> </a:t>
            </a:r>
            <a:r>
              <a:rPr lang="en-US" sz="1000" b="0" err="1">
                <a:solidFill>
                  <a:schemeClr val="accent2"/>
                </a:solidFill>
              </a:rPr>
              <a:t>og</a:t>
            </a:r>
            <a:r>
              <a:rPr lang="en-US" sz="1000" b="0">
                <a:solidFill>
                  <a:schemeClr val="accent2"/>
                </a:solidFill>
              </a:rPr>
              <a:t> </a:t>
            </a:r>
            <a:r>
              <a:rPr lang="en-US" sz="1000" b="0" err="1">
                <a:solidFill>
                  <a:schemeClr val="accent2"/>
                </a:solidFill>
              </a:rPr>
              <a:t>og</a:t>
            </a:r>
            <a:r>
              <a:rPr lang="en-US" sz="1000" b="0">
                <a:solidFill>
                  <a:schemeClr val="accent2"/>
                </a:solidFill>
              </a:rPr>
              <a:t> </a:t>
            </a:r>
            <a:r>
              <a:rPr lang="en-US" sz="1000" b="0" err="1">
                <a:solidFill>
                  <a:schemeClr val="accent2"/>
                </a:solidFill>
              </a:rPr>
              <a:t>tiltet</a:t>
            </a:r>
            <a:r>
              <a:rPr lang="en-US" sz="1000" b="0">
                <a:solidFill>
                  <a:schemeClr val="accent2"/>
                </a:solidFill>
              </a:rPr>
              <a:t> billed</a:t>
            </a:r>
          </a:p>
          <a:p>
            <a:pPr marL="171450" indent="-171450" algn="l">
              <a:lnSpc>
                <a:spcPct val="110000"/>
              </a:lnSpc>
              <a:spcBef>
                <a:spcPts val="1200"/>
              </a:spcBef>
              <a:buSzPct val="80000"/>
              <a:buFont typeface="Arial" panose="020B0604020202020204" pitchFamily="34" charset="0"/>
              <a:buChar char="•"/>
            </a:pPr>
            <a:r>
              <a:rPr lang="en-US" sz="1000" b="0">
                <a:solidFill>
                  <a:schemeClr val="accent2"/>
                </a:solidFill>
              </a:rPr>
              <a:t>To agenda-slides</a:t>
            </a:r>
          </a:p>
          <a:p>
            <a:pPr marL="171450" indent="-171450" algn="l">
              <a:lnSpc>
                <a:spcPct val="110000"/>
              </a:lnSpc>
              <a:spcBef>
                <a:spcPts val="1200"/>
              </a:spcBef>
              <a:buSzPct val="80000"/>
              <a:buFont typeface="Arial" panose="020B0604020202020204" pitchFamily="34" charset="0"/>
              <a:buChar char="•"/>
            </a:pPr>
            <a:r>
              <a:rPr lang="en-US" sz="1000" b="0">
                <a:solidFill>
                  <a:schemeClr val="accent2"/>
                </a:solidFill>
              </a:rPr>
              <a:t>13 </a:t>
            </a:r>
            <a:r>
              <a:rPr lang="en-US" sz="1000" b="0" err="1">
                <a:solidFill>
                  <a:schemeClr val="accent2"/>
                </a:solidFill>
              </a:rPr>
              <a:t>forskellige</a:t>
            </a:r>
            <a:r>
              <a:rPr lang="en-US" sz="1000" b="0">
                <a:solidFill>
                  <a:schemeClr val="accent2"/>
                </a:solidFill>
              </a:rPr>
              <a:t> </a:t>
            </a:r>
            <a:r>
              <a:rPr lang="en-US" sz="1000" b="0" err="1">
                <a:solidFill>
                  <a:schemeClr val="accent2"/>
                </a:solidFill>
              </a:rPr>
              <a:t>indholdsslides</a:t>
            </a:r>
            <a:endParaRPr lang="en-US" sz="1000" b="0">
              <a:solidFill>
                <a:schemeClr val="accent2"/>
              </a:solidFill>
            </a:endParaRPr>
          </a:p>
          <a:p>
            <a:pPr marL="171450" indent="-171450" algn="l">
              <a:lnSpc>
                <a:spcPct val="110000"/>
              </a:lnSpc>
              <a:spcBef>
                <a:spcPts val="1200"/>
              </a:spcBef>
              <a:buSzPct val="80000"/>
              <a:buFont typeface="Arial" panose="020B0604020202020204" pitchFamily="34" charset="0"/>
              <a:buChar char="•"/>
            </a:pPr>
            <a:r>
              <a:rPr lang="en-US" sz="1000" b="0">
                <a:solidFill>
                  <a:schemeClr val="accent2"/>
                </a:solidFill>
              </a:rPr>
              <a:t>3 </a:t>
            </a:r>
            <a:r>
              <a:rPr lang="en-US" sz="1000" b="0" err="1">
                <a:solidFill>
                  <a:schemeClr val="accent2"/>
                </a:solidFill>
              </a:rPr>
              <a:t>slideskabeloner</a:t>
            </a:r>
            <a:r>
              <a:rPr lang="en-US" sz="1000" b="0">
                <a:solidFill>
                  <a:schemeClr val="accent2"/>
                </a:solidFill>
              </a:rPr>
              <a:t> </a:t>
            </a:r>
            <a:r>
              <a:rPr lang="en-US" sz="1000" b="0" err="1">
                <a:solidFill>
                  <a:schemeClr val="accent2"/>
                </a:solidFill>
              </a:rPr>
              <a:t>til</a:t>
            </a:r>
            <a:r>
              <a:rPr lang="en-US" sz="1000" b="0">
                <a:solidFill>
                  <a:schemeClr val="accent2"/>
                </a:solidFill>
              </a:rPr>
              <a:t> </a:t>
            </a:r>
            <a:r>
              <a:rPr lang="en-US" sz="1000" b="0" err="1">
                <a:solidFill>
                  <a:schemeClr val="accent2"/>
                </a:solidFill>
              </a:rPr>
              <a:t>citater</a:t>
            </a:r>
            <a:endParaRPr lang="en-US" sz="1000" b="0">
              <a:solidFill>
                <a:schemeClr val="accent2"/>
              </a:solidFill>
            </a:endParaRPr>
          </a:p>
          <a:p>
            <a:pPr marL="171450" indent="-171450" algn="l">
              <a:lnSpc>
                <a:spcPct val="110000"/>
              </a:lnSpc>
              <a:spcBef>
                <a:spcPts val="1200"/>
              </a:spcBef>
              <a:buSzPct val="80000"/>
              <a:buFont typeface="Arial" panose="020B0604020202020204" pitchFamily="34" charset="0"/>
              <a:buChar char="•"/>
            </a:pPr>
            <a:r>
              <a:rPr lang="en-US" sz="1000" b="0">
                <a:solidFill>
                  <a:schemeClr val="accent2"/>
                </a:solidFill>
              </a:rPr>
              <a:t>3 </a:t>
            </a:r>
            <a:r>
              <a:rPr lang="en-US" sz="1000" b="0" err="1">
                <a:solidFill>
                  <a:schemeClr val="accent2"/>
                </a:solidFill>
              </a:rPr>
              <a:t>breakslides</a:t>
            </a:r>
            <a:r>
              <a:rPr lang="en-US" sz="1000" b="0">
                <a:solidFill>
                  <a:schemeClr val="accent2"/>
                </a:solidFill>
              </a:rPr>
              <a:t>, </a:t>
            </a:r>
            <a:r>
              <a:rPr lang="en-US" sz="1000" b="0" err="1">
                <a:solidFill>
                  <a:schemeClr val="accent2"/>
                </a:solidFill>
              </a:rPr>
              <a:t>som</a:t>
            </a:r>
            <a:r>
              <a:rPr lang="en-US" sz="1000" b="0">
                <a:solidFill>
                  <a:schemeClr val="accent2"/>
                </a:solidFill>
              </a:rPr>
              <a:t> </a:t>
            </a:r>
            <a:r>
              <a:rPr lang="en-US" sz="1000" b="0" err="1">
                <a:solidFill>
                  <a:schemeClr val="accent2"/>
                </a:solidFill>
              </a:rPr>
              <a:t>kan</a:t>
            </a:r>
            <a:r>
              <a:rPr lang="en-US" sz="1000" b="0">
                <a:solidFill>
                  <a:schemeClr val="accent2"/>
                </a:solidFill>
              </a:rPr>
              <a:t> </a:t>
            </a:r>
            <a:r>
              <a:rPr lang="en-US" sz="1000" b="0" err="1">
                <a:solidFill>
                  <a:schemeClr val="accent2"/>
                </a:solidFill>
              </a:rPr>
              <a:t>bruges</a:t>
            </a:r>
            <a:r>
              <a:rPr lang="en-US" sz="1000" b="0">
                <a:solidFill>
                  <a:schemeClr val="accent2"/>
                </a:solidFill>
              </a:rPr>
              <a:t> </a:t>
            </a:r>
            <a:r>
              <a:rPr lang="en-US" sz="1000" b="0" err="1">
                <a:solidFill>
                  <a:schemeClr val="accent2"/>
                </a:solidFill>
              </a:rPr>
              <a:t>til</a:t>
            </a:r>
            <a:r>
              <a:rPr lang="en-US" sz="1000" b="0">
                <a:solidFill>
                  <a:schemeClr val="accent2"/>
                </a:solidFill>
              </a:rPr>
              <a:t> at lave pauser I din </a:t>
            </a:r>
            <a:r>
              <a:rPr lang="en-US" sz="1000" b="0" err="1">
                <a:solidFill>
                  <a:schemeClr val="accent2"/>
                </a:solidFill>
              </a:rPr>
              <a:t>præsentation</a:t>
            </a:r>
            <a:endParaRPr lang="en-US" sz="1000" b="0">
              <a:solidFill>
                <a:schemeClr val="accent2"/>
              </a:solidFill>
            </a:endParaRPr>
          </a:p>
          <a:p>
            <a:pPr marL="171450" indent="-171450" algn="l">
              <a:lnSpc>
                <a:spcPct val="110000"/>
              </a:lnSpc>
              <a:spcBef>
                <a:spcPts val="1200"/>
              </a:spcBef>
              <a:buSzPct val="80000"/>
              <a:buFont typeface="Arial" panose="020B0604020202020204" pitchFamily="34" charset="0"/>
              <a:buChar char="•"/>
            </a:pPr>
            <a:r>
              <a:rPr lang="en-US" sz="1000" b="0">
                <a:solidFill>
                  <a:schemeClr val="accent2"/>
                </a:solidFill>
              </a:rPr>
              <a:t>2 slut-slides</a:t>
            </a:r>
          </a:p>
          <a:p>
            <a:pPr marL="171450" indent="-171450" algn="l">
              <a:lnSpc>
                <a:spcPct val="110000"/>
              </a:lnSpc>
              <a:spcBef>
                <a:spcPts val="1200"/>
              </a:spcBef>
              <a:buSzPct val="80000"/>
              <a:buFont typeface="Arial" panose="020B0604020202020204" pitchFamily="34" charset="0"/>
              <a:buChar char="•"/>
            </a:pPr>
            <a:r>
              <a:rPr lang="en-US" sz="1000" b="0" err="1">
                <a:solidFill>
                  <a:schemeClr val="accent2"/>
                </a:solidFill>
              </a:rPr>
              <a:t>En</a:t>
            </a:r>
            <a:r>
              <a:rPr lang="en-US" sz="1000" b="0">
                <a:solidFill>
                  <a:schemeClr val="accent2"/>
                </a:solidFill>
              </a:rPr>
              <a:t> </a:t>
            </a:r>
            <a:r>
              <a:rPr lang="en-US" sz="1000" b="0" err="1">
                <a:solidFill>
                  <a:schemeClr val="accent2"/>
                </a:solidFill>
              </a:rPr>
              <a:t>række</a:t>
            </a:r>
            <a:r>
              <a:rPr lang="en-US" sz="1000" b="0">
                <a:solidFill>
                  <a:schemeClr val="accent2"/>
                </a:solidFill>
              </a:rPr>
              <a:t> </a:t>
            </a:r>
            <a:r>
              <a:rPr lang="en-US" sz="1000" b="0" err="1">
                <a:solidFill>
                  <a:schemeClr val="accent2"/>
                </a:solidFill>
              </a:rPr>
              <a:t>ekstraslides</a:t>
            </a:r>
            <a:r>
              <a:rPr lang="en-US" sz="1000" b="0">
                <a:solidFill>
                  <a:schemeClr val="accent2"/>
                </a:solidFill>
              </a:rPr>
              <a:t> med </a:t>
            </a:r>
            <a:r>
              <a:rPr lang="en-US" sz="1000" b="0" err="1">
                <a:solidFill>
                  <a:schemeClr val="accent2"/>
                </a:solidFill>
              </a:rPr>
              <a:t>ikoner</a:t>
            </a:r>
            <a:r>
              <a:rPr lang="en-US" sz="1000" b="0">
                <a:solidFill>
                  <a:schemeClr val="accent2"/>
                </a:solidFill>
              </a:rPr>
              <a:t>, du </a:t>
            </a:r>
            <a:r>
              <a:rPr lang="en-US" sz="1000" b="0" err="1">
                <a:solidFill>
                  <a:schemeClr val="accent2"/>
                </a:solidFill>
              </a:rPr>
              <a:t>kan</a:t>
            </a:r>
            <a:r>
              <a:rPr lang="en-US" sz="1000" b="0">
                <a:solidFill>
                  <a:schemeClr val="accent2"/>
                </a:solidFill>
              </a:rPr>
              <a:t> </a:t>
            </a:r>
            <a:r>
              <a:rPr lang="en-US" sz="1000" b="0" err="1">
                <a:solidFill>
                  <a:schemeClr val="accent2"/>
                </a:solidFill>
              </a:rPr>
              <a:t>bruge</a:t>
            </a:r>
            <a:r>
              <a:rPr lang="en-US" sz="1000" b="0">
                <a:solidFill>
                  <a:schemeClr val="accent2"/>
                </a:solidFill>
              </a:rPr>
              <a:t> i din </a:t>
            </a:r>
            <a:r>
              <a:rPr lang="en-US" sz="1000" b="0" err="1">
                <a:solidFill>
                  <a:schemeClr val="accent2"/>
                </a:solidFill>
              </a:rPr>
              <a:t>præsentation</a:t>
            </a:r>
            <a:endParaRPr lang="en-US" sz="1000" b="1">
              <a:solidFill>
                <a:schemeClr val="accent2"/>
              </a:solidFill>
            </a:endParaRPr>
          </a:p>
        </p:txBody>
      </p:sp>
      <p:pic>
        <p:nvPicPr>
          <p:cNvPr id="6" name="Billede 5">
            <a:extLst>
              <a:ext uri="{FF2B5EF4-FFF2-40B4-BE49-F238E27FC236}">
                <a16:creationId xmlns:a16="http://schemas.microsoft.com/office/drawing/2014/main" id="{B106F1CA-5480-D144-EBEC-AD73A2F80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9595" y="1808164"/>
            <a:ext cx="4489492" cy="2547626"/>
          </a:xfrm>
          <a:prstGeom prst="rect">
            <a:avLst/>
          </a:prstGeom>
          <a:ln>
            <a:solidFill>
              <a:schemeClr val="bg1">
                <a:lumMod val="65000"/>
              </a:schemeClr>
            </a:solidFill>
          </a:ln>
          <a:effectLst/>
        </p:spPr>
      </p:pic>
      <p:pic>
        <p:nvPicPr>
          <p:cNvPr id="8" name="Billede 7">
            <a:extLst>
              <a:ext uri="{FF2B5EF4-FFF2-40B4-BE49-F238E27FC236}">
                <a16:creationId xmlns:a16="http://schemas.microsoft.com/office/drawing/2014/main" id="{7F51A3D6-FC43-94D0-176B-F6808559E8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
          <a:stretch/>
        </p:blipFill>
        <p:spPr>
          <a:xfrm>
            <a:off x="5948596" y="3766471"/>
            <a:ext cx="2721413" cy="2547626"/>
          </a:xfrm>
          <a:prstGeom prst="rect">
            <a:avLst/>
          </a:prstGeom>
          <a:ln>
            <a:solidFill>
              <a:schemeClr val="bg1">
                <a:lumMod val="65000"/>
              </a:schemeClr>
            </a:solidFill>
          </a:ln>
          <a:effectLst/>
        </p:spPr>
      </p:pic>
      <p:cxnSp>
        <p:nvCxnSpPr>
          <p:cNvPr id="7" name="Connector: Elbow 6">
            <a:extLst>
              <a:ext uri="{FF2B5EF4-FFF2-40B4-BE49-F238E27FC236}">
                <a16:creationId xmlns:a16="http://schemas.microsoft.com/office/drawing/2014/main" id="{999C3E99-9EAC-BE72-6D99-9E1E90E33D3A}"/>
              </a:ext>
            </a:extLst>
          </p:cNvPr>
          <p:cNvCxnSpPr>
            <a:cxnSpLocks/>
          </p:cNvCxnSpPr>
          <p:nvPr userDrawn="1"/>
        </p:nvCxnSpPr>
        <p:spPr>
          <a:xfrm>
            <a:off x="5446059" y="3005418"/>
            <a:ext cx="2501745" cy="385748"/>
          </a:xfrm>
          <a:prstGeom prst="bentConnector3">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DB5DDA2E-842B-78E2-A1AF-6E7317E243D2}"/>
              </a:ext>
            </a:extLst>
          </p:cNvPr>
          <p:cNvCxnSpPr>
            <a:cxnSpLocks/>
          </p:cNvCxnSpPr>
          <p:nvPr userDrawn="1"/>
        </p:nvCxnSpPr>
        <p:spPr>
          <a:xfrm>
            <a:off x="5328518" y="3512938"/>
            <a:ext cx="593566" cy="541350"/>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68F57362-3788-0E71-4A30-1B12BA5813F0}"/>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34" name="TextBox 33">
            <a:extLst>
              <a:ext uri="{FF2B5EF4-FFF2-40B4-BE49-F238E27FC236}">
                <a16:creationId xmlns:a16="http://schemas.microsoft.com/office/drawing/2014/main" id="{059E6313-5834-BCBE-AD1B-F9EE53E32912}"/>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err="1">
                <a:solidFill>
                  <a:schemeClr val="accent2"/>
                </a:solidFill>
                <a:latin typeface="+mj-lt"/>
              </a:rPr>
              <a:t>Slet</a:t>
            </a:r>
            <a:r>
              <a:rPr lang="en-US" sz="2000" b="1">
                <a:solidFill>
                  <a:schemeClr val="accent2"/>
                </a:solidFill>
                <a:latin typeface="+mj-lt"/>
              </a:rPr>
              <a:t> </a:t>
            </a:r>
            <a:r>
              <a:rPr lang="en-US" sz="2000" b="1" err="1">
                <a:solidFill>
                  <a:schemeClr val="accent2"/>
                </a:solidFill>
                <a:latin typeface="+mj-lt"/>
              </a:rPr>
              <a:t>før</a:t>
            </a:r>
            <a:r>
              <a:rPr lang="en-US" sz="2000" b="1">
                <a:solidFill>
                  <a:schemeClr val="accent2"/>
                </a:solidFill>
                <a:latin typeface="+mj-lt"/>
              </a:rPr>
              <a:t> </a:t>
            </a:r>
            <a:r>
              <a:rPr lang="en-US" sz="2000" b="1" err="1">
                <a:solidFill>
                  <a:schemeClr val="accent2"/>
                </a:solidFill>
                <a:latin typeface="+mj-lt"/>
              </a:rPr>
              <a:t>brug</a:t>
            </a:r>
            <a:endParaRPr lang="en-GB" sz="2000" b="1" err="1">
              <a:solidFill>
                <a:schemeClr val="accent2"/>
              </a:solidFill>
              <a:latin typeface="+mj-lt"/>
            </a:endParaRPr>
          </a:p>
        </p:txBody>
      </p:sp>
    </p:spTree>
    <p:extLst>
      <p:ext uri="{BB962C8B-B14F-4D97-AF65-F5344CB8AC3E}">
        <p14:creationId xmlns:p14="http://schemas.microsoft.com/office/powerpoint/2010/main" val="1980195756"/>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ps og tricks #1">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29440AD-C1DF-F6DE-393A-95460E52C0D9}"/>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7" name="TextBox 26">
            <a:extLst>
              <a:ext uri="{FF2B5EF4-FFF2-40B4-BE49-F238E27FC236}">
                <a16:creationId xmlns:a16="http://schemas.microsoft.com/office/drawing/2014/main" id="{754AB24C-91E2-3EE9-7786-DF0066E74DF7}"/>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err="1">
                <a:solidFill>
                  <a:schemeClr val="accent2"/>
                </a:solidFill>
                <a:latin typeface="+mj-lt"/>
              </a:rPr>
              <a:t>Slet</a:t>
            </a:r>
            <a:r>
              <a:rPr lang="en-US" sz="2000" b="1">
                <a:solidFill>
                  <a:schemeClr val="accent2"/>
                </a:solidFill>
                <a:latin typeface="+mj-lt"/>
              </a:rPr>
              <a:t> </a:t>
            </a:r>
            <a:r>
              <a:rPr lang="en-US" sz="2000" b="1" err="1">
                <a:solidFill>
                  <a:schemeClr val="accent2"/>
                </a:solidFill>
                <a:latin typeface="+mj-lt"/>
              </a:rPr>
              <a:t>før</a:t>
            </a:r>
            <a:r>
              <a:rPr lang="en-US" sz="2000" b="1">
                <a:solidFill>
                  <a:schemeClr val="accent2"/>
                </a:solidFill>
                <a:latin typeface="+mj-lt"/>
              </a:rPr>
              <a:t> </a:t>
            </a:r>
            <a:r>
              <a:rPr lang="en-US" sz="2000" b="1" err="1">
                <a:solidFill>
                  <a:schemeClr val="accent2"/>
                </a:solidFill>
                <a:latin typeface="+mj-lt"/>
              </a:rPr>
              <a:t>brug</a:t>
            </a:r>
            <a:endParaRPr lang="en-GB" sz="2000" b="1" err="1">
              <a:solidFill>
                <a:schemeClr val="accent2"/>
              </a:solidFill>
              <a:latin typeface="+mj-lt"/>
            </a:endParaRPr>
          </a:p>
        </p:txBody>
      </p:sp>
      <p:sp>
        <p:nvSpPr>
          <p:cNvPr id="8" name="Text Box 48">
            <a:extLst>
              <a:ext uri="{FF2B5EF4-FFF2-40B4-BE49-F238E27FC236}">
                <a16:creationId xmlns:a16="http://schemas.microsoft.com/office/drawing/2014/main" id="{2000A4DE-4225-3F4E-E875-A3C82A1D1B28}"/>
              </a:ext>
            </a:extLst>
          </p:cNvPr>
          <p:cNvSpPr txBox="1">
            <a:spLocks noChangeArrowheads="1"/>
          </p:cNvSpPr>
          <p:nvPr userDrawn="1"/>
        </p:nvSpPr>
        <p:spPr bwMode="auto">
          <a:xfrm>
            <a:off x="8266564" y="1806388"/>
            <a:ext cx="3734933"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1" noProof="1">
                <a:solidFill>
                  <a:schemeClr val="tx1"/>
                </a:solidFill>
                <a:latin typeface="+mn-lt"/>
                <a:cs typeface="Arial" panose="020B0604020202020204" pitchFamily="34" charset="0"/>
              </a:rPr>
              <a:t>ÆNDRE SLIDENUMMER, DATO OG/ELLER SIDEFOD</a:t>
            </a:r>
          </a:p>
          <a:p>
            <a:pPr marL="0" marR="0" indent="0" algn="l" defTabSz="1219170" rtl="0" eaLnBrk="1" fontAlgn="auto" latinLnBrk="0" hangingPunct="1">
              <a:lnSpc>
                <a:spcPct val="100000"/>
              </a:lnSpc>
              <a:spcAft>
                <a:spcPts val="800"/>
              </a:spcAft>
              <a:buClrTx/>
              <a:buSzTx/>
              <a:buFontTx/>
              <a:buNone/>
              <a:tabLst/>
              <a:defRPr/>
            </a:pPr>
            <a:r>
              <a:rPr lang="en-US" sz="1000" b="0" kern="1200" noProof="1">
                <a:solidFill>
                  <a:schemeClr val="tx1"/>
                </a:solidFill>
                <a:latin typeface="+mn-lt"/>
                <a:cs typeface="Arial" panose="020B0604020202020204" pitchFamily="34" charset="0"/>
              </a:rPr>
              <a:t>Gør dette til allersidst.</a:t>
            </a:r>
          </a:p>
          <a:p>
            <a:pPr marL="228600" indent="-228600" eaLnBrk="1" hangingPunct="1">
              <a:lnSpc>
                <a:spcPct val="100000"/>
              </a:lnSpc>
              <a:spcAft>
                <a:spcPts val="800"/>
              </a:spcAft>
              <a:buFont typeface="+mj-lt"/>
              <a:buAutoNum type="arabicPeriod"/>
              <a:defRPr/>
            </a:pPr>
            <a:r>
              <a:rPr lang="en-US" altLang="da-DK" sz="100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Indsæt </a:t>
            </a:r>
            <a:r>
              <a:rPr lang="en-US" altLang="da-DK" sz="1000" b="0" noProof="1">
                <a:solidFill>
                  <a:schemeClr val="tx1"/>
                </a:solidFill>
                <a:latin typeface="+mn-lt"/>
                <a:cs typeface="Arial" panose="020B0604020202020204" pitchFamily="34" charset="0"/>
              </a:rPr>
              <a:t>i menuen øverst</a:t>
            </a:r>
            <a:endParaRPr lang="en-US" altLang="da-DK" sz="1000" b="0" strike="sngStrike" noProof="1">
              <a:solidFill>
                <a:schemeClr val="tx1"/>
              </a:solidFill>
              <a:latin typeface="+mn-lt"/>
              <a:cs typeface="Arial" panose="020B0604020202020204" pitchFamily="34" charset="0"/>
            </a:endParaRPr>
          </a:p>
          <a:p>
            <a:pPr marL="228600" indent="-228600" eaLnBrk="1" hangingPunct="1">
              <a:lnSpc>
                <a:spcPct val="100000"/>
              </a:lnSpc>
              <a:spcAft>
                <a:spcPts val="800"/>
              </a:spcAft>
              <a:buFont typeface="+mj-lt"/>
              <a:buAutoNum type="arabicPeriod"/>
              <a:defRPr/>
            </a:pPr>
            <a:r>
              <a:rPr lang="en-US" altLang="da-DK" sz="1000" b="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Slidenummer</a:t>
            </a:r>
            <a:r>
              <a:rPr lang="en-US" altLang="da-DK" sz="1000" b="0" noProof="1">
                <a:solidFill>
                  <a:schemeClr val="tx1"/>
                </a:solidFill>
                <a:latin typeface="+mn-lt"/>
                <a:cs typeface="Arial" panose="020B0604020202020204" pitchFamily="34" charset="0"/>
              </a:rPr>
              <a:t> </a:t>
            </a:r>
          </a:p>
          <a:p>
            <a:pPr marL="228600" indent="-228600" eaLnBrk="1" hangingPunct="1">
              <a:lnSpc>
                <a:spcPct val="100000"/>
              </a:lnSpc>
              <a:spcAft>
                <a:spcPts val="800"/>
              </a:spcAft>
              <a:buFont typeface="+mj-lt"/>
              <a:buAutoNum type="arabicPeriod"/>
              <a:defRPr/>
            </a:pPr>
            <a:r>
              <a:rPr lang="en-US" sz="1000" b="0" noProof="1">
                <a:solidFill>
                  <a:schemeClr val="tx1"/>
                </a:solidFill>
                <a:latin typeface="+mn-lt"/>
                <a:cs typeface="Arial" panose="020B0604020202020204" pitchFamily="34" charset="0"/>
              </a:rPr>
              <a:t>Sørg for at der er sat flueben i </a:t>
            </a:r>
            <a:r>
              <a:rPr lang="en-US" sz="1000" b="1" noProof="1">
                <a:solidFill>
                  <a:schemeClr val="tx1"/>
                </a:solidFill>
                <a:latin typeface="+mn-lt"/>
                <a:cs typeface="Arial" panose="020B0604020202020204" pitchFamily="34" charset="0"/>
              </a:rPr>
              <a:t>Slidenummer</a:t>
            </a:r>
          </a:p>
          <a:p>
            <a:pPr marL="228600" indent="-228600" eaLnBrk="1" hangingPunct="1">
              <a:lnSpc>
                <a:spcPct val="100000"/>
              </a:lnSpc>
              <a:spcAft>
                <a:spcPts val="800"/>
              </a:spcAft>
              <a:buFont typeface="+mj-lt"/>
              <a:buAutoNum type="arabicPeriod"/>
              <a:defRPr/>
            </a:pPr>
            <a:r>
              <a:rPr lang="en-US" sz="1000" b="0" noProof="1">
                <a:solidFill>
                  <a:schemeClr val="tx1"/>
                </a:solidFill>
                <a:latin typeface="+mn-lt"/>
                <a:cs typeface="Arial" panose="020B0604020202020204" pitchFamily="34" charset="0"/>
              </a:rPr>
              <a:t>Vælg evt. at sætte hak i</a:t>
            </a:r>
            <a:r>
              <a:rPr lang="en-US" sz="1000" b="1" noProof="1">
                <a:solidFill>
                  <a:schemeClr val="tx1"/>
                </a:solidFill>
                <a:latin typeface="+mn-lt"/>
                <a:cs typeface="Arial" panose="020B0604020202020204" pitchFamily="34" charset="0"/>
              </a:rPr>
              <a:t> Sidefod </a:t>
            </a:r>
            <a:r>
              <a:rPr lang="en-US" sz="1000" b="0" noProof="1">
                <a:solidFill>
                  <a:schemeClr val="tx1"/>
                </a:solidFill>
                <a:latin typeface="+mn-lt"/>
                <a:cs typeface="Arial" panose="020B0604020202020204" pitchFamily="34" charset="0"/>
              </a:rPr>
              <a:t>og skriv titlen på dit dokument under</a:t>
            </a:r>
            <a:r>
              <a:rPr lang="en-US" sz="1000" b="1" noProof="1">
                <a:solidFill>
                  <a:schemeClr val="tx1"/>
                </a:solidFill>
                <a:latin typeface="+mn-lt"/>
                <a:cs typeface="Arial" panose="020B0604020202020204" pitchFamily="34" charset="0"/>
              </a:rPr>
              <a:t> Præsentations titel, </a:t>
            </a:r>
            <a:r>
              <a:rPr lang="en-US" sz="1000" b="0" noProof="1">
                <a:solidFill>
                  <a:schemeClr val="tx1"/>
                </a:solidFill>
                <a:latin typeface="+mn-lt"/>
                <a:cs typeface="Arial" panose="020B0604020202020204" pitchFamily="34" charset="0"/>
              </a:rPr>
              <a:t>hvis du ønsker det</a:t>
            </a:r>
          </a:p>
          <a:p>
            <a:pPr marL="228600" indent="-228600" eaLnBrk="1" hangingPunct="1">
              <a:lnSpc>
                <a:spcPct val="100000"/>
              </a:lnSpc>
              <a:spcAft>
                <a:spcPts val="800"/>
              </a:spcAft>
              <a:buFont typeface="+mj-lt"/>
              <a:buAutoNum type="arabicPeriod"/>
              <a:defRPr/>
            </a:pPr>
            <a:r>
              <a:rPr lang="en-US" sz="1000" b="0" noProof="1">
                <a:solidFill>
                  <a:schemeClr val="tx1"/>
                </a:solidFill>
                <a:latin typeface="+mn-lt"/>
                <a:cs typeface="Arial" panose="020B0604020202020204" pitchFamily="34" charset="0"/>
              </a:rPr>
              <a:t>Vælg </a:t>
            </a:r>
            <a:r>
              <a:rPr lang="en-US" sz="1000" b="1" noProof="1">
                <a:solidFill>
                  <a:schemeClr val="tx1"/>
                </a:solidFill>
                <a:latin typeface="+mn-lt"/>
                <a:cs typeface="Arial" panose="020B0604020202020204" pitchFamily="34" charset="0"/>
              </a:rPr>
              <a:t>Anvend</a:t>
            </a:r>
            <a:r>
              <a:rPr lang="en-US" sz="1000" b="0" noProof="1">
                <a:solidFill>
                  <a:schemeClr val="tx1"/>
                </a:solidFill>
                <a:latin typeface="+mn-lt"/>
                <a:cs typeface="Arial" panose="020B0604020202020204" pitchFamily="34" charset="0"/>
              </a:rPr>
              <a:t> eller </a:t>
            </a:r>
            <a:r>
              <a:rPr lang="en-US" sz="1000" b="1" noProof="1">
                <a:solidFill>
                  <a:schemeClr val="tx1"/>
                </a:solidFill>
                <a:latin typeface="+mn-lt"/>
                <a:cs typeface="Arial" panose="020B0604020202020204" pitchFamily="34" charset="0"/>
              </a:rPr>
              <a:t>Anvend på alle</a:t>
            </a:r>
          </a:p>
        </p:txBody>
      </p:sp>
      <p:sp>
        <p:nvSpPr>
          <p:cNvPr id="9" name="AutoShape 4">
            <a:extLst>
              <a:ext uri="{FF2B5EF4-FFF2-40B4-BE49-F238E27FC236}">
                <a16:creationId xmlns:a16="http://schemas.microsoft.com/office/drawing/2014/main" id="{0BE8D50C-06DA-5D25-1BA9-087A45D062DC}"/>
              </a:ext>
            </a:extLst>
          </p:cNvPr>
          <p:cNvSpPr>
            <a:spLocks/>
          </p:cNvSpPr>
          <p:nvPr userDrawn="1"/>
        </p:nvSpPr>
        <p:spPr bwMode="gray">
          <a:xfrm>
            <a:off x="4374668" y="1806388"/>
            <a:ext cx="3283432" cy="5027017"/>
          </a:xfrm>
          <a:prstGeom prst="rect">
            <a:avLst/>
          </a:prstGeom>
          <a:noFill/>
          <a:ln w="12700" algn="ctr">
            <a:noFill/>
            <a:miter lim="800000"/>
            <a:headEnd/>
            <a:tailEnd/>
          </a:ln>
          <a:effectLst/>
        </p:spPr>
        <p:txBody>
          <a:bodyPr wrap="square" lIns="0" tIns="0" rIns="0" bIns="0">
            <a:spAutoFit/>
          </a:bodyPr>
          <a:lstStyle/>
          <a:p>
            <a:pPr fontAlgn="auto">
              <a:lnSpc>
                <a:spcPct val="100000"/>
              </a:lnSpc>
              <a:spcAft>
                <a:spcPts val="800"/>
              </a:spcAft>
              <a:buFont typeface="+mj-lt"/>
              <a:buNone/>
              <a:defRPr/>
            </a:pPr>
            <a:r>
              <a:rPr lang="en-US" sz="1000" b="1" noProof="1">
                <a:solidFill>
                  <a:schemeClr val="tx1"/>
                </a:solidFill>
                <a:cs typeface="Arial" panose="020B0604020202020204" pitchFamily="34" charset="0"/>
              </a:rPr>
              <a:t>BILLEDER</a:t>
            </a:r>
          </a:p>
          <a:p>
            <a:pPr algn="l" eaLnBrk="1" hangingPunct="1">
              <a:lnSpc>
                <a:spcPct val="100000"/>
              </a:lnSpc>
              <a:spcAft>
                <a:spcPts val="800"/>
              </a:spcAft>
              <a:buFontTx/>
              <a:buNone/>
              <a:defRPr/>
            </a:pPr>
            <a:r>
              <a:rPr lang="en-US" sz="1000" noProof="1">
                <a:solidFill>
                  <a:schemeClr val="tx1"/>
                </a:solidFill>
                <a:cs typeface="Arial" charset="0"/>
              </a:rPr>
              <a:t>På slides med en billed-placeholder indsætter </a:t>
            </a:r>
            <a:br>
              <a:rPr lang="en-US" sz="1000" noProof="1">
                <a:solidFill>
                  <a:schemeClr val="tx1"/>
                </a:solidFill>
                <a:cs typeface="Arial" charset="0"/>
              </a:rPr>
            </a:br>
            <a:r>
              <a:rPr lang="en-US" sz="1000" noProof="1">
                <a:solidFill>
                  <a:schemeClr val="tx1"/>
                </a:solidFill>
                <a:cs typeface="Arial" charset="0"/>
              </a:rPr>
              <a:t>du billedet ved at klikke på ikonet til venstre og </a:t>
            </a:r>
            <a:br>
              <a:rPr lang="en-US" sz="1000" noProof="1">
                <a:solidFill>
                  <a:schemeClr val="tx1"/>
                </a:solidFill>
                <a:cs typeface="Arial" charset="0"/>
              </a:rPr>
            </a:br>
            <a:r>
              <a:rPr lang="en-US" sz="1000" noProof="1">
                <a:solidFill>
                  <a:schemeClr val="tx1"/>
                </a:solidFill>
                <a:cs typeface="Arial" charset="0"/>
              </a:rPr>
              <a:t>vælge </a:t>
            </a:r>
            <a:r>
              <a:rPr lang="en-US" sz="1000" b="1" noProof="1">
                <a:solidFill>
                  <a:schemeClr val="tx1"/>
                </a:solidFill>
                <a:cs typeface="Arial" charset="0"/>
              </a:rPr>
              <a:t>Indsæt</a:t>
            </a:r>
            <a:br>
              <a:rPr lang="en-US" sz="1000" b="1" noProof="1">
                <a:solidFill>
                  <a:schemeClr val="tx1"/>
                </a:solidFill>
                <a:cs typeface="Arial" charset="0"/>
              </a:rPr>
            </a:br>
            <a:br>
              <a:rPr lang="en-US" sz="1000" b="1" noProof="1">
                <a:solidFill>
                  <a:schemeClr val="tx1"/>
                </a:solidFill>
                <a:cs typeface="Arial" charset="0"/>
              </a:rPr>
            </a:br>
            <a:r>
              <a:rPr lang="en-US" sz="1000" b="1" noProof="1">
                <a:solidFill>
                  <a:schemeClr val="tx1"/>
                </a:solidFill>
                <a:latin typeface="+mn-lt"/>
              </a:rPr>
              <a:t>Redigere i et billede</a:t>
            </a:r>
          </a:p>
          <a:p>
            <a:pPr marL="228600" indent="-228600" algn="l" eaLnBrk="1" hangingPunct="1">
              <a:lnSpc>
                <a:spcPct val="100000"/>
              </a:lnSpc>
              <a:spcAft>
                <a:spcPts val="800"/>
              </a:spcAft>
              <a:buFont typeface="+mj-lt"/>
              <a:buAutoNum type="arabicPeriod"/>
              <a:defRPr/>
            </a:pPr>
            <a:r>
              <a:rPr lang="en-US" sz="1000" b="1" noProof="1">
                <a:solidFill>
                  <a:schemeClr val="tx1"/>
                </a:solidFill>
                <a:latin typeface="+mn-lt"/>
              </a:rPr>
              <a:t>Beskær</a:t>
            </a:r>
            <a:r>
              <a:rPr lang="en-US" sz="1000" b="0" noProof="1">
                <a:solidFill>
                  <a:schemeClr val="tx1"/>
                </a:solidFill>
                <a:latin typeface="+mn-lt"/>
              </a:rPr>
              <a:t> for at ændre størrelse eller justere </a:t>
            </a:r>
            <a:br>
              <a:rPr lang="en-US" sz="1000" b="0" noProof="1">
                <a:solidFill>
                  <a:schemeClr val="tx1"/>
                </a:solidFill>
                <a:latin typeface="+mn-lt"/>
              </a:rPr>
            </a:br>
            <a:r>
              <a:rPr lang="en-US" sz="1000" b="0" noProof="1">
                <a:solidFill>
                  <a:schemeClr val="tx1"/>
                </a:solidFill>
                <a:latin typeface="+mn-lt"/>
              </a:rPr>
              <a:t>fokus i </a:t>
            </a:r>
            <a:r>
              <a:rPr lang="en-US" sz="1000" b="0" kern="1200" baseline="0" noProof="1">
                <a:solidFill>
                  <a:schemeClr val="tx1"/>
                </a:solidFill>
                <a:latin typeface="+mn-lt"/>
              </a:rPr>
              <a:t>billedet</a:t>
            </a:r>
            <a:endParaRPr lang="en-US" sz="1000" b="0" strike="sngStrike" noProof="1">
              <a:solidFill>
                <a:schemeClr val="tx1"/>
              </a:solidFill>
              <a:latin typeface="+mn-lt"/>
            </a:endParaRPr>
          </a:p>
          <a:p>
            <a:pPr marL="228600" indent="-228600" algn="l" eaLnBrk="1" hangingPunct="1">
              <a:lnSpc>
                <a:spcPct val="100000"/>
              </a:lnSpc>
              <a:spcAft>
                <a:spcPts val="800"/>
              </a:spcAft>
              <a:buFont typeface="+mj-lt"/>
              <a:buAutoNum type="arabicPeriod"/>
              <a:defRPr/>
            </a:pPr>
            <a:r>
              <a:rPr lang="en-US" altLang="da-DK" sz="1000" b="0" noProof="1">
                <a:solidFill>
                  <a:schemeClr val="tx1"/>
                </a:solidFill>
                <a:latin typeface="+mn-lt"/>
                <a:cs typeface="Arial" pitchFamily="34" charset="0"/>
              </a:rPr>
              <a:t>Hvis du ønsker at gøre billedet mindre eller </a:t>
            </a:r>
            <a:br>
              <a:rPr lang="en-US" altLang="da-DK" sz="1000" b="0" noProof="1">
                <a:solidFill>
                  <a:schemeClr val="tx1"/>
                </a:solidFill>
                <a:latin typeface="+mn-lt"/>
                <a:cs typeface="Arial" pitchFamily="34" charset="0"/>
              </a:rPr>
            </a:br>
            <a:r>
              <a:rPr lang="en-US" altLang="da-DK" sz="1000" b="0" noProof="1">
                <a:solidFill>
                  <a:schemeClr val="tx1"/>
                </a:solidFill>
                <a:latin typeface="+mn-lt"/>
                <a:cs typeface="Arial" pitchFamily="34" charset="0"/>
              </a:rPr>
              <a:t>større, så holder du </a:t>
            </a:r>
            <a:r>
              <a:rPr lang="en-US" altLang="da-DK" sz="1000" b="1" noProof="1">
                <a:solidFill>
                  <a:schemeClr val="tx1"/>
                </a:solidFill>
                <a:latin typeface="+mn-lt"/>
                <a:cs typeface="Arial" pitchFamily="34" charset="0"/>
              </a:rPr>
              <a:t>SHIFT-</a:t>
            </a:r>
            <a:r>
              <a:rPr lang="en-US" altLang="da-DK" sz="1000" b="0" noProof="1">
                <a:solidFill>
                  <a:schemeClr val="tx1"/>
                </a:solidFill>
                <a:latin typeface="+mn-lt"/>
                <a:cs typeface="Arial" pitchFamily="34" charset="0"/>
              </a:rPr>
              <a:t>knappen nede, </a:t>
            </a:r>
            <a:br>
              <a:rPr lang="en-US" altLang="da-DK" sz="1000" b="0" noProof="1">
                <a:solidFill>
                  <a:schemeClr val="tx1"/>
                </a:solidFill>
                <a:latin typeface="+mn-lt"/>
                <a:cs typeface="Arial" pitchFamily="34" charset="0"/>
              </a:rPr>
            </a:br>
            <a:r>
              <a:rPr lang="en-US" altLang="da-DK" sz="1000" b="0" noProof="1">
                <a:solidFill>
                  <a:schemeClr val="tx1"/>
                </a:solidFill>
                <a:latin typeface="+mn-lt"/>
                <a:cs typeface="Arial" pitchFamily="34" charset="0"/>
              </a:rPr>
              <a:t>mens du trækker i hjørnet af billedet</a:t>
            </a:r>
            <a:endParaRPr lang="en-US" altLang="da-DK" sz="1000" b="0" kern="1200" noProof="1">
              <a:solidFill>
                <a:schemeClr val="tx1"/>
              </a:solidFill>
              <a:latin typeface="+mn-lt"/>
              <a:cs typeface="Arial" pitchFamily="34" charset="0"/>
            </a:endParaRPr>
          </a:p>
          <a:p>
            <a:pPr algn="l" eaLnBrk="1" hangingPunct="1">
              <a:lnSpc>
                <a:spcPct val="100000"/>
              </a:lnSpc>
              <a:spcAft>
                <a:spcPts val="800"/>
              </a:spcAft>
              <a:buFontTx/>
              <a:buNone/>
              <a:defRPr/>
            </a:pPr>
            <a:br>
              <a:rPr lang="en-US" altLang="da-DK" sz="1000" b="1" noProof="1">
                <a:solidFill>
                  <a:schemeClr val="tx1"/>
                </a:solidFill>
                <a:latin typeface="+mn-lt"/>
                <a:cs typeface="Arial" pitchFamily="34" charset="0"/>
              </a:rPr>
            </a:br>
            <a:r>
              <a:rPr lang="en-US" altLang="da-DK" sz="1000" b="1" noProof="1">
                <a:solidFill>
                  <a:schemeClr val="tx1"/>
                </a:solidFill>
                <a:latin typeface="+mn-lt"/>
                <a:cs typeface="Arial" pitchFamily="34" charset="0"/>
              </a:rPr>
              <a:t>Tip 1:</a:t>
            </a:r>
            <a:r>
              <a:rPr lang="en-US" altLang="da-DK" sz="1000" b="0" noProof="1">
                <a:solidFill>
                  <a:schemeClr val="tx1"/>
                </a:solidFill>
                <a:latin typeface="+mn-lt"/>
                <a:cs typeface="Arial" pitchFamily="34" charset="0"/>
              </a:rPr>
              <a:t> Hvis du sletter et billede og indsætter et nyt, kan det ske, at det nye billede lægger sig foran din tekst eller grafik. Hvis dette sker, </a:t>
            </a:r>
            <a:r>
              <a:rPr lang="en-US" altLang="da-DK" sz="1000" b="0" strike="noStrike" noProof="1">
                <a:solidFill>
                  <a:schemeClr val="tx1"/>
                </a:solidFill>
                <a:latin typeface="+mn-lt"/>
                <a:cs typeface="Arial" pitchFamily="34" charset="0"/>
              </a:rPr>
              <a:t>så vælg billedet, højreklik og vælg </a:t>
            </a:r>
            <a:r>
              <a:rPr lang="en-US" altLang="da-DK" sz="1000" b="1" noProof="1">
                <a:solidFill>
                  <a:schemeClr val="tx1"/>
                </a:solidFill>
                <a:latin typeface="+mn-lt"/>
                <a:cs typeface="Arial" pitchFamily="34" charset="0"/>
              </a:rPr>
              <a:t>Flyt bagud.</a:t>
            </a:r>
          </a:p>
          <a:p>
            <a:pPr algn="l" eaLnBrk="1" hangingPunct="1">
              <a:lnSpc>
                <a:spcPct val="100000"/>
              </a:lnSpc>
              <a:spcAft>
                <a:spcPts val="800"/>
              </a:spcAft>
              <a:buFontTx/>
              <a:buNone/>
              <a:defRPr/>
            </a:pPr>
            <a:endParaRPr lang="en-US" altLang="da-DK" sz="1000" b="1" noProof="1">
              <a:solidFill>
                <a:schemeClr val="tx1"/>
              </a:solidFill>
              <a:latin typeface="+mn-lt"/>
              <a:cs typeface="Arial" pitchFamily="34" charset="0"/>
            </a:endParaRPr>
          </a:p>
          <a:p>
            <a:pPr algn="l" eaLnBrk="1" hangingPunct="1">
              <a:lnSpc>
                <a:spcPct val="100000"/>
              </a:lnSpc>
              <a:spcAft>
                <a:spcPts val="800"/>
              </a:spcAft>
              <a:buFontTx/>
              <a:buNone/>
              <a:defRPr/>
            </a:pPr>
            <a:endParaRPr lang="en-US" altLang="da-DK" sz="1000" b="1" noProof="1">
              <a:solidFill>
                <a:schemeClr val="tx1"/>
              </a:solidFill>
              <a:latin typeface="+mn-lt"/>
              <a:cs typeface="Arial" pitchFamily="34" charset="0"/>
            </a:endParaRPr>
          </a:p>
          <a:p>
            <a:pPr algn="l" eaLnBrk="1" hangingPunct="1">
              <a:lnSpc>
                <a:spcPct val="100000"/>
              </a:lnSpc>
              <a:spcAft>
                <a:spcPts val="800"/>
              </a:spcAft>
              <a:buFontTx/>
              <a:buNone/>
              <a:defRPr/>
            </a:pPr>
            <a:endParaRPr lang="en-US" altLang="da-DK" sz="1000" b="1" noProof="1">
              <a:solidFill>
                <a:schemeClr val="tx1"/>
              </a:solidFill>
              <a:latin typeface="+mn-lt"/>
              <a:cs typeface="Arial" pitchFamily="34" charset="0"/>
            </a:endParaRPr>
          </a:p>
          <a:p>
            <a:pPr algn="l" eaLnBrk="1" hangingPunct="1">
              <a:lnSpc>
                <a:spcPct val="100000"/>
              </a:lnSpc>
              <a:spcAft>
                <a:spcPts val="800"/>
              </a:spcAft>
              <a:buFontTx/>
              <a:buNone/>
              <a:defRPr/>
            </a:pPr>
            <a:br>
              <a:rPr lang="en-US" altLang="da-DK" sz="1000" b="1" noProof="1">
                <a:solidFill>
                  <a:schemeClr val="tx1"/>
                </a:solidFill>
                <a:latin typeface="+mn-lt"/>
                <a:cs typeface="Arial" pitchFamily="34" charset="0"/>
              </a:rPr>
            </a:br>
            <a:r>
              <a:rPr lang="en-US" altLang="da-DK" sz="1000" b="1" noProof="1">
                <a:solidFill>
                  <a:schemeClr val="tx1"/>
                </a:solidFill>
                <a:latin typeface="+mn-lt"/>
                <a:cs typeface="Arial" pitchFamily="34" charset="0"/>
              </a:rPr>
              <a:t>Tip 2: </a:t>
            </a:r>
            <a:r>
              <a:rPr lang="en-US" altLang="da-DK" sz="1000" b="0" noProof="1">
                <a:solidFill>
                  <a:schemeClr val="tx1"/>
                </a:solidFill>
                <a:latin typeface="+mn-lt"/>
                <a:cs typeface="Arial" pitchFamily="34" charset="0"/>
              </a:rPr>
              <a:t>Skabelonen </a:t>
            </a:r>
            <a:r>
              <a:rPr lang="en-US" altLang="da-DK" sz="1000" b="1" noProof="1">
                <a:solidFill>
                  <a:schemeClr val="tx1"/>
                </a:solidFill>
                <a:latin typeface="+mn-lt"/>
                <a:cs typeface="Arial" pitchFamily="34" charset="0"/>
              </a:rPr>
              <a:t>Citatslide </a:t>
            </a:r>
            <a:r>
              <a:rPr lang="en-US" altLang="da-DK" sz="1000" b="0" noProof="1">
                <a:solidFill>
                  <a:schemeClr val="tx1"/>
                </a:solidFill>
                <a:latin typeface="+mn-lt"/>
                <a:cs typeface="Arial" pitchFamily="34" charset="0"/>
              </a:rPr>
              <a:t>har en billedplaceholder, som du ikke kan bruge pga. tekstfeltet på sliden. Henover denne slide er beskrevet, hvordan du indsætter et billede under citatet.</a:t>
            </a:r>
          </a:p>
          <a:p>
            <a:pPr algn="l" eaLnBrk="1" hangingPunct="1">
              <a:lnSpc>
                <a:spcPct val="100000"/>
              </a:lnSpc>
              <a:spcAft>
                <a:spcPts val="800"/>
              </a:spcAft>
              <a:buFontTx/>
              <a:buNone/>
              <a:defRPr/>
            </a:pPr>
            <a:endParaRPr lang="en-US" altLang="da-DK" sz="1000" b="0" noProof="1">
              <a:solidFill>
                <a:schemeClr val="tx1"/>
              </a:solidFill>
              <a:latin typeface="+mn-lt"/>
              <a:cs typeface="Arial" pitchFamily="34" charset="0"/>
            </a:endParaRPr>
          </a:p>
          <a:p>
            <a:pPr eaLnBrk="1" fontAlgn="auto" hangingPunct="1">
              <a:lnSpc>
                <a:spcPct val="100000"/>
              </a:lnSpc>
              <a:spcAft>
                <a:spcPts val="320"/>
              </a:spcAft>
              <a:buFont typeface="+mj-lt"/>
              <a:buNone/>
              <a:defRPr/>
            </a:pPr>
            <a:endParaRPr lang="en-US" sz="1000" b="1" noProof="1">
              <a:solidFill>
                <a:schemeClr val="tx1"/>
              </a:solidFill>
              <a:cs typeface="Arial" charset="0"/>
            </a:endParaRPr>
          </a:p>
        </p:txBody>
      </p:sp>
      <p:pic>
        <p:nvPicPr>
          <p:cNvPr id="10" name="Billede 22">
            <a:extLst>
              <a:ext uri="{FF2B5EF4-FFF2-40B4-BE49-F238E27FC236}">
                <a16:creationId xmlns:a16="http://schemas.microsoft.com/office/drawing/2014/main" id="{800E34C2-AA0B-F6AD-05FC-EF3DFD697C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092" y="2890981"/>
            <a:ext cx="449867" cy="428943"/>
          </a:xfrm>
          <a:prstGeom prst="rect">
            <a:avLst/>
          </a:prstGeom>
        </p:spPr>
      </p:pic>
      <p:sp>
        <p:nvSpPr>
          <p:cNvPr id="11" name="Text Box 48">
            <a:extLst>
              <a:ext uri="{FF2B5EF4-FFF2-40B4-BE49-F238E27FC236}">
                <a16:creationId xmlns:a16="http://schemas.microsoft.com/office/drawing/2014/main" id="{0AA2E476-7DF6-C22A-6600-B4A6EFCB91AB}"/>
              </a:ext>
            </a:extLst>
          </p:cNvPr>
          <p:cNvSpPr txBox="1">
            <a:spLocks noChangeArrowheads="1"/>
          </p:cNvSpPr>
          <p:nvPr userDrawn="1"/>
        </p:nvSpPr>
        <p:spPr bwMode="auto">
          <a:xfrm>
            <a:off x="442912" y="1806388"/>
            <a:ext cx="286976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altLang="da-DK" sz="1000" b="1" baseline="0" noProof="1">
                <a:solidFill>
                  <a:schemeClr val="tx1"/>
                </a:solidFill>
                <a:latin typeface="+mn-lt"/>
                <a:cs typeface="Arial" panose="020B0604020202020204" pitchFamily="34" charset="0"/>
              </a:rPr>
              <a:t>NULSTIL LAYOUT PÅ EN SLIDE</a:t>
            </a:r>
          </a:p>
          <a:p>
            <a:pPr marL="0" indent="0" eaLnBrk="1" hangingPunct="1">
              <a:lnSpc>
                <a:spcPct val="100000"/>
              </a:lnSpc>
              <a:spcAft>
                <a:spcPts val="800"/>
              </a:spcAft>
              <a:buFont typeface="+mj-lt"/>
              <a:buNone/>
              <a:defRPr/>
            </a:pPr>
            <a:r>
              <a:rPr lang="en-US" sz="1000" b="0" noProof="1">
                <a:latin typeface="+mn-lt"/>
                <a:cs typeface="Arial" panose="020B0604020202020204" pitchFamily="34" charset="0"/>
              </a:rPr>
              <a:t>Du kan nulstille dit slidelayout, hvis du er kommet til at rykke rundt på slideskabelonens elementer:</a:t>
            </a:r>
            <a:endParaRPr lang="en-US" sz="1000" b="1" noProof="1">
              <a:solidFill>
                <a:schemeClr val="tx1"/>
              </a:solidFill>
              <a:latin typeface="+mn-lt"/>
              <a:cs typeface="Arial" panose="020B0604020202020204" pitchFamily="34" charset="0"/>
            </a:endParaRPr>
          </a:p>
          <a:p>
            <a:pPr marL="228600" marR="0" indent="-228600" algn="l" defTabSz="1219170" rtl="0" eaLnBrk="1" fontAlgn="auto" latinLnBrk="0" hangingPunct="1">
              <a:lnSpc>
                <a:spcPct val="100000"/>
              </a:lnSpc>
              <a:spcAft>
                <a:spcPts val="800"/>
              </a:spcAft>
              <a:buClrTx/>
              <a:buSzTx/>
              <a:buFont typeface="+mj-lt"/>
              <a:buAutoNum type="arabicPeriod"/>
              <a:tabLst/>
              <a:defRPr/>
            </a:pPr>
            <a:r>
              <a:rPr lang="en-US" altLang="da-DK" sz="100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Hjem</a:t>
            </a:r>
            <a:endParaRPr lang="en-US" altLang="da-DK" sz="1000" b="1" strike="sngStrike" noProof="1">
              <a:solidFill>
                <a:schemeClr val="tx1"/>
              </a:solidFill>
              <a:latin typeface="+mn-lt"/>
              <a:cs typeface="Arial" panose="020B0604020202020204" pitchFamily="34" charset="0"/>
            </a:endParaRPr>
          </a:p>
          <a:p>
            <a:pPr marL="228600" marR="0" indent="-228600" algn="l" defTabSz="1219170" rtl="0" eaLnBrk="1" fontAlgn="auto" latinLnBrk="0" hangingPunct="1">
              <a:lnSpc>
                <a:spcPct val="100000"/>
              </a:lnSpc>
              <a:spcAft>
                <a:spcPts val="800"/>
              </a:spcAft>
              <a:buClrTx/>
              <a:buSzTx/>
              <a:buFont typeface="+mj-lt"/>
              <a:buAutoNum type="arabicPeriod"/>
              <a:tabLst/>
              <a:defRPr/>
            </a:pPr>
            <a:r>
              <a:rPr lang="en-US" altLang="da-DK" sz="100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Nulstil</a:t>
            </a:r>
            <a:r>
              <a:rPr lang="en-US" altLang="da-DK" sz="1000" noProof="1">
                <a:solidFill>
                  <a:schemeClr val="tx1"/>
                </a:solidFill>
                <a:latin typeface="+mn-lt"/>
                <a:cs typeface="Arial" panose="020B0604020202020204" pitchFamily="34" charset="0"/>
              </a:rPr>
              <a:t> for at nulstille placeringen og størrelsen på slideskabelonens elementer (tekst, billeder, bokse, farver osv).</a:t>
            </a:r>
            <a:endParaRPr lang="en-US" sz="1000" noProof="1">
              <a:solidFill>
                <a:schemeClr val="tx1"/>
              </a:solidFill>
              <a:latin typeface="+mn-lt"/>
              <a:cs typeface="Arial" panose="020B0604020202020204" pitchFamily="34" charset="0"/>
            </a:endParaRPr>
          </a:p>
        </p:txBody>
      </p:sp>
      <p:pic>
        <p:nvPicPr>
          <p:cNvPr id="12" name="Picture 11">
            <a:extLst>
              <a:ext uri="{FF2B5EF4-FFF2-40B4-BE49-F238E27FC236}">
                <a16:creationId xmlns:a16="http://schemas.microsoft.com/office/drawing/2014/main" id="{7F0D20F0-2046-EDF1-4D94-CA61A5FE69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1379" y="2081877"/>
            <a:ext cx="349535" cy="341405"/>
          </a:xfrm>
          <a:prstGeom prst="rect">
            <a:avLst/>
          </a:prstGeom>
        </p:spPr>
      </p:pic>
      <p:pic>
        <p:nvPicPr>
          <p:cNvPr id="17" name="Billede 1">
            <a:extLst>
              <a:ext uri="{FF2B5EF4-FFF2-40B4-BE49-F238E27FC236}">
                <a16:creationId xmlns:a16="http://schemas.microsoft.com/office/drawing/2014/main" id="{A7176204-B9C7-38A7-60CC-DE2FAB2FEC1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7535" y="3375685"/>
            <a:ext cx="479593" cy="447079"/>
          </a:xfrm>
          <a:prstGeom prst="rect">
            <a:avLst/>
          </a:prstGeom>
        </p:spPr>
      </p:pic>
      <p:cxnSp>
        <p:nvCxnSpPr>
          <p:cNvPr id="18" name="Straight Connector 17">
            <a:extLst>
              <a:ext uri="{FF2B5EF4-FFF2-40B4-BE49-F238E27FC236}">
                <a16:creationId xmlns:a16="http://schemas.microsoft.com/office/drawing/2014/main" id="{81C18549-4DBA-E73C-14C2-855ACB76ABCD}"/>
              </a:ext>
            </a:extLst>
          </p:cNvPr>
          <p:cNvCxnSpPr>
            <a:cxnSpLocks/>
          </p:cNvCxnSpPr>
          <p:nvPr userDrawn="1"/>
        </p:nvCxnSpPr>
        <p:spPr>
          <a:xfrm>
            <a:off x="4162425" y="1806387"/>
            <a:ext cx="0" cy="45000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CDFEAD-FC08-EE90-D942-2468F15AA395}"/>
              </a:ext>
            </a:extLst>
          </p:cNvPr>
          <p:cNvCxnSpPr>
            <a:cxnSpLocks/>
          </p:cNvCxnSpPr>
          <p:nvPr userDrawn="1"/>
        </p:nvCxnSpPr>
        <p:spPr>
          <a:xfrm>
            <a:off x="8048625" y="1806387"/>
            <a:ext cx="0" cy="45000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a:latin typeface="+mj-lt"/>
              </a:rPr>
              <a:t>Tips </a:t>
            </a:r>
            <a:r>
              <a:rPr lang="en-GB" sz="3200" b="1" err="1">
                <a:latin typeface="+mj-lt"/>
              </a:rPr>
              <a:t>og</a:t>
            </a:r>
            <a:r>
              <a:rPr lang="en-GB" sz="3200" b="1">
                <a:latin typeface="+mj-lt"/>
              </a:rPr>
              <a:t> tricks #1</a:t>
            </a:r>
            <a:endParaRPr lang="en-GB" sz="1600" b="1">
              <a:solidFill>
                <a:schemeClr val="accent2"/>
              </a:solidFill>
              <a:latin typeface="+mj-lt"/>
            </a:endParaRPr>
          </a:p>
        </p:txBody>
      </p:sp>
      <p:pic>
        <p:nvPicPr>
          <p:cNvPr id="4" name="Billede 3">
            <a:extLst>
              <a:ext uri="{FF2B5EF4-FFF2-40B4-BE49-F238E27FC236}">
                <a16:creationId xmlns:a16="http://schemas.microsoft.com/office/drawing/2014/main" id="{22722981-EC4A-FD87-359C-B23F4F7006E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442913" y="3663496"/>
            <a:ext cx="3153728" cy="2229103"/>
          </a:xfrm>
          <a:prstGeom prst="rect">
            <a:avLst/>
          </a:prstGeom>
        </p:spPr>
      </p:pic>
      <p:pic>
        <p:nvPicPr>
          <p:cNvPr id="21" name="Billede 20">
            <a:extLst>
              <a:ext uri="{FF2B5EF4-FFF2-40B4-BE49-F238E27FC236}">
                <a16:creationId xmlns:a16="http://schemas.microsoft.com/office/drawing/2014/main" id="{95AE9CA1-93EB-0EC7-6061-0C759A6C663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4330161" y="4778047"/>
            <a:ext cx="2286001" cy="745222"/>
          </a:xfrm>
          <a:prstGeom prst="rect">
            <a:avLst/>
          </a:prstGeom>
          <a:ln>
            <a:solidFill>
              <a:schemeClr val="bg1">
                <a:lumMod val="65000"/>
              </a:schemeClr>
            </a:solidFill>
          </a:ln>
          <a:effectLst/>
        </p:spPr>
      </p:pic>
      <p:cxnSp>
        <p:nvCxnSpPr>
          <p:cNvPr id="20" name="Lige pilforbindelse 19">
            <a:extLst>
              <a:ext uri="{FF2B5EF4-FFF2-40B4-BE49-F238E27FC236}">
                <a16:creationId xmlns:a16="http://schemas.microsoft.com/office/drawing/2014/main" id="{F3A3CFC3-B411-905F-E220-5F389A70E691}"/>
              </a:ext>
            </a:extLst>
          </p:cNvPr>
          <p:cNvCxnSpPr>
            <a:cxnSpLocks/>
          </p:cNvCxnSpPr>
          <p:nvPr userDrawn="1"/>
        </p:nvCxnSpPr>
        <p:spPr>
          <a:xfrm flipH="1">
            <a:off x="2370601" y="4224254"/>
            <a:ext cx="99116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Lige pilforbindelse 21">
            <a:extLst>
              <a:ext uri="{FF2B5EF4-FFF2-40B4-BE49-F238E27FC236}">
                <a16:creationId xmlns:a16="http://schemas.microsoft.com/office/drawing/2014/main" id="{C6151912-BF13-A809-04D4-A164CB5CB854}"/>
              </a:ext>
            </a:extLst>
          </p:cNvPr>
          <p:cNvCxnSpPr>
            <a:cxnSpLocks/>
          </p:cNvCxnSpPr>
          <p:nvPr userDrawn="1"/>
        </p:nvCxnSpPr>
        <p:spPr>
          <a:xfrm flipH="1">
            <a:off x="6712937" y="5392061"/>
            <a:ext cx="67459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4" name="Billede 23">
            <a:extLst>
              <a:ext uri="{FF2B5EF4-FFF2-40B4-BE49-F238E27FC236}">
                <a16:creationId xmlns:a16="http://schemas.microsoft.com/office/drawing/2014/main" id="{5C8B8887-D8CA-DDF6-B4BA-09D5A4F312C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20078" y="3997756"/>
            <a:ext cx="3539304" cy="2256376"/>
          </a:xfrm>
          <a:prstGeom prst="rect">
            <a:avLst/>
          </a:prstGeom>
        </p:spPr>
      </p:pic>
    </p:spTree>
    <p:extLst>
      <p:ext uri="{BB962C8B-B14F-4D97-AF65-F5344CB8AC3E}">
        <p14:creationId xmlns:p14="http://schemas.microsoft.com/office/powerpoint/2010/main" val="958711022"/>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ps og tricks #2">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CD68E269-9CB2-D88F-5CAD-168BAC8B9FC7}"/>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92" name="TextBox 91">
            <a:extLst>
              <a:ext uri="{FF2B5EF4-FFF2-40B4-BE49-F238E27FC236}">
                <a16:creationId xmlns:a16="http://schemas.microsoft.com/office/drawing/2014/main" id="{845E9104-FC9A-6C64-7AF8-B361F9BAC48E}"/>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err="1">
                <a:solidFill>
                  <a:schemeClr val="accent2"/>
                </a:solidFill>
                <a:latin typeface="+mj-lt"/>
              </a:rPr>
              <a:t>Slet</a:t>
            </a:r>
            <a:r>
              <a:rPr lang="en-US" sz="2000" b="1">
                <a:solidFill>
                  <a:schemeClr val="accent2"/>
                </a:solidFill>
                <a:latin typeface="+mj-lt"/>
              </a:rPr>
              <a:t> </a:t>
            </a:r>
            <a:r>
              <a:rPr lang="en-US" sz="2000" b="1" err="1">
                <a:solidFill>
                  <a:schemeClr val="accent2"/>
                </a:solidFill>
                <a:latin typeface="+mj-lt"/>
              </a:rPr>
              <a:t>før</a:t>
            </a:r>
            <a:r>
              <a:rPr lang="en-US" sz="2000" b="1">
                <a:solidFill>
                  <a:schemeClr val="accent2"/>
                </a:solidFill>
                <a:latin typeface="+mj-lt"/>
              </a:rPr>
              <a:t> </a:t>
            </a:r>
            <a:r>
              <a:rPr lang="en-US" sz="2000" b="1" err="1">
                <a:solidFill>
                  <a:schemeClr val="accent2"/>
                </a:solidFill>
                <a:latin typeface="+mj-lt"/>
              </a:rPr>
              <a:t>brug</a:t>
            </a:r>
            <a:endParaRPr lang="en-GB" sz="2000" b="1" err="1">
              <a:solidFill>
                <a:schemeClr val="accent2"/>
              </a:solidFill>
              <a:latin typeface="+mj-lt"/>
            </a:endParaRPr>
          </a:p>
        </p:txBody>
      </p:sp>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a:latin typeface="+mj-lt"/>
              </a:rPr>
              <a:t>Tips </a:t>
            </a:r>
            <a:r>
              <a:rPr lang="en-GB" sz="3200" b="1" err="1">
                <a:latin typeface="+mj-lt"/>
              </a:rPr>
              <a:t>og</a:t>
            </a:r>
            <a:r>
              <a:rPr lang="en-GB" sz="3200" b="1">
                <a:latin typeface="+mj-lt"/>
              </a:rPr>
              <a:t> tricks #2</a:t>
            </a:r>
            <a:endParaRPr lang="en-GB" sz="1600" b="1">
              <a:solidFill>
                <a:schemeClr val="accent2"/>
              </a:solidFill>
              <a:latin typeface="+mj-lt"/>
            </a:endParaRPr>
          </a:p>
        </p:txBody>
      </p:sp>
      <p:sp>
        <p:nvSpPr>
          <p:cNvPr id="20" name="TextBox 19">
            <a:extLst>
              <a:ext uri="{FF2B5EF4-FFF2-40B4-BE49-F238E27FC236}">
                <a16:creationId xmlns:a16="http://schemas.microsoft.com/office/drawing/2014/main" id="{039C2CC1-09C1-EE5C-7256-8C42191876D3}"/>
              </a:ext>
            </a:extLst>
          </p:cNvPr>
          <p:cNvSpPr txBox="1"/>
          <p:nvPr userDrawn="1"/>
        </p:nvSpPr>
        <p:spPr>
          <a:xfrm>
            <a:off x="435966" y="1806388"/>
            <a:ext cx="3526574" cy="4464049"/>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a:solidFill>
                  <a:schemeClr val="accent2"/>
                </a:solidFill>
              </a:rPr>
              <a:t>FREMHÆVNING AF ET ORD I EN OVERSKRIFT</a:t>
            </a:r>
            <a:br>
              <a:rPr lang="en-US" sz="1000" b="1">
                <a:solidFill>
                  <a:schemeClr val="accent2"/>
                </a:solidFill>
              </a:rPr>
            </a:br>
            <a:endParaRPr lang="en-US" sz="1000" b="1">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br>
              <a:rPr lang="en-US" sz="1000">
                <a:solidFill>
                  <a:schemeClr val="accent2"/>
                </a:solidFill>
              </a:rPr>
            </a:b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r>
              <a:rPr lang="en-US" sz="1000">
                <a:solidFill>
                  <a:schemeClr val="accent2"/>
                </a:solidFill>
              </a:rPr>
              <a:t>Du </a:t>
            </a:r>
            <a:r>
              <a:rPr lang="en-US" sz="1000" err="1">
                <a:solidFill>
                  <a:schemeClr val="accent2"/>
                </a:solidFill>
              </a:rPr>
              <a:t>kan</a:t>
            </a:r>
            <a:r>
              <a:rPr lang="en-US" sz="1000">
                <a:solidFill>
                  <a:schemeClr val="accent2"/>
                </a:solidFill>
              </a:rPr>
              <a:t> </a:t>
            </a:r>
            <a:r>
              <a:rPr lang="en-US" sz="1000" err="1">
                <a:solidFill>
                  <a:schemeClr val="accent2"/>
                </a:solidFill>
              </a:rPr>
              <a:t>vælge</a:t>
            </a:r>
            <a:r>
              <a:rPr lang="en-US" sz="1000">
                <a:solidFill>
                  <a:schemeClr val="accent2"/>
                </a:solidFill>
              </a:rPr>
              <a:t> at </a:t>
            </a:r>
            <a:r>
              <a:rPr lang="en-US" sz="1000" err="1">
                <a:solidFill>
                  <a:schemeClr val="accent2"/>
                </a:solidFill>
              </a:rPr>
              <a:t>fremhæve</a:t>
            </a:r>
            <a:r>
              <a:rPr lang="en-US" sz="1000">
                <a:solidFill>
                  <a:schemeClr val="accent2"/>
                </a:solidFill>
              </a:rPr>
              <a:t> et </a:t>
            </a:r>
            <a:r>
              <a:rPr lang="en-US" sz="1000" err="1">
                <a:solidFill>
                  <a:schemeClr val="accent2"/>
                </a:solidFill>
              </a:rPr>
              <a:t>ord</a:t>
            </a:r>
            <a:r>
              <a:rPr lang="en-US" sz="1000">
                <a:solidFill>
                  <a:schemeClr val="accent2"/>
                </a:solidFill>
              </a:rPr>
              <a:t> i </a:t>
            </a:r>
            <a:r>
              <a:rPr lang="en-US" sz="1000" err="1">
                <a:solidFill>
                  <a:schemeClr val="accent2"/>
                </a:solidFill>
              </a:rPr>
              <a:t>en</a:t>
            </a:r>
            <a:r>
              <a:rPr lang="en-US" sz="1000">
                <a:solidFill>
                  <a:schemeClr val="accent2"/>
                </a:solidFill>
              </a:rPr>
              <a:t> </a:t>
            </a:r>
            <a:r>
              <a:rPr lang="en-US" sz="1000" err="1">
                <a:solidFill>
                  <a:schemeClr val="accent2"/>
                </a:solidFill>
              </a:rPr>
              <a:t>overskriften</a:t>
            </a:r>
            <a:r>
              <a:rPr lang="en-US" sz="1000">
                <a:solidFill>
                  <a:schemeClr val="accent2"/>
                </a:solidFill>
              </a:rPr>
              <a:t>, </a:t>
            </a:r>
            <a:r>
              <a:rPr lang="en-US" sz="1000" err="1">
                <a:solidFill>
                  <a:schemeClr val="accent2"/>
                </a:solidFill>
              </a:rPr>
              <a:t>hvis</a:t>
            </a:r>
            <a:r>
              <a:rPr lang="en-US" sz="1000">
                <a:solidFill>
                  <a:schemeClr val="accent2"/>
                </a:solidFill>
              </a:rPr>
              <a:t> du </a:t>
            </a:r>
            <a:r>
              <a:rPr lang="en-US" sz="1000" err="1">
                <a:solidFill>
                  <a:schemeClr val="accent2"/>
                </a:solidFill>
              </a:rPr>
              <a:t>synes</a:t>
            </a:r>
            <a:r>
              <a:rPr lang="en-US" sz="1000">
                <a:solidFill>
                  <a:schemeClr val="accent2"/>
                </a:solidFill>
              </a:rPr>
              <a:t> </a:t>
            </a:r>
            <a:r>
              <a:rPr lang="en-US" sz="1000" err="1">
                <a:solidFill>
                  <a:schemeClr val="accent2"/>
                </a:solidFill>
              </a:rPr>
              <a:t>dette</a:t>
            </a:r>
            <a:r>
              <a:rPr lang="en-US" sz="1000">
                <a:solidFill>
                  <a:schemeClr val="accent2"/>
                </a:solidFill>
              </a:rPr>
              <a:t> </a:t>
            </a:r>
            <a:r>
              <a:rPr lang="en-US" sz="1000" err="1">
                <a:solidFill>
                  <a:schemeClr val="accent2"/>
                </a:solidFill>
              </a:rPr>
              <a:t>ord</a:t>
            </a:r>
            <a:r>
              <a:rPr lang="en-US" sz="1000">
                <a:solidFill>
                  <a:schemeClr val="accent2"/>
                </a:solidFill>
              </a:rPr>
              <a:t> </a:t>
            </a:r>
            <a:r>
              <a:rPr lang="en-US" sz="1000" err="1">
                <a:solidFill>
                  <a:schemeClr val="accent2"/>
                </a:solidFill>
              </a:rPr>
              <a:t>skal</a:t>
            </a:r>
            <a:r>
              <a:rPr lang="en-US" sz="1000">
                <a:solidFill>
                  <a:schemeClr val="accent2"/>
                </a:solidFill>
              </a:rPr>
              <a:t> </a:t>
            </a:r>
            <a:r>
              <a:rPr lang="en-US" sz="1000" err="1">
                <a:solidFill>
                  <a:schemeClr val="accent2"/>
                </a:solidFill>
              </a:rPr>
              <a:t>stå</a:t>
            </a:r>
            <a:r>
              <a:rPr lang="en-US" sz="1000">
                <a:solidFill>
                  <a:schemeClr val="accent2"/>
                </a:solidFill>
              </a:rPr>
              <a:t> </a:t>
            </a:r>
            <a:r>
              <a:rPr lang="en-US" sz="1000" err="1">
                <a:solidFill>
                  <a:schemeClr val="accent2"/>
                </a:solidFill>
              </a:rPr>
              <a:t>særligt</a:t>
            </a:r>
            <a:r>
              <a:rPr lang="en-US" sz="1000">
                <a:solidFill>
                  <a:schemeClr val="accent2"/>
                </a:solidFill>
              </a:rPr>
              <a:t> </a:t>
            </a:r>
            <a:r>
              <a:rPr lang="en-US" sz="1000" err="1">
                <a:solidFill>
                  <a:schemeClr val="accent2"/>
                </a:solidFill>
              </a:rPr>
              <a:t>frem</a:t>
            </a:r>
            <a:r>
              <a:rPr lang="en-US" sz="1000">
                <a:solidFill>
                  <a:schemeClr val="accent2"/>
                </a:solidFill>
              </a:rPr>
              <a:t>:</a:t>
            </a:r>
          </a:p>
          <a:p>
            <a:pPr marL="228600" lvl="0" indent="-228600" algn="l">
              <a:lnSpc>
                <a:spcPct val="110000"/>
              </a:lnSpc>
              <a:spcBef>
                <a:spcPts val="1200"/>
              </a:spcBef>
              <a:buSzPct val="80000"/>
              <a:buFont typeface="Arial" panose="020B0604020202020204" pitchFamily="34" charset="0"/>
              <a:buAutoNum type="arabicPeriod"/>
            </a:pPr>
            <a:r>
              <a:rPr lang="en-US" sz="1000">
                <a:solidFill>
                  <a:schemeClr val="accent2"/>
                </a:solidFill>
              </a:rPr>
              <a:t>Start med at </a:t>
            </a:r>
            <a:r>
              <a:rPr lang="en-US" sz="1000" err="1">
                <a:solidFill>
                  <a:schemeClr val="accent2"/>
                </a:solidFill>
              </a:rPr>
              <a:t>sætte</a:t>
            </a:r>
            <a:r>
              <a:rPr lang="en-US" sz="1000">
                <a:solidFill>
                  <a:schemeClr val="accent2"/>
                </a:solidFill>
              </a:rPr>
              <a:t> et </a:t>
            </a:r>
            <a:r>
              <a:rPr lang="en-US" sz="1000" err="1">
                <a:solidFill>
                  <a:schemeClr val="accent2"/>
                </a:solidFill>
              </a:rPr>
              <a:t>ekstra</a:t>
            </a:r>
            <a:r>
              <a:rPr lang="en-US" sz="1000">
                <a:solidFill>
                  <a:schemeClr val="accent2"/>
                </a:solidFill>
              </a:rPr>
              <a:t> </a:t>
            </a:r>
            <a:r>
              <a:rPr lang="en-US" sz="1000" err="1">
                <a:solidFill>
                  <a:schemeClr val="accent2"/>
                </a:solidFill>
              </a:rPr>
              <a:t>mellemrum</a:t>
            </a:r>
            <a:r>
              <a:rPr lang="en-US" sz="1000">
                <a:solidFill>
                  <a:schemeClr val="accent2"/>
                </a:solidFill>
              </a:rPr>
              <a:t> </a:t>
            </a:r>
            <a:r>
              <a:rPr lang="en-US" sz="1000" err="1">
                <a:solidFill>
                  <a:schemeClr val="accent2"/>
                </a:solidFill>
              </a:rPr>
              <a:t>før</a:t>
            </a:r>
            <a:r>
              <a:rPr lang="en-US" sz="1000">
                <a:solidFill>
                  <a:schemeClr val="accent2"/>
                </a:solidFill>
              </a:rPr>
              <a:t> </a:t>
            </a:r>
            <a:r>
              <a:rPr lang="en-US" sz="1000" err="1">
                <a:solidFill>
                  <a:schemeClr val="accent2"/>
                </a:solidFill>
              </a:rPr>
              <a:t>og</a:t>
            </a:r>
            <a:r>
              <a:rPr lang="en-US" sz="1000">
                <a:solidFill>
                  <a:schemeClr val="accent2"/>
                </a:solidFill>
              </a:rPr>
              <a:t> </a:t>
            </a:r>
            <a:r>
              <a:rPr lang="en-US" sz="1000" err="1">
                <a:solidFill>
                  <a:schemeClr val="accent2"/>
                </a:solidFill>
              </a:rPr>
              <a:t>efter</a:t>
            </a:r>
            <a:r>
              <a:rPr lang="en-US" sz="1000">
                <a:solidFill>
                  <a:schemeClr val="accent2"/>
                </a:solidFill>
              </a:rPr>
              <a:t> </a:t>
            </a:r>
            <a:r>
              <a:rPr lang="en-US" sz="1000" err="1">
                <a:solidFill>
                  <a:schemeClr val="accent2"/>
                </a:solidFill>
              </a:rPr>
              <a:t>ordet</a:t>
            </a:r>
            <a:r>
              <a:rPr lang="en-US" sz="1000">
                <a:solidFill>
                  <a:schemeClr val="accent2"/>
                </a:solidFill>
              </a:rPr>
              <a:t>.</a:t>
            </a:r>
          </a:p>
          <a:p>
            <a:pPr marL="228600" lvl="0" indent="-228600" algn="l">
              <a:lnSpc>
                <a:spcPct val="110000"/>
              </a:lnSpc>
              <a:spcBef>
                <a:spcPts val="1200"/>
              </a:spcBef>
              <a:buSzPct val="80000"/>
              <a:buFont typeface="Arial" panose="020B0604020202020204" pitchFamily="34" charset="0"/>
              <a:buAutoNum type="arabicPeriod"/>
            </a:pPr>
            <a:r>
              <a:rPr lang="en-US" sz="1000">
                <a:solidFill>
                  <a:schemeClr val="accent2"/>
                </a:solidFill>
              </a:rPr>
              <a:t>Marker </a:t>
            </a:r>
            <a:r>
              <a:rPr lang="en-US" sz="1000" err="1">
                <a:solidFill>
                  <a:schemeClr val="accent2"/>
                </a:solidFill>
              </a:rPr>
              <a:t>derefter</a:t>
            </a:r>
            <a:r>
              <a:rPr lang="en-US" sz="1000">
                <a:solidFill>
                  <a:schemeClr val="accent2"/>
                </a:solidFill>
              </a:rPr>
              <a:t> </a:t>
            </a:r>
            <a:r>
              <a:rPr lang="en-US" sz="1000" err="1">
                <a:solidFill>
                  <a:schemeClr val="accent2"/>
                </a:solidFill>
              </a:rPr>
              <a:t>ordet</a:t>
            </a:r>
            <a:r>
              <a:rPr lang="en-US" sz="1000">
                <a:solidFill>
                  <a:schemeClr val="accent2"/>
                </a:solidFill>
              </a:rPr>
              <a:t> </a:t>
            </a:r>
            <a:r>
              <a:rPr lang="en-US" sz="1000" err="1">
                <a:solidFill>
                  <a:schemeClr val="accent2"/>
                </a:solidFill>
              </a:rPr>
              <a:t>inkl</a:t>
            </a:r>
            <a:r>
              <a:rPr lang="en-US" sz="1000">
                <a:solidFill>
                  <a:schemeClr val="accent2"/>
                </a:solidFill>
              </a:rPr>
              <a:t>. de to </a:t>
            </a:r>
            <a:r>
              <a:rPr lang="en-US" sz="1000" err="1">
                <a:solidFill>
                  <a:schemeClr val="accent2"/>
                </a:solidFill>
              </a:rPr>
              <a:t>ekstra</a:t>
            </a:r>
            <a:r>
              <a:rPr lang="en-US" sz="1000">
                <a:solidFill>
                  <a:schemeClr val="accent2"/>
                </a:solidFill>
              </a:rPr>
              <a:t> </a:t>
            </a:r>
            <a:r>
              <a:rPr lang="en-US" sz="1000" err="1">
                <a:solidFill>
                  <a:schemeClr val="accent2"/>
                </a:solidFill>
              </a:rPr>
              <a:t>mellemrum</a:t>
            </a:r>
            <a:r>
              <a:rPr lang="en-US" sz="1000">
                <a:solidFill>
                  <a:schemeClr val="accent2"/>
                </a:solidFill>
              </a:rPr>
              <a:t> </a:t>
            </a:r>
            <a:r>
              <a:rPr lang="en-US" sz="1000" err="1">
                <a:solidFill>
                  <a:schemeClr val="accent2"/>
                </a:solidFill>
              </a:rPr>
              <a:t>omkring</a:t>
            </a:r>
            <a:r>
              <a:rPr lang="en-US" sz="1000">
                <a:solidFill>
                  <a:schemeClr val="accent2"/>
                </a:solidFill>
              </a:rPr>
              <a:t> </a:t>
            </a:r>
            <a:r>
              <a:rPr lang="en-US" sz="1000" err="1">
                <a:solidFill>
                  <a:schemeClr val="accent2"/>
                </a:solidFill>
              </a:rPr>
              <a:t>ordet</a:t>
            </a:r>
            <a:r>
              <a:rPr lang="en-US" sz="1000">
                <a:solidFill>
                  <a:schemeClr val="accent2"/>
                </a:solidFill>
              </a:rPr>
              <a:t> </a:t>
            </a:r>
            <a:r>
              <a:rPr lang="en-US" sz="1000" err="1">
                <a:solidFill>
                  <a:schemeClr val="accent2"/>
                </a:solidFill>
              </a:rPr>
              <a:t>og</a:t>
            </a:r>
            <a:r>
              <a:rPr lang="en-US" sz="1000">
                <a:solidFill>
                  <a:schemeClr val="accent2"/>
                </a:solidFill>
              </a:rPr>
              <a:t> </a:t>
            </a:r>
            <a:r>
              <a:rPr lang="en-US" sz="1000" err="1">
                <a:solidFill>
                  <a:schemeClr val="accent2"/>
                </a:solidFill>
              </a:rPr>
              <a:t>vælg</a:t>
            </a:r>
            <a:r>
              <a:rPr lang="en-US" sz="1000">
                <a:solidFill>
                  <a:schemeClr val="accent2"/>
                </a:solidFill>
              </a:rPr>
              <a:t> sort under </a:t>
            </a:r>
            <a:r>
              <a:rPr lang="en-US" sz="1000" err="1">
                <a:solidFill>
                  <a:schemeClr val="accent2"/>
                </a:solidFill>
              </a:rPr>
              <a:t>knappen</a:t>
            </a:r>
            <a:r>
              <a:rPr lang="en-US" sz="1000">
                <a:solidFill>
                  <a:schemeClr val="accent2"/>
                </a:solidFill>
              </a:rPr>
              <a:t> </a:t>
            </a:r>
            <a:r>
              <a:rPr lang="en-US" sz="1000" b="1" err="1">
                <a:solidFill>
                  <a:schemeClr val="accent2"/>
                </a:solidFill>
              </a:rPr>
              <a:t>Fremhæv</a:t>
            </a:r>
            <a:r>
              <a:rPr lang="en-US" sz="1000" b="1">
                <a:solidFill>
                  <a:schemeClr val="accent2"/>
                </a:solidFill>
              </a:rPr>
              <a:t> </a:t>
            </a:r>
            <a:r>
              <a:rPr lang="en-US" sz="1000" b="1" err="1">
                <a:solidFill>
                  <a:schemeClr val="accent2"/>
                </a:solidFill>
              </a:rPr>
              <a:t>tekstfarve</a:t>
            </a:r>
            <a:r>
              <a:rPr lang="en-US" sz="1000">
                <a:solidFill>
                  <a:schemeClr val="accent2"/>
                </a:solidFill>
              </a:rPr>
              <a:t> i </a:t>
            </a:r>
            <a:r>
              <a:rPr lang="en-US" sz="1000" err="1">
                <a:solidFill>
                  <a:schemeClr val="accent2"/>
                </a:solidFill>
              </a:rPr>
              <a:t>topmenuen</a:t>
            </a:r>
            <a:r>
              <a:rPr lang="en-US" sz="1000">
                <a:solidFill>
                  <a:schemeClr val="accent2"/>
                </a:solidFill>
              </a:rPr>
              <a:t>:</a:t>
            </a:r>
          </a:p>
          <a:p>
            <a:pPr marL="228600" lvl="0" indent="-228600" algn="l">
              <a:lnSpc>
                <a:spcPct val="110000"/>
              </a:lnSpc>
              <a:spcBef>
                <a:spcPts val="1200"/>
              </a:spcBef>
              <a:buSzPct val="80000"/>
              <a:buFont typeface="Arial" panose="020B0604020202020204" pitchFamily="34" charset="0"/>
              <a:buAutoNum type="arabicPeriod"/>
            </a:pPr>
            <a:endParaRPr lang="en-US" sz="1000">
              <a:solidFill>
                <a:schemeClr val="accent2"/>
              </a:solidFill>
            </a:endParaRPr>
          </a:p>
          <a:p>
            <a:pPr marL="228600" lvl="0" indent="-228600" algn="l">
              <a:lnSpc>
                <a:spcPct val="110000"/>
              </a:lnSpc>
              <a:spcBef>
                <a:spcPts val="1200"/>
              </a:spcBef>
              <a:buSzPct val="80000"/>
              <a:buFont typeface="Arial" panose="020B0604020202020204" pitchFamily="34" charset="0"/>
              <a:buAutoNum type="arabicPeriod"/>
            </a:pPr>
            <a:endParaRPr lang="en-US" sz="1000">
              <a:solidFill>
                <a:schemeClr val="accent2"/>
              </a:solidFill>
            </a:endParaRPr>
          </a:p>
          <a:p>
            <a:pPr marL="228600" lvl="0" indent="-228600" algn="l">
              <a:lnSpc>
                <a:spcPct val="110000"/>
              </a:lnSpc>
              <a:spcBef>
                <a:spcPts val="1200"/>
              </a:spcBef>
              <a:buSzPct val="80000"/>
              <a:buFont typeface="Arial" panose="020B0604020202020204" pitchFamily="34" charset="0"/>
              <a:buAutoNum type="arabicPeriod"/>
            </a:pPr>
            <a:endParaRPr lang="en-US" sz="1000">
              <a:solidFill>
                <a:schemeClr val="accent2"/>
              </a:solidFill>
            </a:endParaRPr>
          </a:p>
          <a:p>
            <a:pPr marL="228600" lvl="0" indent="-228600" algn="l">
              <a:lnSpc>
                <a:spcPct val="110000"/>
              </a:lnSpc>
              <a:spcBef>
                <a:spcPts val="1200"/>
              </a:spcBef>
              <a:buSzPct val="80000"/>
              <a:buFont typeface="Arial" panose="020B0604020202020204" pitchFamily="34" charset="0"/>
              <a:buAutoNum type="arabicPeriod"/>
            </a:pPr>
            <a:r>
              <a:rPr lang="en-US" sz="1000" err="1">
                <a:solidFill>
                  <a:schemeClr val="accent2"/>
                </a:solidFill>
              </a:rPr>
              <a:t>Herefter</a:t>
            </a:r>
            <a:r>
              <a:rPr lang="en-US" sz="1000">
                <a:solidFill>
                  <a:schemeClr val="accent2"/>
                </a:solidFill>
              </a:rPr>
              <a:t> </a:t>
            </a:r>
            <a:r>
              <a:rPr lang="en-US" sz="1000" err="1">
                <a:solidFill>
                  <a:schemeClr val="accent2"/>
                </a:solidFill>
              </a:rPr>
              <a:t>markeret</a:t>
            </a:r>
            <a:r>
              <a:rPr lang="en-US" sz="1000">
                <a:solidFill>
                  <a:schemeClr val="accent2"/>
                </a:solidFill>
              </a:rPr>
              <a:t> du </a:t>
            </a:r>
            <a:r>
              <a:rPr lang="en-US" sz="1000" err="1">
                <a:solidFill>
                  <a:schemeClr val="accent2"/>
                </a:solidFill>
              </a:rPr>
              <a:t>ordet</a:t>
            </a:r>
            <a:r>
              <a:rPr lang="en-US" sz="1000">
                <a:solidFill>
                  <a:schemeClr val="accent2"/>
                </a:solidFill>
              </a:rPr>
              <a:t> </a:t>
            </a:r>
            <a:r>
              <a:rPr lang="en-US" sz="1000" err="1">
                <a:solidFill>
                  <a:schemeClr val="accent2"/>
                </a:solidFill>
              </a:rPr>
              <a:t>igen</a:t>
            </a:r>
            <a:r>
              <a:rPr lang="en-US" sz="1000">
                <a:solidFill>
                  <a:schemeClr val="accent2"/>
                </a:solidFill>
              </a:rPr>
              <a:t> </a:t>
            </a:r>
            <a:r>
              <a:rPr lang="en-US" sz="1000" err="1">
                <a:solidFill>
                  <a:schemeClr val="accent2"/>
                </a:solidFill>
              </a:rPr>
              <a:t>og</a:t>
            </a:r>
            <a:r>
              <a:rPr lang="en-US" sz="1000">
                <a:solidFill>
                  <a:schemeClr val="accent2"/>
                </a:solidFill>
              </a:rPr>
              <a:t> </a:t>
            </a:r>
            <a:r>
              <a:rPr lang="en-US" sz="1000" err="1">
                <a:solidFill>
                  <a:schemeClr val="accent2"/>
                </a:solidFill>
              </a:rPr>
              <a:t>ændrer</a:t>
            </a:r>
            <a:r>
              <a:rPr lang="en-US" sz="1000">
                <a:solidFill>
                  <a:schemeClr val="accent2"/>
                </a:solidFill>
              </a:rPr>
              <a:t> </a:t>
            </a:r>
            <a:r>
              <a:rPr lang="en-US" sz="1000" err="1">
                <a:solidFill>
                  <a:schemeClr val="accent2"/>
                </a:solidFill>
              </a:rPr>
              <a:t>ordets</a:t>
            </a:r>
            <a:r>
              <a:rPr lang="en-US" sz="1000">
                <a:solidFill>
                  <a:schemeClr val="accent2"/>
                </a:solidFill>
              </a:rPr>
              <a:t> </a:t>
            </a:r>
            <a:r>
              <a:rPr lang="en-US" sz="1000" err="1">
                <a:solidFill>
                  <a:schemeClr val="accent2"/>
                </a:solidFill>
              </a:rPr>
              <a:t>skriftfarve</a:t>
            </a:r>
            <a:r>
              <a:rPr lang="en-US" sz="1000">
                <a:solidFill>
                  <a:schemeClr val="accent2"/>
                </a:solidFill>
              </a:rPr>
              <a:t> </a:t>
            </a:r>
            <a:r>
              <a:rPr lang="en-US" sz="1000" err="1">
                <a:solidFill>
                  <a:schemeClr val="accent2"/>
                </a:solidFill>
              </a:rPr>
              <a:t>til</a:t>
            </a:r>
            <a:r>
              <a:rPr lang="en-US" sz="1000">
                <a:solidFill>
                  <a:schemeClr val="accent2"/>
                </a:solidFill>
              </a:rPr>
              <a:t> </a:t>
            </a:r>
            <a:r>
              <a:rPr lang="en-US" sz="1000" err="1">
                <a:solidFill>
                  <a:schemeClr val="accent2"/>
                </a:solidFill>
              </a:rPr>
              <a:t>hvid</a:t>
            </a:r>
            <a:r>
              <a:rPr lang="en-US" sz="1000">
                <a:solidFill>
                  <a:schemeClr val="accent2"/>
                </a:solidFill>
              </a:rPr>
              <a:t>.</a:t>
            </a:r>
            <a:endParaRPr lang="en-GB" sz="1000" err="1">
              <a:solidFill>
                <a:schemeClr val="accent2"/>
              </a:solidFill>
            </a:endParaRPr>
          </a:p>
        </p:txBody>
      </p:sp>
      <p:sp>
        <p:nvSpPr>
          <p:cNvPr id="41" name="TextBox 40">
            <a:extLst>
              <a:ext uri="{FF2B5EF4-FFF2-40B4-BE49-F238E27FC236}">
                <a16:creationId xmlns:a16="http://schemas.microsoft.com/office/drawing/2014/main" id="{AFBEF7CA-F2B1-A6E7-150F-84BD25F9F8E2}"/>
              </a:ext>
            </a:extLst>
          </p:cNvPr>
          <p:cNvSpPr txBox="1"/>
          <p:nvPr userDrawn="1"/>
        </p:nvSpPr>
        <p:spPr>
          <a:xfrm>
            <a:off x="4341256" y="1806388"/>
            <a:ext cx="3603443" cy="450233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a:solidFill>
                  <a:schemeClr val="accent2"/>
                </a:solidFill>
              </a:rPr>
              <a:t>FARVER OG FIGURER</a:t>
            </a:r>
          </a:p>
          <a:p>
            <a:pPr marL="0" indent="0" algn="l">
              <a:lnSpc>
                <a:spcPct val="110000"/>
              </a:lnSpc>
              <a:spcBef>
                <a:spcPts val="1200"/>
              </a:spcBef>
              <a:buSzPct val="80000"/>
              <a:buFont typeface="Arial" panose="020B0604020202020204" pitchFamily="34" charset="0"/>
              <a:buNone/>
            </a:pPr>
            <a:r>
              <a:rPr lang="en-US" sz="1000" err="1">
                <a:solidFill>
                  <a:schemeClr val="accent2"/>
                </a:solidFill>
              </a:rPr>
              <a:t>Børns</a:t>
            </a:r>
            <a:r>
              <a:rPr lang="en-US" sz="1000">
                <a:solidFill>
                  <a:schemeClr val="accent2"/>
                </a:solidFill>
              </a:rPr>
              <a:t> </a:t>
            </a:r>
            <a:r>
              <a:rPr lang="en-US" sz="1000" err="1">
                <a:solidFill>
                  <a:schemeClr val="accent2"/>
                </a:solidFill>
              </a:rPr>
              <a:t>Vilkårs</a:t>
            </a:r>
            <a:r>
              <a:rPr lang="en-US" sz="1000">
                <a:solidFill>
                  <a:schemeClr val="accent2"/>
                </a:solidFill>
              </a:rPr>
              <a:t> </a:t>
            </a:r>
            <a:r>
              <a:rPr lang="en-US" sz="1000" err="1">
                <a:solidFill>
                  <a:schemeClr val="accent2"/>
                </a:solidFill>
              </a:rPr>
              <a:t>officielle</a:t>
            </a:r>
            <a:r>
              <a:rPr lang="en-US" sz="1000">
                <a:solidFill>
                  <a:schemeClr val="accent2"/>
                </a:solidFill>
              </a:rPr>
              <a:t> </a:t>
            </a:r>
            <a:r>
              <a:rPr lang="en-US" sz="1000" err="1">
                <a:solidFill>
                  <a:schemeClr val="accent2"/>
                </a:solidFill>
              </a:rPr>
              <a:t>farver</a:t>
            </a:r>
            <a:r>
              <a:rPr lang="en-US" sz="1000">
                <a:solidFill>
                  <a:schemeClr val="accent2"/>
                </a:solidFill>
              </a:rPr>
              <a:t> er </a:t>
            </a:r>
            <a:r>
              <a:rPr lang="en-US" sz="1000" err="1">
                <a:solidFill>
                  <a:schemeClr val="accent2"/>
                </a:solidFill>
              </a:rPr>
              <a:t>indlejret</a:t>
            </a:r>
            <a:r>
              <a:rPr lang="en-US" sz="1000">
                <a:solidFill>
                  <a:schemeClr val="accent2"/>
                </a:solidFill>
              </a:rPr>
              <a:t> </a:t>
            </a:r>
            <a:r>
              <a:rPr lang="en-US" sz="1000" err="1">
                <a:solidFill>
                  <a:schemeClr val="accent2"/>
                </a:solidFill>
              </a:rPr>
              <a:t>i</a:t>
            </a:r>
            <a:r>
              <a:rPr lang="en-US" sz="1000">
                <a:solidFill>
                  <a:schemeClr val="accent2"/>
                </a:solidFill>
              </a:rPr>
              <a:t> PowerPoint-</a:t>
            </a:r>
            <a:r>
              <a:rPr lang="en-US" sz="1000" err="1">
                <a:solidFill>
                  <a:schemeClr val="accent2"/>
                </a:solidFill>
              </a:rPr>
              <a:t>skabelonen</a:t>
            </a:r>
            <a:r>
              <a:rPr lang="en-US" sz="1000">
                <a:solidFill>
                  <a:schemeClr val="accent2"/>
                </a:solidFill>
              </a:rPr>
              <a:t>. </a:t>
            </a:r>
          </a:p>
          <a:p>
            <a:pPr marL="0" indent="0" algn="l">
              <a:lnSpc>
                <a:spcPct val="110000"/>
              </a:lnSpc>
              <a:spcBef>
                <a:spcPts val="1200"/>
              </a:spcBef>
              <a:buSzPct val="80000"/>
              <a:buFont typeface="Arial" panose="020B0604020202020204" pitchFamily="34" charset="0"/>
              <a:buNone/>
            </a:pPr>
            <a:r>
              <a:rPr lang="en-US" sz="1000" err="1">
                <a:solidFill>
                  <a:schemeClr val="accent2"/>
                </a:solidFill>
              </a:rPr>
              <a:t>Nogle</a:t>
            </a:r>
            <a:r>
              <a:rPr lang="en-US" sz="1000">
                <a:solidFill>
                  <a:schemeClr val="accent2"/>
                </a:solidFill>
              </a:rPr>
              <a:t> slides </a:t>
            </a:r>
            <a:r>
              <a:rPr lang="en-US" sz="1000" err="1">
                <a:solidFill>
                  <a:schemeClr val="accent2"/>
                </a:solidFill>
              </a:rPr>
              <a:t>indeholder</a:t>
            </a:r>
            <a:r>
              <a:rPr lang="en-US" sz="1000">
                <a:solidFill>
                  <a:schemeClr val="accent2"/>
                </a:solidFill>
              </a:rPr>
              <a:t> </a:t>
            </a:r>
            <a:r>
              <a:rPr lang="en-US" sz="1000" err="1">
                <a:solidFill>
                  <a:schemeClr val="accent2"/>
                </a:solidFill>
              </a:rPr>
              <a:t>en</a:t>
            </a:r>
            <a:r>
              <a:rPr lang="en-US" sz="1000">
                <a:solidFill>
                  <a:schemeClr val="accent2"/>
                </a:solidFill>
              </a:rPr>
              <a:t> </a:t>
            </a:r>
            <a:r>
              <a:rPr lang="en-US" sz="1000" err="1">
                <a:solidFill>
                  <a:schemeClr val="accent2"/>
                </a:solidFill>
              </a:rPr>
              <a:t>farvet</a:t>
            </a:r>
            <a:r>
              <a:rPr lang="en-US" sz="1000">
                <a:solidFill>
                  <a:schemeClr val="accent2"/>
                </a:solidFill>
              </a:rPr>
              <a:t> </a:t>
            </a:r>
            <a:r>
              <a:rPr lang="en-US" sz="1000" err="1">
                <a:solidFill>
                  <a:schemeClr val="accent2"/>
                </a:solidFill>
              </a:rPr>
              <a:t>kasse</a:t>
            </a:r>
            <a:r>
              <a:rPr lang="en-US" sz="1000">
                <a:solidFill>
                  <a:schemeClr val="accent2"/>
                </a:solidFill>
              </a:rPr>
              <a:t> </a:t>
            </a:r>
            <a:r>
              <a:rPr lang="en-US" sz="1000" err="1">
                <a:solidFill>
                  <a:schemeClr val="accent2"/>
                </a:solidFill>
              </a:rPr>
              <a:t>til</a:t>
            </a:r>
            <a:r>
              <a:rPr lang="en-US" sz="1000">
                <a:solidFill>
                  <a:schemeClr val="accent2"/>
                </a:solidFill>
              </a:rPr>
              <a:t> </a:t>
            </a:r>
            <a:r>
              <a:rPr lang="en-US" sz="1000" err="1">
                <a:solidFill>
                  <a:schemeClr val="accent2"/>
                </a:solidFill>
              </a:rPr>
              <a:t>tekst</a:t>
            </a:r>
            <a:r>
              <a:rPr lang="en-US" sz="1000">
                <a:solidFill>
                  <a:schemeClr val="accent2"/>
                </a:solidFill>
              </a:rPr>
              <a:t> </a:t>
            </a:r>
            <a:r>
              <a:rPr lang="en-US" sz="1000" err="1">
                <a:solidFill>
                  <a:schemeClr val="accent2"/>
                </a:solidFill>
              </a:rPr>
              <a:t>eller</a:t>
            </a:r>
            <a:r>
              <a:rPr lang="en-US" sz="1000">
                <a:solidFill>
                  <a:schemeClr val="accent2"/>
                </a:solidFill>
              </a:rPr>
              <a:t> </a:t>
            </a:r>
            <a:r>
              <a:rPr lang="en-US" sz="1000" err="1">
                <a:solidFill>
                  <a:schemeClr val="accent2"/>
                </a:solidFill>
              </a:rPr>
              <a:t>citat</a:t>
            </a:r>
            <a:r>
              <a:rPr lang="en-US" sz="1000">
                <a:solidFill>
                  <a:schemeClr val="accent2"/>
                </a:solidFill>
              </a:rPr>
              <a:t>. Den </a:t>
            </a:r>
            <a:r>
              <a:rPr lang="en-US" sz="1000" err="1">
                <a:solidFill>
                  <a:schemeClr val="accent2"/>
                </a:solidFill>
              </a:rPr>
              <a:t>kan</a:t>
            </a:r>
            <a:r>
              <a:rPr lang="en-US" sz="1000">
                <a:solidFill>
                  <a:schemeClr val="accent2"/>
                </a:solidFill>
              </a:rPr>
              <a:t> du </a:t>
            </a:r>
            <a:r>
              <a:rPr lang="en-US" sz="1000" err="1">
                <a:solidFill>
                  <a:schemeClr val="accent2"/>
                </a:solidFill>
              </a:rPr>
              <a:t>ændre</a:t>
            </a:r>
            <a:r>
              <a:rPr lang="en-US" sz="1000">
                <a:solidFill>
                  <a:schemeClr val="accent2"/>
                </a:solidFill>
              </a:rPr>
              <a:t> </a:t>
            </a:r>
            <a:r>
              <a:rPr lang="en-US" sz="1000" err="1">
                <a:solidFill>
                  <a:schemeClr val="accent2"/>
                </a:solidFill>
              </a:rPr>
              <a:t>farven</a:t>
            </a:r>
            <a:r>
              <a:rPr lang="en-US" sz="1000">
                <a:solidFill>
                  <a:schemeClr val="accent2"/>
                </a:solidFill>
              </a:rPr>
              <a:t> </a:t>
            </a:r>
            <a:r>
              <a:rPr lang="en-US" sz="1000" err="1">
                <a:solidFill>
                  <a:schemeClr val="accent2"/>
                </a:solidFill>
              </a:rPr>
              <a:t>på</a:t>
            </a:r>
            <a:r>
              <a:rPr lang="en-US" sz="1000">
                <a:solidFill>
                  <a:schemeClr val="accent2"/>
                </a:solidFill>
              </a:rPr>
              <a:t> </a:t>
            </a:r>
            <a:r>
              <a:rPr lang="en-US" sz="1000" err="1">
                <a:solidFill>
                  <a:schemeClr val="accent2"/>
                </a:solidFill>
              </a:rPr>
              <a:t>ved</a:t>
            </a:r>
            <a:r>
              <a:rPr lang="en-US" sz="1000">
                <a:solidFill>
                  <a:schemeClr val="accent2"/>
                </a:solidFill>
              </a:rPr>
              <a:t> at </a:t>
            </a:r>
            <a:r>
              <a:rPr lang="en-US" sz="1000" err="1">
                <a:solidFill>
                  <a:schemeClr val="accent2"/>
                </a:solidFill>
              </a:rPr>
              <a:t>markere</a:t>
            </a:r>
            <a:r>
              <a:rPr lang="en-US" sz="1000">
                <a:solidFill>
                  <a:schemeClr val="accent2"/>
                </a:solidFill>
              </a:rPr>
              <a:t> </a:t>
            </a:r>
            <a:r>
              <a:rPr lang="en-US" sz="1000" err="1">
                <a:solidFill>
                  <a:schemeClr val="accent2"/>
                </a:solidFill>
              </a:rPr>
              <a:t>boksen</a:t>
            </a:r>
            <a:r>
              <a:rPr lang="en-US" sz="1000">
                <a:solidFill>
                  <a:schemeClr val="accent2"/>
                </a:solidFill>
              </a:rPr>
              <a:t> </a:t>
            </a:r>
            <a:r>
              <a:rPr lang="en-US" sz="1000" err="1">
                <a:solidFill>
                  <a:schemeClr val="accent2"/>
                </a:solidFill>
              </a:rPr>
              <a:t>og</a:t>
            </a:r>
            <a:r>
              <a:rPr lang="en-US" sz="1000">
                <a:solidFill>
                  <a:schemeClr val="accent2"/>
                </a:solidFill>
              </a:rPr>
              <a:t> </a:t>
            </a:r>
            <a:r>
              <a:rPr lang="en-US" sz="1000" err="1">
                <a:solidFill>
                  <a:schemeClr val="accent2"/>
                </a:solidFill>
              </a:rPr>
              <a:t>herefter</a:t>
            </a:r>
            <a:r>
              <a:rPr lang="en-US" sz="1000">
                <a:solidFill>
                  <a:schemeClr val="accent2"/>
                </a:solidFill>
              </a:rPr>
              <a:t> </a:t>
            </a:r>
            <a:r>
              <a:rPr lang="en-US" sz="1000" err="1">
                <a:solidFill>
                  <a:schemeClr val="accent2"/>
                </a:solidFill>
              </a:rPr>
              <a:t>vælge</a:t>
            </a:r>
            <a:r>
              <a:rPr lang="en-US" sz="1000">
                <a:solidFill>
                  <a:schemeClr val="accent2"/>
                </a:solidFill>
              </a:rPr>
              <a:t> </a:t>
            </a:r>
            <a:r>
              <a:rPr lang="en-US" sz="1000" b="1" err="1">
                <a:solidFill>
                  <a:schemeClr val="accent2"/>
                </a:solidFill>
              </a:rPr>
              <a:t>Figurformat</a:t>
            </a:r>
            <a:r>
              <a:rPr lang="en-US" sz="1000">
                <a:solidFill>
                  <a:schemeClr val="accent2"/>
                </a:solidFill>
              </a:rPr>
              <a:t> </a:t>
            </a:r>
            <a:r>
              <a:rPr lang="en-US" sz="1000">
                <a:solidFill>
                  <a:schemeClr val="accent2"/>
                </a:solidFill>
                <a:sym typeface="Wingdings" panose="05000000000000000000" pitchFamily="2" charset="2"/>
              </a:rPr>
              <a:t> </a:t>
            </a:r>
            <a:r>
              <a:rPr lang="en-US" sz="1000" b="1" err="1">
                <a:solidFill>
                  <a:schemeClr val="accent2"/>
                </a:solidFill>
                <a:sym typeface="Wingdings" panose="05000000000000000000" pitchFamily="2" charset="2"/>
              </a:rPr>
              <a:t>Udfyldningsfarve</a:t>
            </a:r>
            <a:r>
              <a:rPr lang="en-US" sz="1000" b="1">
                <a:solidFill>
                  <a:schemeClr val="accent2"/>
                </a:solidFill>
                <a:sym typeface="Wingdings" panose="05000000000000000000" pitchFamily="2" charset="2"/>
              </a:rPr>
              <a:t> </a:t>
            </a:r>
            <a:r>
              <a:rPr lang="en-US" sz="1000" b="1" err="1">
                <a:solidFill>
                  <a:schemeClr val="accent2"/>
                </a:solidFill>
                <a:sym typeface="Wingdings" panose="05000000000000000000" pitchFamily="2" charset="2"/>
              </a:rPr>
              <a:t>til</a:t>
            </a:r>
            <a:r>
              <a:rPr lang="en-US" sz="1000" b="1">
                <a:solidFill>
                  <a:schemeClr val="accent2"/>
                </a:solidFill>
                <a:sym typeface="Wingdings" panose="05000000000000000000" pitchFamily="2" charset="2"/>
              </a:rPr>
              <a:t> </a:t>
            </a:r>
            <a:r>
              <a:rPr lang="en-US" sz="1000" b="1" err="1">
                <a:solidFill>
                  <a:schemeClr val="accent2"/>
                </a:solidFill>
                <a:sym typeface="Wingdings" panose="05000000000000000000" pitchFamily="2" charset="2"/>
              </a:rPr>
              <a:t>figur</a:t>
            </a:r>
            <a:r>
              <a:rPr lang="en-US" sz="1000">
                <a:solidFill>
                  <a:schemeClr val="accent2"/>
                </a:solidFill>
                <a:sym typeface="Wingdings" panose="05000000000000000000" pitchFamily="2" charset="2"/>
              </a:rPr>
              <a:t>. </a:t>
            </a:r>
          </a:p>
          <a:p>
            <a:pPr marL="0" indent="0" algn="l">
              <a:lnSpc>
                <a:spcPct val="110000"/>
              </a:lnSpc>
              <a:spcBef>
                <a:spcPts val="1200"/>
              </a:spcBef>
              <a:buSzPct val="80000"/>
              <a:buFont typeface="Arial" panose="020B0604020202020204" pitchFamily="34" charset="0"/>
              <a:buNone/>
            </a:pPr>
            <a:r>
              <a:rPr lang="en-US" sz="1000">
                <a:solidFill>
                  <a:schemeClr val="accent2"/>
                </a:solidFill>
                <a:sym typeface="Wingdings" panose="05000000000000000000" pitchFamily="2" charset="2"/>
              </a:rPr>
              <a:t>NB. </a:t>
            </a:r>
            <a:r>
              <a:rPr lang="en-US" sz="1000">
                <a:solidFill>
                  <a:schemeClr val="accent2"/>
                </a:solidFill>
              </a:rPr>
              <a:t>Det er </a:t>
            </a:r>
            <a:r>
              <a:rPr lang="en-US" sz="1000" err="1">
                <a:solidFill>
                  <a:schemeClr val="accent2"/>
                </a:solidFill>
              </a:rPr>
              <a:t>vigtigt</a:t>
            </a:r>
            <a:r>
              <a:rPr lang="en-US" sz="1000">
                <a:solidFill>
                  <a:schemeClr val="accent2"/>
                </a:solidFill>
              </a:rPr>
              <a:t>, at du </a:t>
            </a:r>
            <a:r>
              <a:rPr lang="en-US" sz="1000" err="1">
                <a:solidFill>
                  <a:schemeClr val="accent2"/>
                </a:solidFill>
              </a:rPr>
              <a:t>vælger</a:t>
            </a:r>
            <a:r>
              <a:rPr lang="en-US" sz="1000">
                <a:solidFill>
                  <a:schemeClr val="accent2"/>
                </a:solidFill>
              </a:rPr>
              <a:t> </a:t>
            </a:r>
            <a:r>
              <a:rPr lang="en-US" sz="1000" err="1">
                <a:solidFill>
                  <a:schemeClr val="accent2"/>
                </a:solidFill>
              </a:rPr>
              <a:t>en</a:t>
            </a:r>
            <a:r>
              <a:rPr lang="en-US" sz="1000">
                <a:solidFill>
                  <a:schemeClr val="accent2"/>
                </a:solidFill>
              </a:rPr>
              <a:t> </a:t>
            </a:r>
            <a:r>
              <a:rPr lang="en-US" sz="1000" b="0">
                <a:solidFill>
                  <a:schemeClr val="accent2"/>
                </a:solidFill>
              </a:rPr>
              <a:t>Børns Vilkår </a:t>
            </a:r>
            <a:r>
              <a:rPr lang="en-US" sz="1000" b="1" err="1">
                <a:solidFill>
                  <a:schemeClr val="accent2"/>
                </a:solidFill>
              </a:rPr>
              <a:t>Temafarve</a:t>
            </a:r>
            <a:r>
              <a:rPr lang="en-US" sz="1000" b="1">
                <a:solidFill>
                  <a:schemeClr val="accent2"/>
                </a:solidFill>
              </a:rPr>
              <a:t>. </a:t>
            </a:r>
            <a:r>
              <a:rPr lang="en-US" sz="1000" b="0">
                <a:solidFill>
                  <a:schemeClr val="accent2"/>
                </a:solidFill>
              </a:rPr>
              <a:t>Dem </a:t>
            </a:r>
            <a:r>
              <a:rPr lang="en-US" sz="1000">
                <a:solidFill>
                  <a:schemeClr val="accent2"/>
                </a:solidFill>
              </a:rPr>
              <a:t>finder du under </a:t>
            </a:r>
            <a:r>
              <a:rPr lang="en-US" sz="1000" err="1">
                <a:solidFill>
                  <a:schemeClr val="accent2"/>
                </a:solidFill>
              </a:rPr>
              <a:t>menupunktet</a:t>
            </a:r>
            <a:r>
              <a:rPr lang="en-US" sz="1000">
                <a:solidFill>
                  <a:schemeClr val="accent2"/>
                </a:solidFill>
              </a:rPr>
              <a:t> </a:t>
            </a:r>
            <a:r>
              <a:rPr lang="en-US" sz="1000" b="1" err="1">
                <a:solidFill>
                  <a:schemeClr val="accent2"/>
                </a:solidFill>
              </a:rPr>
              <a:t>Udfyldningsfarve</a:t>
            </a:r>
            <a:r>
              <a:rPr lang="en-US" sz="1000" b="1">
                <a:solidFill>
                  <a:schemeClr val="accent2"/>
                </a:solidFill>
              </a:rPr>
              <a:t> </a:t>
            </a:r>
            <a:r>
              <a:rPr lang="en-US" sz="1000" b="1" err="1">
                <a:solidFill>
                  <a:schemeClr val="accent2"/>
                </a:solidFill>
              </a:rPr>
              <a:t>til</a:t>
            </a:r>
            <a:r>
              <a:rPr lang="en-US" sz="1000" b="1">
                <a:solidFill>
                  <a:schemeClr val="accent2"/>
                </a:solidFill>
              </a:rPr>
              <a:t> </a:t>
            </a:r>
            <a:r>
              <a:rPr lang="en-US" sz="1000" b="1" err="1">
                <a:solidFill>
                  <a:schemeClr val="accent2"/>
                </a:solidFill>
              </a:rPr>
              <a:t>figur</a:t>
            </a:r>
            <a:r>
              <a:rPr lang="en-US" sz="1000">
                <a:solidFill>
                  <a:schemeClr val="accent2"/>
                </a:solidFill>
              </a:rPr>
              <a:t>:</a:t>
            </a: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r>
              <a:rPr lang="en-US" sz="1000">
                <a:solidFill>
                  <a:schemeClr val="accent2"/>
                </a:solidFill>
              </a:rPr>
              <a:t>I </a:t>
            </a:r>
            <a:r>
              <a:rPr lang="en-US" sz="1000" err="1">
                <a:solidFill>
                  <a:schemeClr val="accent2"/>
                </a:solidFill>
              </a:rPr>
              <a:t>præsentationen</a:t>
            </a:r>
            <a:r>
              <a:rPr lang="en-US" sz="1000">
                <a:solidFill>
                  <a:schemeClr val="accent2"/>
                </a:solidFill>
              </a:rPr>
              <a:t> finder du </a:t>
            </a:r>
            <a:r>
              <a:rPr lang="en-US" sz="1000" err="1">
                <a:solidFill>
                  <a:schemeClr val="accent2"/>
                </a:solidFill>
              </a:rPr>
              <a:t>en</a:t>
            </a:r>
            <a:r>
              <a:rPr lang="en-US" sz="1000">
                <a:solidFill>
                  <a:schemeClr val="accent2"/>
                </a:solidFill>
              </a:rPr>
              <a:t> </a:t>
            </a:r>
            <a:r>
              <a:rPr lang="en-US" sz="1000" err="1">
                <a:solidFill>
                  <a:schemeClr val="accent2"/>
                </a:solidFill>
              </a:rPr>
              <a:t>række</a:t>
            </a:r>
            <a:r>
              <a:rPr lang="en-US" sz="1000">
                <a:solidFill>
                  <a:schemeClr val="accent2"/>
                </a:solidFill>
              </a:rPr>
              <a:t> slides med </a:t>
            </a:r>
            <a:r>
              <a:rPr lang="en-US" sz="1000" b="1">
                <a:solidFill>
                  <a:schemeClr val="accent2"/>
                </a:solidFill>
              </a:rPr>
              <a:t>BV-</a:t>
            </a:r>
            <a:r>
              <a:rPr lang="en-US" sz="1000" b="1" err="1">
                <a:solidFill>
                  <a:schemeClr val="accent2"/>
                </a:solidFill>
              </a:rPr>
              <a:t>ikoner</a:t>
            </a:r>
            <a:r>
              <a:rPr lang="en-US" sz="1000">
                <a:solidFill>
                  <a:schemeClr val="accent2"/>
                </a:solidFill>
              </a:rPr>
              <a:t>. Disse </a:t>
            </a:r>
            <a:r>
              <a:rPr lang="en-US" sz="1000" err="1">
                <a:solidFill>
                  <a:schemeClr val="accent2"/>
                </a:solidFill>
              </a:rPr>
              <a:t>kan</a:t>
            </a:r>
            <a:r>
              <a:rPr lang="en-US" sz="1000">
                <a:solidFill>
                  <a:schemeClr val="accent2"/>
                </a:solidFill>
              </a:rPr>
              <a:t> du </a:t>
            </a:r>
            <a:r>
              <a:rPr lang="en-US" sz="1000" err="1">
                <a:solidFill>
                  <a:schemeClr val="accent2"/>
                </a:solidFill>
              </a:rPr>
              <a:t>også</a:t>
            </a:r>
            <a:r>
              <a:rPr lang="en-US" sz="1000">
                <a:solidFill>
                  <a:schemeClr val="accent2"/>
                </a:solidFill>
              </a:rPr>
              <a:t> </a:t>
            </a:r>
            <a:r>
              <a:rPr lang="en-US" sz="1000" err="1">
                <a:solidFill>
                  <a:schemeClr val="accent2"/>
                </a:solidFill>
              </a:rPr>
              <a:t>ændre</a:t>
            </a:r>
            <a:r>
              <a:rPr lang="en-US" sz="1000">
                <a:solidFill>
                  <a:schemeClr val="accent2"/>
                </a:solidFill>
              </a:rPr>
              <a:t> </a:t>
            </a:r>
            <a:r>
              <a:rPr lang="en-US" sz="1000" err="1">
                <a:solidFill>
                  <a:schemeClr val="accent2"/>
                </a:solidFill>
              </a:rPr>
              <a:t>farven</a:t>
            </a:r>
            <a:r>
              <a:rPr lang="en-US" sz="1000">
                <a:solidFill>
                  <a:schemeClr val="accent2"/>
                </a:solidFill>
              </a:rPr>
              <a:t> </a:t>
            </a:r>
            <a:r>
              <a:rPr lang="en-US" sz="1000" err="1">
                <a:solidFill>
                  <a:schemeClr val="accent2"/>
                </a:solidFill>
              </a:rPr>
              <a:t>på</a:t>
            </a:r>
            <a:r>
              <a:rPr lang="en-US" sz="1000">
                <a:solidFill>
                  <a:schemeClr val="accent2"/>
                </a:solidFill>
              </a:rPr>
              <a:t> </a:t>
            </a:r>
            <a:r>
              <a:rPr lang="en-US" sz="1000" err="1">
                <a:solidFill>
                  <a:schemeClr val="accent2"/>
                </a:solidFill>
              </a:rPr>
              <a:t>ved</a:t>
            </a:r>
            <a:r>
              <a:rPr lang="en-US" sz="1000">
                <a:solidFill>
                  <a:schemeClr val="accent2"/>
                </a:solidFill>
              </a:rPr>
              <a:t> at </a:t>
            </a:r>
            <a:r>
              <a:rPr lang="en-US" sz="1000" err="1">
                <a:solidFill>
                  <a:schemeClr val="accent2"/>
                </a:solidFill>
              </a:rPr>
              <a:t>følge</a:t>
            </a:r>
            <a:r>
              <a:rPr lang="en-US" sz="1000">
                <a:solidFill>
                  <a:schemeClr val="accent2"/>
                </a:solidFill>
              </a:rPr>
              <a:t> procedure </a:t>
            </a:r>
            <a:r>
              <a:rPr lang="en-US" sz="1000" err="1">
                <a:solidFill>
                  <a:schemeClr val="accent2"/>
                </a:solidFill>
              </a:rPr>
              <a:t>ovenfor</a:t>
            </a:r>
            <a:r>
              <a:rPr lang="en-US" sz="1000">
                <a:solidFill>
                  <a:schemeClr val="accent2"/>
                </a:solidFill>
              </a:rPr>
              <a:t>. Skal du </a:t>
            </a:r>
            <a:r>
              <a:rPr lang="en-US" sz="1000" err="1">
                <a:solidFill>
                  <a:schemeClr val="accent2"/>
                </a:solidFill>
              </a:rPr>
              <a:t>ændre</a:t>
            </a:r>
            <a:r>
              <a:rPr lang="en-US" sz="1000">
                <a:solidFill>
                  <a:schemeClr val="accent2"/>
                </a:solidFill>
              </a:rPr>
              <a:t> </a:t>
            </a:r>
            <a:r>
              <a:rPr lang="en-US" sz="1000" err="1">
                <a:solidFill>
                  <a:schemeClr val="accent2"/>
                </a:solidFill>
              </a:rPr>
              <a:t>størrelsen</a:t>
            </a:r>
            <a:r>
              <a:rPr lang="en-US" sz="1000">
                <a:solidFill>
                  <a:schemeClr val="accent2"/>
                </a:solidFill>
              </a:rPr>
              <a:t> </a:t>
            </a:r>
            <a:r>
              <a:rPr lang="en-US" sz="1000" err="1">
                <a:solidFill>
                  <a:schemeClr val="accent2"/>
                </a:solidFill>
              </a:rPr>
              <a:t>på</a:t>
            </a:r>
            <a:r>
              <a:rPr lang="en-US" sz="1000">
                <a:solidFill>
                  <a:schemeClr val="accent2"/>
                </a:solidFill>
              </a:rPr>
              <a:t> et  ikon, </a:t>
            </a:r>
            <a:r>
              <a:rPr lang="en-US" sz="1000" err="1">
                <a:solidFill>
                  <a:schemeClr val="accent2"/>
                </a:solidFill>
              </a:rPr>
              <a:t>så</a:t>
            </a:r>
            <a:r>
              <a:rPr lang="en-US" sz="1000">
                <a:solidFill>
                  <a:schemeClr val="accent2"/>
                </a:solidFill>
              </a:rPr>
              <a:t> husk at </a:t>
            </a:r>
            <a:r>
              <a:rPr lang="en-US" sz="1000" err="1">
                <a:solidFill>
                  <a:schemeClr val="accent2"/>
                </a:solidFill>
              </a:rPr>
              <a:t>holde</a:t>
            </a:r>
            <a:r>
              <a:rPr lang="en-US" sz="1000">
                <a:solidFill>
                  <a:schemeClr val="accent2"/>
                </a:solidFill>
              </a:rPr>
              <a:t> </a:t>
            </a:r>
            <a:r>
              <a:rPr lang="en-US" sz="1000" b="1">
                <a:solidFill>
                  <a:schemeClr val="accent2"/>
                </a:solidFill>
              </a:rPr>
              <a:t>SHIFT</a:t>
            </a:r>
            <a:r>
              <a:rPr lang="en-US" sz="1000">
                <a:solidFill>
                  <a:schemeClr val="accent2"/>
                </a:solidFill>
              </a:rPr>
              <a:t> </a:t>
            </a:r>
            <a:r>
              <a:rPr lang="en-US" sz="1000" err="1">
                <a:solidFill>
                  <a:schemeClr val="accent2"/>
                </a:solidFill>
              </a:rPr>
              <a:t>nede</a:t>
            </a:r>
            <a:r>
              <a:rPr lang="en-US" sz="1000">
                <a:solidFill>
                  <a:schemeClr val="accent2"/>
                </a:solidFill>
              </a:rPr>
              <a:t>, </a:t>
            </a:r>
            <a:r>
              <a:rPr lang="en-US" sz="1000" err="1">
                <a:solidFill>
                  <a:schemeClr val="accent2"/>
                </a:solidFill>
              </a:rPr>
              <a:t>mens</a:t>
            </a:r>
            <a:r>
              <a:rPr lang="en-US" sz="1000">
                <a:solidFill>
                  <a:schemeClr val="accent2"/>
                </a:solidFill>
              </a:rPr>
              <a:t> du </a:t>
            </a:r>
            <a:r>
              <a:rPr lang="en-US" sz="1000" err="1">
                <a:solidFill>
                  <a:schemeClr val="accent2"/>
                </a:solidFill>
              </a:rPr>
              <a:t>trækker</a:t>
            </a:r>
            <a:r>
              <a:rPr lang="en-US" sz="1000">
                <a:solidFill>
                  <a:schemeClr val="accent2"/>
                </a:solidFill>
              </a:rPr>
              <a:t> I </a:t>
            </a:r>
            <a:r>
              <a:rPr lang="en-US" sz="1000" err="1">
                <a:solidFill>
                  <a:schemeClr val="accent2"/>
                </a:solidFill>
              </a:rPr>
              <a:t>hjørnet</a:t>
            </a:r>
            <a:r>
              <a:rPr lang="en-US" sz="1000">
                <a:solidFill>
                  <a:schemeClr val="accent2"/>
                </a:solidFill>
              </a:rPr>
              <a:t> </a:t>
            </a:r>
            <a:r>
              <a:rPr lang="en-US" sz="1000" err="1">
                <a:solidFill>
                  <a:schemeClr val="accent2"/>
                </a:solidFill>
              </a:rPr>
              <a:t>af</a:t>
            </a:r>
            <a:r>
              <a:rPr lang="en-US" sz="1000">
                <a:solidFill>
                  <a:schemeClr val="accent2"/>
                </a:solidFill>
              </a:rPr>
              <a:t> </a:t>
            </a:r>
            <a:r>
              <a:rPr lang="en-US" sz="1000" err="1">
                <a:solidFill>
                  <a:schemeClr val="accent2"/>
                </a:solidFill>
              </a:rPr>
              <a:t>ikonet</a:t>
            </a:r>
            <a:r>
              <a:rPr lang="en-US" sz="1000">
                <a:solidFill>
                  <a:schemeClr val="accent2"/>
                </a:solidFill>
              </a:rPr>
              <a:t> (se </a:t>
            </a:r>
            <a:r>
              <a:rPr lang="en-US" sz="1000" err="1">
                <a:solidFill>
                  <a:schemeClr val="accent2"/>
                </a:solidFill>
              </a:rPr>
              <a:t>afsnit</a:t>
            </a:r>
            <a:r>
              <a:rPr lang="en-US" sz="1000">
                <a:solidFill>
                  <a:schemeClr val="accent2"/>
                </a:solidFill>
              </a:rPr>
              <a:t> om </a:t>
            </a:r>
            <a:r>
              <a:rPr lang="en-US" sz="1000" err="1">
                <a:solidFill>
                  <a:schemeClr val="accent2"/>
                </a:solidFill>
              </a:rPr>
              <a:t>billeder</a:t>
            </a:r>
            <a:r>
              <a:rPr lang="en-US" sz="1000">
                <a:solidFill>
                  <a:schemeClr val="accent2"/>
                </a:solidFill>
              </a:rPr>
              <a:t>).</a:t>
            </a: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p:txBody>
      </p:sp>
      <p:pic>
        <p:nvPicPr>
          <p:cNvPr id="42" name="Picture 41" descr="Graphical user interface, text, application&#10;&#10;Description automatically generated">
            <a:extLst>
              <a:ext uri="{FF2B5EF4-FFF2-40B4-BE49-F238E27FC236}">
                <a16:creationId xmlns:a16="http://schemas.microsoft.com/office/drawing/2014/main" id="{1616CA16-EEE0-8E92-8951-08149E1B88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502" y="2097707"/>
            <a:ext cx="2041954" cy="1148599"/>
          </a:xfrm>
          <a:prstGeom prst="rect">
            <a:avLst/>
          </a:prstGeom>
          <a:ln w="3175" cap="sq">
            <a:solidFill>
              <a:srgbClr val="000000"/>
            </a:solidFill>
            <a:prstDash val="solid"/>
            <a:miter lim="800000"/>
          </a:ln>
          <a:effectLst/>
        </p:spPr>
      </p:pic>
      <p:pic>
        <p:nvPicPr>
          <p:cNvPr id="4" name="Billede 3">
            <a:extLst>
              <a:ext uri="{FF2B5EF4-FFF2-40B4-BE49-F238E27FC236}">
                <a16:creationId xmlns:a16="http://schemas.microsoft.com/office/drawing/2014/main" id="{A4627257-BCEE-40B9-686A-A29D24BD34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5040" y="4972479"/>
            <a:ext cx="1637362" cy="938334"/>
          </a:xfrm>
          <a:prstGeom prst="rect">
            <a:avLst/>
          </a:prstGeom>
          <a:ln>
            <a:noFill/>
          </a:ln>
          <a:effectLst/>
        </p:spPr>
      </p:pic>
      <p:pic>
        <p:nvPicPr>
          <p:cNvPr id="5" name="Billede 4">
            <a:extLst>
              <a:ext uri="{FF2B5EF4-FFF2-40B4-BE49-F238E27FC236}">
                <a16:creationId xmlns:a16="http://schemas.microsoft.com/office/drawing/2014/main" id="{A456FBAC-70D2-F39A-51BD-B237CA83BFC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
          <a:stretch/>
        </p:blipFill>
        <p:spPr>
          <a:xfrm>
            <a:off x="4343082" y="3911087"/>
            <a:ext cx="1639183" cy="795303"/>
          </a:xfrm>
          <a:prstGeom prst="rect">
            <a:avLst/>
          </a:prstGeom>
          <a:ln>
            <a:noFill/>
          </a:ln>
          <a:effectLst/>
        </p:spPr>
      </p:pic>
      <p:cxnSp>
        <p:nvCxnSpPr>
          <p:cNvPr id="7" name="Lige pilforbindelse 6">
            <a:extLst>
              <a:ext uri="{FF2B5EF4-FFF2-40B4-BE49-F238E27FC236}">
                <a16:creationId xmlns:a16="http://schemas.microsoft.com/office/drawing/2014/main" id="{BEB597C8-8F2C-E65E-FA2E-52409B10C642}"/>
              </a:ext>
            </a:extLst>
          </p:cNvPr>
          <p:cNvCxnSpPr>
            <a:cxnSpLocks/>
          </p:cNvCxnSpPr>
          <p:nvPr userDrawn="1"/>
        </p:nvCxnSpPr>
        <p:spPr>
          <a:xfrm flipH="1">
            <a:off x="5849346" y="4614950"/>
            <a:ext cx="903146"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cxnSp>
        <p:nvCxnSpPr>
          <p:cNvPr id="43" name="Lige pilforbindelse 42">
            <a:extLst>
              <a:ext uri="{FF2B5EF4-FFF2-40B4-BE49-F238E27FC236}">
                <a16:creationId xmlns:a16="http://schemas.microsoft.com/office/drawing/2014/main" id="{B0F3BA2A-3A54-48A1-6906-D2BF587483C3}"/>
              </a:ext>
            </a:extLst>
          </p:cNvPr>
          <p:cNvCxnSpPr>
            <a:cxnSpLocks/>
          </p:cNvCxnSpPr>
          <p:nvPr userDrawn="1"/>
        </p:nvCxnSpPr>
        <p:spPr>
          <a:xfrm>
            <a:off x="465502" y="5152849"/>
            <a:ext cx="769537"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sp>
        <p:nvSpPr>
          <p:cNvPr id="46" name="TextBox 19">
            <a:extLst>
              <a:ext uri="{FF2B5EF4-FFF2-40B4-BE49-F238E27FC236}">
                <a16:creationId xmlns:a16="http://schemas.microsoft.com/office/drawing/2014/main" id="{D3B687BF-7822-82D8-B849-56E86632D46E}"/>
              </a:ext>
            </a:extLst>
          </p:cNvPr>
          <p:cNvSpPr txBox="1"/>
          <p:nvPr userDrawn="1"/>
        </p:nvSpPr>
        <p:spPr>
          <a:xfrm>
            <a:off x="8222167" y="1806388"/>
            <a:ext cx="3526574" cy="117114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a:solidFill>
                  <a:schemeClr val="accent2"/>
                </a:solidFill>
              </a:rPr>
              <a:t>BRUG AF DE FARVEDE BOKSE I PRÆSENTATIONEN</a:t>
            </a:r>
            <a:endParaRPr lang="en-US" sz="1000">
              <a:solidFill>
                <a:schemeClr val="accent2"/>
              </a:solidFill>
            </a:endParaRPr>
          </a:p>
          <a:p>
            <a:pPr marL="0" indent="0" algn="l">
              <a:lnSpc>
                <a:spcPct val="110000"/>
              </a:lnSpc>
              <a:spcBef>
                <a:spcPts val="1200"/>
              </a:spcBef>
              <a:buSzPct val="80000"/>
              <a:buFont typeface="+mj-lt"/>
              <a:buNone/>
            </a:pPr>
            <a:r>
              <a:rPr lang="en-US" sz="1000">
                <a:solidFill>
                  <a:schemeClr val="accent2"/>
                </a:solidFill>
              </a:rPr>
              <a:t>De </a:t>
            </a:r>
            <a:r>
              <a:rPr lang="en-US" sz="1000" err="1">
                <a:solidFill>
                  <a:schemeClr val="accent2"/>
                </a:solidFill>
              </a:rPr>
              <a:t>farvede</a:t>
            </a:r>
            <a:r>
              <a:rPr lang="en-US" sz="1000">
                <a:solidFill>
                  <a:schemeClr val="accent2"/>
                </a:solidFill>
              </a:rPr>
              <a:t> </a:t>
            </a:r>
            <a:r>
              <a:rPr lang="en-US" sz="1000" err="1">
                <a:solidFill>
                  <a:schemeClr val="accent2"/>
                </a:solidFill>
              </a:rPr>
              <a:t>bokse</a:t>
            </a:r>
            <a:r>
              <a:rPr lang="en-US" sz="1000">
                <a:solidFill>
                  <a:schemeClr val="accent2"/>
                </a:solidFill>
              </a:rPr>
              <a:t> </a:t>
            </a:r>
            <a:r>
              <a:rPr lang="en-US" sz="1000" err="1">
                <a:solidFill>
                  <a:schemeClr val="accent2"/>
                </a:solidFill>
              </a:rPr>
              <a:t>i</a:t>
            </a:r>
            <a:r>
              <a:rPr lang="en-US" sz="1000">
                <a:solidFill>
                  <a:schemeClr val="accent2"/>
                </a:solidFill>
              </a:rPr>
              <a:t> </a:t>
            </a:r>
            <a:r>
              <a:rPr lang="en-US" sz="1000" err="1">
                <a:solidFill>
                  <a:schemeClr val="accent2"/>
                </a:solidFill>
              </a:rPr>
              <a:t>slideskabelonerne</a:t>
            </a:r>
            <a:r>
              <a:rPr lang="en-US" sz="1000">
                <a:solidFill>
                  <a:schemeClr val="accent2"/>
                </a:solidFill>
              </a:rPr>
              <a:t> er </a:t>
            </a:r>
            <a:r>
              <a:rPr lang="en-US" sz="1000" err="1">
                <a:solidFill>
                  <a:schemeClr val="accent2"/>
                </a:solidFill>
              </a:rPr>
              <a:t>til</a:t>
            </a:r>
            <a:r>
              <a:rPr lang="en-US" sz="1000">
                <a:solidFill>
                  <a:schemeClr val="accent2"/>
                </a:solidFill>
              </a:rPr>
              <a:t> </a:t>
            </a:r>
            <a:r>
              <a:rPr lang="en-US" sz="1000" b="1" err="1">
                <a:solidFill>
                  <a:schemeClr val="accent2"/>
                </a:solidFill>
              </a:rPr>
              <a:t>tekst</a:t>
            </a:r>
            <a:r>
              <a:rPr lang="en-US" sz="1000" b="1">
                <a:solidFill>
                  <a:schemeClr val="accent2"/>
                </a:solidFill>
              </a:rPr>
              <a:t>, </a:t>
            </a:r>
            <a:r>
              <a:rPr lang="en-US" sz="1000" b="1" err="1">
                <a:solidFill>
                  <a:schemeClr val="accent2"/>
                </a:solidFill>
              </a:rPr>
              <a:t>citater</a:t>
            </a:r>
            <a:r>
              <a:rPr lang="en-US" sz="1000" b="1">
                <a:solidFill>
                  <a:schemeClr val="accent2"/>
                </a:solidFill>
              </a:rPr>
              <a:t> </a:t>
            </a:r>
            <a:r>
              <a:rPr lang="en-US" sz="1000" err="1">
                <a:solidFill>
                  <a:schemeClr val="accent2"/>
                </a:solidFill>
              </a:rPr>
              <a:t>og</a:t>
            </a:r>
            <a:r>
              <a:rPr lang="en-US" sz="1000">
                <a:solidFill>
                  <a:schemeClr val="accent2"/>
                </a:solidFill>
              </a:rPr>
              <a:t> </a:t>
            </a:r>
            <a:r>
              <a:rPr lang="en-US" sz="1000" err="1">
                <a:solidFill>
                  <a:schemeClr val="accent2"/>
                </a:solidFill>
              </a:rPr>
              <a:t>evt</a:t>
            </a:r>
            <a:r>
              <a:rPr lang="en-US" sz="1000">
                <a:solidFill>
                  <a:schemeClr val="accent2"/>
                </a:solidFill>
              </a:rPr>
              <a:t>. </a:t>
            </a:r>
            <a:r>
              <a:rPr lang="en-US" sz="1000" b="1">
                <a:solidFill>
                  <a:schemeClr val="accent2"/>
                </a:solidFill>
              </a:rPr>
              <a:t>figurer</a:t>
            </a:r>
            <a:r>
              <a:rPr lang="en-US" sz="1000">
                <a:solidFill>
                  <a:schemeClr val="accent2"/>
                </a:solidFill>
              </a:rPr>
              <a:t> </a:t>
            </a:r>
            <a:r>
              <a:rPr lang="en-US" sz="1000" err="1">
                <a:solidFill>
                  <a:schemeClr val="accent2"/>
                </a:solidFill>
              </a:rPr>
              <a:t>uden</a:t>
            </a:r>
            <a:r>
              <a:rPr lang="en-US" sz="1000">
                <a:solidFill>
                  <a:schemeClr val="accent2"/>
                </a:solidFill>
              </a:rPr>
              <a:t> </a:t>
            </a:r>
            <a:r>
              <a:rPr lang="en-US" sz="1000" err="1">
                <a:solidFill>
                  <a:schemeClr val="accent2"/>
                </a:solidFill>
              </a:rPr>
              <a:t>baggrund</a:t>
            </a:r>
            <a:r>
              <a:rPr lang="en-US" sz="1000">
                <a:solidFill>
                  <a:schemeClr val="accent2"/>
                </a:solidFill>
              </a:rPr>
              <a:t>. Skal du </a:t>
            </a:r>
            <a:r>
              <a:rPr lang="en-US" sz="1000" err="1">
                <a:solidFill>
                  <a:schemeClr val="accent2"/>
                </a:solidFill>
              </a:rPr>
              <a:t>indsætte</a:t>
            </a:r>
            <a:r>
              <a:rPr lang="en-US" sz="1000">
                <a:solidFill>
                  <a:schemeClr val="accent2"/>
                </a:solidFill>
              </a:rPr>
              <a:t> et billed, </a:t>
            </a:r>
            <a:r>
              <a:rPr lang="en-US" sz="1000" err="1">
                <a:solidFill>
                  <a:schemeClr val="accent2"/>
                </a:solidFill>
              </a:rPr>
              <a:t>så</a:t>
            </a:r>
            <a:r>
              <a:rPr lang="en-US" sz="1000">
                <a:solidFill>
                  <a:schemeClr val="accent2"/>
                </a:solidFill>
              </a:rPr>
              <a:t> </a:t>
            </a:r>
            <a:r>
              <a:rPr lang="en-US" sz="1000" err="1">
                <a:solidFill>
                  <a:schemeClr val="accent2"/>
                </a:solidFill>
              </a:rPr>
              <a:t>vælg</a:t>
            </a:r>
            <a:r>
              <a:rPr lang="en-US" sz="1000">
                <a:solidFill>
                  <a:schemeClr val="accent2"/>
                </a:solidFill>
              </a:rPr>
              <a:t> </a:t>
            </a:r>
            <a:r>
              <a:rPr lang="en-US" sz="1000" err="1">
                <a:solidFill>
                  <a:schemeClr val="accent2"/>
                </a:solidFill>
              </a:rPr>
              <a:t>en</a:t>
            </a:r>
            <a:r>
              <a:rPr lang="en-US" sz="1000">
                <a:solidFill>
                  <a:schemeClr val="accent2"/>
                </a:solidFill>
              </a:rPr>
              <a:t> </a:t>
            </a:r>
            <a:r>
              <a:rPr lang="en-US" sz="1000" err="1">
                <a:solidFill>
                  <a:schemeClr val="accent2"/>
                </a:solidFill>
              </a:rPr>
              <a:t>slideskabelon</a:t>
            </a:r>
            <a:r>
              <a:rPr lang="en-US" sz="1000">
                <a:solidFill>
                  <a:schemeClr val="accent2"/>
                </a:solidFill>
              </a:rPr>
              <a:t> </a:t>
            </a:r>
            <a:r>
              <a:rPr lang="en-US" sz="1000" err="1">
                <a:solidFill>
                  <a:schemeClr val="accent2"/>
                </a:solidFill>
              </a:rPr>
              <a:t>hvor</a:t>
            </a:r>
            <a:r>
              <a:rPr lang="en-US" sz="1000">
                <a:solidFill>
                  <a:schemeClr val="accent2"/>
                </a:solidFill>
              </a:rPr>
              <a:t> der er </a:t>
            </a:r>
            <a:r>
              <a:rPr lang="en-US" sz="1000" err="1">
                <a:solidFill>
                  <a:schemeClr val="accent2"/>
                </a:solidFill>
              </a:rPr>
              <a:t>indsat</a:t>
            </a:r>
            <a:r>
              <a:rPr lang="en-US" sz="1000">
                <a:solidFill>
                  <a:schemeClr val="accent2"/>
                </a:solidFill>
              </a:rPr>
              <a:t> </a:t>
            </a:r>
            <a:r>
              <a:rPr lang="en-US" sz="1000" err="1">
                <a:solidFill>
                  <a:schemeClr val="accent2"/>
                </a:solidFill>
              </a:rPr>
              <a:t>en</a:t>
            </a:r>
            <a:r>
              <a:rPr lang="en-US" sz="1000">
                <a:solidFill>
                  <a:schemeClr val="accent2"/>
                </a:solidFill>
              </a:rPr>
              <a:t> </a:t>
            </a:r>
            <a:r>
              <a:rPr lang="en-US" sz="1000" err="1">
                <a:solidFill>
                  <a:schemeClr val="accent2"/>
                </a:solidFill>
              </a:rPr>
              <a:t>billedplaceholder</a:t>
            </a:r>
            <a:r>
              <a:rPr lang="en-US" sz="1000">
                <a:solidFill>
                  <a:schemeClr val="accent2"/>
                </a:solidFill>
              </a:rPr>
              <a:t>-knap</a:t>
            </a:r>
            <a:endParaRPr lang="en-US" sz="1000" b="1">
              <a:solidFill>
                <a:schemeClr val="accent2"/>
              </a:solidFill>
            </a:endParaRPr>
          </a:p>
          <a:p>
            <a:pPr marL="228600" indent="-228600" algn="l">
              <a:lnSpc>
                <a:spcPct val="110000"/>
              </a:lnSpc>
              <a:spcBef>
                <a:spcPts val="1200"/>
              </a:spcBef>
              <a:buSzPct val="80000"/>
              <a:buFont typeface="+mj-lt"/>
              <a:buAutoNum type="arabicPeriod"/>
            </a:pPr>
            <a:endParaRPr lang="en-US" sz="1000">
              <a:solidFill>
                <a:schemeClr val="accent2"/>
              </a:solidFill>
            </a:endParaRPr>
          </a:p>
        </p:txBody>
      </p:sp>
      <p:cxnSp>
        <p:nvCxnSpPr>
          <p:cNvPr id="67" name="Straight Connector 44">
            <a:extLst>
              <a:ext uri="{FF2B5EF4-FFF2-40B4-BE49-F238E27FC236}">
                <a16:creationId xmlns:a16="http://schemas.microsoft.com/office/drawing/2014/main" id="{0E974D63-EDCB-9455-9C7C-58E9B4A9928C}"/>
              </a:ext>
            </a:extLst>
          </p:cNvPr>
          <p:cNvCxnSpPr>
            <a:cxnSpLocks/>
          </p:cNvCxnSpPr>
          <p:nvPr userDrawn="1"/>
        </p:nvCxnSpPr>
        <p:spPr>
          <a:xfrm>
            <a:off x="8221415" y="2978290"/>
            <a:ext cx="3567380" cy="10014"/>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8" name="Picture 11">
            <a:extLst>
              <a:ext uri="{FF2B5EF4-FFF2-40B4-BE49-F238E27FC236}">
                <a16:creationId xmlns:a16="http://schemas.microsoft.com/office/drawing/2014/main" id="{4132F99B-F743-FCC7-3153-22E0AB073D0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458672" y="2575937"/>
            <a:ext cx="290416" cy="283661"/>
          </a:xfrm>
          <a:prstGeom prst="rect">
            <a:avLst/>
          </a:prstGeom>
          <a:ln w="3175" cap="sq">
            <a:solidFill>
              <a:srgbClr val="000000"/>
            </a:solidFill>
            <a:prstDash val="solid"/>
            <a:miter lim="800000"/>
          </a:ln>
          <a:effectLst/>
        </p:spPr>
      </p:pic>
      <p:cxnSp>
        <p:nvCxnSpPr>
          <p:cNvPr id="38" name="Straight Connector 37">
            <a:extLst>
              <a:ext uri="{FF2B5EF4-FFF2-40B4-BE49-F238E27FC236}">
                <a16:creationId xmlns:a16="http://schemas.microsoft.com/office/drawing/2014/main" id="{371F0665-6392-1E18-AC6B-8FC48BD2817C}"/>
              </a:ext>
            </a:extLst>
          </p:cNvPr>
          <p:cNvCxnSpPr>
            <a:cxnSpLocks/>
          </p:cNvCxnSpPr>
          <p:nvPr userDrawn="1"/>
        </p:nvCxnSpPr>
        <p:spPr>
          <a:xfrm>
            <a:off x="41624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AA9164-6B5D-D087-4DA9-7030517BA0D7}"/>
              </a:ext>
            </a:extLst>
          </p:cNvPr>
          <p:cNvCxnSpPr>
            <a:cxnSpLocks/>
          </p:cNvCxnSpPr>
          <p:nvPr userDrawn="1"/>
        </p:nvCxnSpPr>
        <p:spPr>
          <a:xfrm>
            <a:off x="80486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FF8E62C-2549-9209-6369-CDC2C95C8F3C}"/>
              </a:ext>
            </a:extLst>
          </p:cNvPr>
          <p:cNvGrpSpPr/>
          <p:nvPr userDrawn="1"/>
        </p:nvGrpSpPr>
        <p:grpSpPr>
          <a:xfrm>
            <a:off x="8220075" y="3168097"/>
            <a:ext cx="3535960" cy="3180748"/>
            <a:chOff x="8261673" y="3227745"/>
            <a:chExt cx="3494362" cy="3035712"/>
          </a:xfrm>
        </p:grpSpPr>
        <p:sp>
          <p:nvSpPr>
            <p:cNvPr id="72" name="Text Box 48">
              <a:extLst>
                <a:ext uri="{FF2B5EF4-FFF2-40B4-BE49-F238E27FC236}">
                  <a16:creationId xmlns:a16="http://schemas.microsoft.com/office/drawing/2014/main" id="{BC76A3B9-1F8B-3E7C-F800-1260B6D90B50}"/>
                </a:ext>
              </a:extLst>
            </p:cNvPr>
            <p:cNvSpPr txBox="1">
              <a:spLocks noChangeArrowheads="1"/>
            </p:cNvSpPr>
            <p:nvPr/>
          </p:nvSpPr>
          <p:spPr bwMode="auto">
            <a:xfrm>
              <a:off x="8261676" y="4134713"/>
              <a:ext cx="349435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1" noProof="1">
                  <a:solidFill>
                    <a:schemeClr val="tx1"/>
                  </a:solidFill>
                  <a:latin typeface="+mn-lt"/>
                  <a:cs typeface="Arial" panose="020B0604020202020204" pitchFamily="34" charset="0"/>
                </a:rPr>
                <a:t>Sekundære farver i powerpoint</a:t>
              </a:r>
            </a:p>
          </p:txBody>
        </p:sp>
        <p:sp>
          <p:nvSpPr>
            <p:cNvPr id="73" name="Text Box 48">
              <a:extLst>
                <a:ext uri="{FF2B5EF4-FFF2-40B4-BE49-F238E27FC236}">
                  <a16:creationId xmlns:a16="http://schemas.microsoft.com/office/drawing/2014/main" id="{0A0FF1BB-5409-D529-8772-2BA12E4C77C9}"/>
                </a:ext>
              </a:extLst>
            </p:cNvPr>
            <p:cNvSpPr txBox="1">
              <a:spLocks noChangeArrowheads="1"/>
            </p:cNvSpPr>
            <p:nvPr/>
          </p:nvSpPr>
          <p:spPr bwMode="auto">
            <a:xfrm>
              <a:off x="10185914" y="5439772"/>
              <a:ext cx="15293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0/103/127 </a:t>
              </a:r>
            </a:p>
          </p:txBody>
        </p:sp>
        <p:sp>
          <p:nvSpPr>
            <p:cNvPr id="74" name="Text Box 48">
              <a:extLst>
                <a:ext uri="{FF2B5EF4-FFF2-40B4-BE49-F238E27FC236}">
                  <a16:creationId xmlns:a16="http://schemas.microsoft.com/office/drawing/2014/main" id="{0563DB23-352E-89CE-6801-3DBD7DEF0FC7}"/>
                </a:ext>
              </a:extLst>
            </p:cNvPr>
            <p:cNvSpPr txBox="1">
              <a:spLocks noChangeArrowheads="1"/>
            </p:cNvSpPr>
            <p:nvPr/>
          </p:nvSpPr>
          <p:spPr bwMode="auto">
            <a:xfrm>
              <a:off x="10185914" y="4774509"/>
              <a:ext cx="14938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0/47/109 </a:t>
              </a:r>
            </a:p>
          </p:txBody>
        </p:sp>
        <p:sp>
          <p:nvSpPr>
            <p:cNvPr id="75" name="Text Box 48">
              <a:extLst>
                <a:ext uri="{FF2B5EF4-FFF2-40B4-BE49-F238E27FC236}">
                  <a16:creationId xmlns:a16="http://schemas.microsoft.com/office/drawing/2014/main" id="{C80BB19D-9611-F863-5A25-F77EA4254995}"/>
                </a:ext>
              </a:extLst>
            </p:cNvPr>
            <p:cNvSpPr txBox="1">
              <a:spLocks noChangeArrowheads="1"/>
            </p:cNvSpPr>
            <p:nvPr/>
          </p:nvSpPr>
          <p:spPr bwMode="auto">
            <a:xfrm>
              <a:off x="8261676" y="4774509"/>
              <a:ext cx="16780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0/0/0 </a:t>
              </a:r>
            </a:p>
          </p:txBody>
        </p:sp>
        <p:sp>
          <p:nvSpPr>
            <p:cNvPr id="76" name="Rectangle 25">
              <a:extLst>
                <a:ext uri="{FF2B5EF4-FFF2-40B4-BE49-F238E27FC236}">
                  <a16:creationId xmlns:a16="http://schemas.microsoft.com/office/drawing/2014/main" id="{4B38A18B-006E-D6B2-CACA-56E06D56BBD2}"/>
                </a:ext>
              </a:extLst>
            </p:cNvPr>
            <p:cNvSpPr/>
            <p:nvPr/>
          </p:nvSpPr>
          <p:spPr>
            <a:xfrm>
              <a:off x="8261678" y="4327870"/>
              <a:ext cx="1564811" cy="396000"/>
            </a:xfrm>
            <a:prstGeom prst="rect">
              <a:avLst/>
            </a:prstGeom>
            <a:solidFill>
              <a:schemeClr val="tx1"/>
            </a:solidFill>
            <a:ln w="6350">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77" name="Rectangle 26">
              <a:extLst>
                <a:ext uri="{FF2B5EF4-FFF2-40B4-BE49-F238E27FC236}">
                  <a16:creationId xmlns:a16="http://schemas.microsoft.com/office/drawing/2014/main" id="{365850DD-49A7-5F57-D6EB-1BFDF1731837}"/>
                </a:ext>
              </a:extLst>
            </p:cNvPr>
            <p:cNvSpPr/>
            <p:nvPr/>
          </p:nvSpPr>
          <p:spPr>
            <a:xfrm>
              <a:off x="10185916" y="4327870"/>
              <a:ext cx="1564811" cy="396000"/>
            </a:xfrm>
            <a:prstGeom prst="rect">
              <a:avLst/>
            </a:prstGeom>
            <a:solidFill>
              <a:schemeClr val="accent3"/>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78" name="Rectangle 27">
              <a:extLst>
                <a:ext uri="{FF2B5EF4-FFF2-40B4-BE49-F238E27FC236}">
                  <a16:creationId xmlns:a16="http://schemas.microsoft.com/office/drawing/2014/main" id="{F4F1C0BE-3615-68C4-69C7-5B1E914ADD13}"/>
                </a:ext>
              </a:extLst>
            </p:cNvPr>
            <p:cNvSpPr/>
            <p:nvPr/>
          </p:nvSpPr>
          <p:spPr>
            <a:xfrm>
              <a:off x="8261675" y="5665944"/>
              <a:ext cx="1564811" cy="396000"/>
            </a:xfrm>
            <a:prstGeom prst="rect">
              <a:avLst/>
            </a:prstGeom>
            <a:solidFill>
              <a:schemeClr val="accent4"/>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79" name="Text Box 48">
              <a:extLst>
                <a:ext uri="{FF2B5EF4-FFF2-40B4-BE49-F238E27FC236}">
                  <a16:creationId xmlns:a16="http://schemas.microsoft.com/office/drawing/2014/main" id="{E34FA4EA-A7F1-3071-384B-E1C90435FCA8}"/>
                </a:ext>
              </a:extLst>
            </p:cNvPr>
            <p:cNvSpPr txBox="1">
              <a:spLocks noChangeArrowheads="1"/>
            </p:cNvSpPr>
            <p:nvPr/>
          </p:nvSpPr>
          <p:spPr bwMode="auto">
            <a:xfrm>
              <a:off x="8261673" y="6109569"/>
              <a:ext cx="156224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0/175/171 </a:t>
              </a:r>
            </a:p>
          </p:txBody>
        </p:sp>
        <p:sp>
          <p:nvSpPr>
            <p:cNvPr id="80" name="Rectangle 29">
              <a:extLst>
                <a:ext uri="{FF2B5EF4-FFF2-40B4-BE49-F238E27FC236}">
                  <a16:creationId xmlns:a16="http://schemas.microsoft.com/office/drawing/2014/main" id="{24FAE4A6-85D0-34E4-68D9-67DA3EA3F61A}"/>
                </a:ext>
              </a:extLst>
            </p:cNvPr>
            <p:cNvSpPr/>
            <p:nvPr/>
          </p:nvSpPr>
          <p:spPr>
            <a:xfrm>
              <a:off x="8261678" y="4996907"/>
              <a:ext cx="1564811" cy="396000"/>
            </a:xfrm>
            <a:prstGeom prst="rect">
              <a:avLst/>
            </a:prstGeom>
            <a:solidFill>
              <a:schemeClr val="accent6"/>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81" name="Rectangle 30">
              <a:extLst>
                <a:ext uri="{FF2B5EF4-FFF2-40B4-BE49-F238E27FC236}">
                  <a16:creationId xmlns:a16="http://schemas.microsoft.com/office/drawing/2014/main" id="{D9FD0ECC-3341-96D3-E1BB-B78CAA4B36C7}"/>
                </a:ext>
              </a:extLst>
            </p:cNvPr>
            <p:cNvSpPr/>
            <p:nvPr/>
          </p:nvSpPr>
          <p:spPr>
            <a:xfrm>
              <a:off x="10185916" y="4996907"/>
              <a:ext cx="1564811" cy="396000"/>
            </a:xfrm>
            <a:prstGeom prst="rect">
              <a:avLst/>
            </a:prstGeom>
            <a:solidFill>
              <a:schemeClr val="bg2"/>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82" name="Rectangle 31">
              <a:extLst>
                <a:ext uri="{FF2B5EF4-FFF2-40B4-BE49-F238E27FC236}">
                  <a16:creationId xmlns:a16="http://schemas.microsoft.com/office/drawing/2014/main" id="{FA77FACF-0D8D-1676-FF8B-7D88326687FD}"/>
                </a:ext>
              </a:extLst>
            </p:cNvPr>
            <p:cNvSpPr/>
            <p:nvPr/>
          </p:nvSpPr>
          <p:spPr>
            <a:xfrm>
              <a:off x="10185914" y="5665944"/>
              <a:ext cx="1564811" cy="396000"/>
            </a:xfrm>
            <a:prstGeom prst="rect">
              <a:avLst/>
            </a:prstGeom>
            <a:solidFill>
              <a:schemeClr val="tx2"/>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83" name="Text Box 48">
              <a:extLst>
                <a:ext uri="{FF2B5EF4-FFF2-40B4-BE49-F238E27FC236}">
                  <a16:creationId xmlns:a16="http://schemas.microsoft.com/office/drawing/2014/main" id="{373D597C-D889-DBF4-2AED-2C654F22ED0F}"/>
                </a:ext>
              </a:extLst>
            </p:cNvPr>
            <p:cNvSpPr txBox="1">
              <a:spLocks noChangeArrowheads="1"/>
            </p:cNvSpPr>
            <p:nvPr/>
          </p:nvSpPr>
          <p:spPr bwMode="auto">
            <a:xfrm>
              <a:off x="8261676" y="5439772"/>
              <a:ext cx="16780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190/205/214 </a:t>
              </a:r>
            </a:p>
          </p:txBody>
        </p:sp>
        <p:sp>
          <p:nvSpPr>
            <p:cNvPr id="84" name="Text Box 48">
              <a:extLst>
                <a:ext uri="{FF2B5EF4-FFF2-40B4-BE49-F238E27FC236}">
                  <a16:creationId xmlns:a16="http://schemas.microsoft.com/office/drawing/2014/main" id="{31F56AD6-DFC1-838B-B71A-5B20CEAF669D}"/>
                </a:ext>
              </a:extLst>
            </p:cNvPr>
            <p:cNvSpPr txBox="1">
              <a:spLocks noChangeArrowheads="1"/>
            </p:cNvSpPr>
            <p:nvPr/>
          </p:nvSpPr>
          <p:spPr bwMode="auto">
            <a:xfrm>
              <a:off x="10185914" y="6109569"/>
              <a:ext cx="156223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171/139/121 </a:t>
              </a:r>
            </a:p>
          </p:txBody>
        </p:sp>
        <p:sp>
          <p:nvSpPr>
            <p:cNvPr id="85" name="Text Box 48">
              <a:extLst>
                <a:ext uri="{FF2B5EF4-FFF2-40B4-BE49-F238E27FC236}">
                  <a16:creationId xmlns:a16="http://schemas.microsoft.com/office/drawing/2014/main" id="{D98C6617-5467-0D8F-B603-E69CBCE9489F}"/>
                </a:ext>
              </a:extLst>
            </p:cNvPr>
            <p:cNvSpPr txBox="1">
              <a:spLocks noChangeArrowheads="1"/>
            </p:cNvSpPr>
            <p:nvPr/>
          </p:nvSpPr>
          <p:spPr bwMode="auto">
            <a:xfrm>
              <a:off x="8261676" y="3227745"/>
              <a:ext cx="20743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1" noProof="1">
                  <a:solidFill>
                    <a:schemeClr val="tx1"/>
                  </a:solidFill>
                  <a:latin typeface="+mn-lt"/>
                  <a:cs typeface="Arial" panose="020B0604020202020204" pitchFamily="34" charset="0"/>
                </a:rPr>
                <a:t>Primær farve</a:t>
              </a:r>
            </a:p>
          </p:txBody>
        </p:sp>
        <p:sp>
          <p:nvSpPr>
            <p:cNvPr id="86" name="Rectangle 35">
              <a:extLst>
                <a:ext uri="{FF2B5EF4-FFF2-40B4-BE49-F238E27FC236}">
                  <a16:creationId xmlns:a16="http://schemas.microsoft.com/office/drawing/2014/main" id="{21393E93-8AE2-35C7-7A8F-361A47A83393}"/>
                </a:ext>
              </a:extLst>
            </p:cNvPr>
            <p:cNvSpPr/>
            <p:nvPr/>
          </p:nvSpPr>
          <p:spPr>
            <a:xfrm>
              <a:off x="8261676" y="3431978"/>
              <a:ext cx="1562238" cy="396000"/>
            </a:xfrm>
            <a:prstGeom prst="rect">
              <a:avLst/>
            </a:prstGeom>
            <a:solidFill>
              <a:schemeClr val="accent1"/>
            </a:solidFill>
            <a:ln w="6350">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87" name="Rectangle 36">
              <a:extLst>
                <a:ext uri="{FF2B5EF4-FFF2-40B4-BE49-F238E27FC236}">
                  <a16:creationId xmlns:a16="http://schemas.microsoft.com/office/drawing/2014/main" id="{03B1D4CD-F26D-69EE-2DF4-BE6F51C0F0CE}"/>
                </a:ext>
              </a:extLst>
            </p:cNvPr>
            <p:cNvSpPr/>
            <p:nvPr/>
          </p:nvSpPr>
          <p:spPr>
            <a:xfrm>
              <a:off x="10185916" y="3431978"/>
              <a:ext cx="1562236" cy="396000"/>
            </a:xfrm>
            <a:prstGeom prst="rect">
              <a:avLst/>
            </a:prstGeom>
            <a:solidFill>
              <a:schemeClr val="accent5"/>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88" name="Text Box 48">
              <a:extLst>
                <a:ext uri="{FF2B5EF4-FFF2-40B4-BE49-F238E27FC236}">
                  <a16:creationId xmlns:a16="http://schemas.microsoft.com/office/drawing/2014/main" id="{7957AEF8-F752-0C9F-CBEA-472867057024}"/>
                </a:ext>
              </a:extLst>
            </p:cNvPr>
            <p:cNvSpPr txBox="1">
              <a:spLocks noChangeArrowheads="1"/>
            </p:cNvSpPr>
            <p:nvPr/>
          </p:nvSpPr>
          <p:spPr bwMode="auto">
            <a:xfrm>
              <a:off x="8261675" y="3874147"/>
              <a:ext cx="18215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240/80/65 </a:t>
              </a:r>
            </a:p>
          </p:txBody>
        </p:sp>
        <p:sp>
          <p:nvSpPr>
            <p:cNvPr id="89" name="Text Box 48">
              <a:extLst>
                <a:ext uri="{FF2B5EF4-FFF2-40B4-BE49-F238E27FC236}">
                  <a16:creationId xmlns:a16="http://schemas.microsoft.com/office/drawing/2014/main" id="{F99C9101-56A1-D9D0-D0E3-B64E444269B9}"/>
                </a:ext>
              </a:extLst>
            </p:cNvPr>
            <p:cNvSpPr txBox="1">
              <a:spLocks noChangeArrowheads="1"/>
            </p:cNvSpPr>
            <p:nvPr/>
          </p:nvSpPr>
          <p:spPr bwMode="auto">
            <a:xfrm>
              <a:off x="10185914" y="3874147"/>
              <a:ext cx="156223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a:t>
              </a:r>
              <a:r>
                <a:rPr lang="en-GB" sz="1000" b="0" i="0" u="none" strike="noStrike" baseline="0">
                  <a:latin typeface="+mn-lt"/>
                </a:rPr>
                <a:t>255/242/0</a:t>
              </a:r>
              <a:r>
                <a:rPr lang="en-US" sz="1000" b="0" noProof="1">
                  <a:solidFill>
                    <a:schemeClr val="tx1"/>
                  </a:solidFill>
                  <a:latin typeface="+mn-lt"/>
                  <a:cs typeface="Arial" panose="020B0604020202020204" pitchFamily="34" charset="0"/>
                </a:rPr>
                <a:t> </a:t>
              </a:r>
            </a:p>
          </p:txBody>
        </p:sp>
        <p:sp>
          <p:nvSpPr>
            <p:cNvPr id="90" name="Text Box 48">
              <a:extLst>
                <a:ext uri="{FF2B5EF4-FFF2-40B4-BE49-F238E27FC236}">
                  <a16:creationId xmlns:a16="http://schemas.microsoft.com/office/drawing/2014/main" id="{6D6CB031-FB66-71F0-F8CA-30E97A913E6C}"/>
                </a:ext>
              </a:extLst>
            </p:cNvPr>
            <p:cNvSpPr txBox="1">
              <a:spLocks noChangeArrowheads="1"/>
            </p:cNvSpPr>
            <p:nvPr/>
          </p:nvSpPr>
          <p:spPr bwMode="auto">
            <a:xfrm>
              <a:off x="10185914" y="3227745"/>
              <a:ext cx="135154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noProof="1">
                  <a:solidFill>
                    <a:schemeClr val="tx1"/>
                  </a:solidFill>
                  <a:latin typeface="+mn-lt"/>
                  <a:cs typeface="Arial" panose="020B0604020202020204" pitchFamily="34" charset="0"/>
                </a:rPr>
                <a:t>Signalfarve farve</a:t>
              </a:r>
            </a:p>
          </p:txBody>
        </p:sp>
      </p:grpSp>
    </p:spTree>
    <p:extLst>
      <p:ext uri="{BB962C8B-B14F-4D97-AF65-F5344CB8AC3E}">
        <p14:creationId xmlns:p14="http://schemas.microsoft.com/office/powerpoint/2010/main" val="352422379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ps og tricks #3">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4B4FE8E-AE74-2EB9-FD1B-9CBEB567951E}"/>
              </a:ext>
            </a:extLst>
          </p:cNvPr>
          <p:cNvGrpSpPr/>
          <p:nvPr userDrawn="1"/>
        </p:nvGrpSpPr>
        <p:grpSpPr>
          <a:xfrm>
            <a:off x="8089664" y="2107962"/>
            <a:ext cx="3182045" cy="1768712"/>
            <a:chOff x="8118240" y="2377167"/>
            <a:chExt cx="2439756" cy="1356117"/>
          </a:xfrm>
        </p:grpSpPr>
        <p:grpSp>
          <p:nvGrpSpPr>
            <p:cNvPr id="6" name="Group 5">
              <a:extLst>
                <a:ext uri="{FF2B5EF4-FFF2-40B4-BE49-F238E27FC236}">
                  <a16:creationId xmlns:a16="http://schemas.microsoft.com/office/drawing/2014/main" id="{0CF525C7-C522-CEFB-64B9-FE6281B6500B}"/>
                </a:ext>
              </a:extLst>
            </p:cNvPr>
            <p:cNvGrpSpPr/>
            <p:nvPr userDrawn="1"/>
          </p:nvGrpSpPr>
          <p:grpSpPr>
            <a:xfrm>
              <a:off x="8152552" y="2458773"/>
              <a:ext cx="1890584" cy="1274511"/>
              <a:chOff x="8159578" y="2201674"/>
              <a:chExt cx="2654595" cy="1789558"/>
            </a:xfrm>
          </p:grpSpPr>
          <p:pic>
            <p:nvPicPr>
              <p:cNvPr id="10" name="Billede 9">
                <a:extLst>
                  <a:ext uri="{FF2B5EF4-FFF2-40B4-BE49-F238E27FC236}">
                    <a16:creationId xmlns:a16="http://schemas.microsoft.com/office/drawing/2014/main" id="{2DD190B6-45CF-A008-4795-12240E7294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8790" y="2391961"/>
                <a:ext cx="2157714" cy="1490871"/>
              </a:xfrm>
              <a:prstGeom prst="rect">
                <a:avLst/>
              </a:prstGeom>
              <a:ln w="3175">
                <a:solidFill>
                  <a:schemeClr val="tx1"/>
                </a:solidFill>
              </a:ln>
            </p:spPr>
          </p:pic>
          <p:cxnSp>
            <p:nvCxnSpPr>
              <p:cNvPr id="44" name="Lige pilforbindelse 43">
                <a:extLst>
                  <a:ext uri="{FF2B5EF4-FFF2-40B4-BE49-F238E27FC236}">
                    <a16:creationId xmlns:a16="http://schemas.microsoft.com/office/drawing/2014/main" id="{16C24D7F-FB22-CD18-3913-B589B3AD8141}"/>
                  </a:ext>
                </a:extLst>
              </p:cNvPr>
              <p:cNvCxnSpPr>
                <a:cxnSpLocks/>
              </p:cNvCxnSpPr>
              <p:nvPr userDrawn="1"/>
            </p:nvCxnSpPr>
            <p:spPr>
              <a:xfrm>
                <a:off x="8685372" y="3634711"/>
                <a:ext cx="938798"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sp>
            <p:nvSpPr>
              <p:cNvPr id="5" name="Rectangle 4">
                <a:extLst>
                  <a:ext uri="{FF2B5EF4-FFF2-40B4-BE49-F238E27FC236}">
                    <a16:creationId xmlns:a16="http://schemas.microsoft.com/office/drawing/2014/main" id="{1726C042-3C28-9370-0C8F-41F543544A2B}"/>
                  </a:ext>
                </a:extLst>
              </p:cNvPr>
              <p:cNvSpPr/>
              <p:nvPr userDrawn="1"/>
            </p:nvSpPr>
            <p:spPr>
              <a:xfrm>
                <a:off x="8220074" y="3380581"/>
                <a:ext cx="1381485"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1" name="Rectangle 20">
                <a:extLst>
                  <a:ext uri="{FF2B5EF4-FFF2-40B4-BE49-F238E27FC236}">
                    <a16:creationId xmlns:a16="http://schemas.microsoft.com/office/drawing/2014/main" id="{92F2CEE6-E875-E89D-9E7B-EA7F1F3FBAE0}"/>
                  </a:ext>
                </a:extLst>
              </p:cNvPr>
              <p:cNvSpPr/>
              <p:nvPr userDrawn="1"/>
            </p:nvSpPr>
            <p:spPr>
              <a:xfrm>
                <a:off x="9173150" y="3772179"/>
                <a:ext cx="1464592" cy="219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3" name="Rectangle 22">
                <a:extLst>
                  <a:ext uri="{FF2B5EF4-FFF2-40B4-BE49-F238E27FC236}">
                    <a16:creationId xmlns:a16="http://schemas.microsoft.com/office/drawing/2014/main" id="{12C4E53F-286D-7544-9423-241FD6D6C390}"/>
                  </a:ext>
                </a:extLst>
              </p:cNvPr>
              <p:cNvSpPr/>
              <p:nvPr userDrawn="1"/>
            </p:nvSpPr>
            <p:spPr>
              <a:xfrm>
                <a:off x="8159578" y="3393989"/>
                <a:ext cx="1416263"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4" name="Rectangle 23">
                <a:extLst>
                  <a:ext uri="{FF2B5EF4-FFF2-40B4-BE49-F238E27FC236}">
                    <a16:creationId xmlns:a16="http://schemas.microsoft.com/office/drawing/2014/main" id="{542DB86A-AE06-4874-2E9D-D3BF947BFADD}"/>
                  </a:ext>
                </a:extLst>
              </p:cNvPr>
              <p:cNvSpPr/>
              <p:nvPr userDrawn="1"/>
            </p:nvSpPr>
            <p:spPr>
              <a:xfrm rot="5400000">
                <a:off x="9827748" y="2891961"/>
                <a:ext cx="1464592"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5" name="Rectangle 24">
                <a:extLst>
                  <a:ext uri="{FF2B5EF4-FFF2-40B4-BE49-F238E27FC236}">
                    <a16:creationId xmlns:a16="http://schemas.microsoft.com/office/drawing/2014/main" id="{FB42A353-2462-D526-2195-582868C296F1}"/>
                  </a:ext>
                </a:extLst>
              </p:cNvPr>
              <p:cNvSpPr/>
              <p:nvPr userDrawn="1"/>
            </p:nvSpPr>
            <p:spPr>
              <a:xfrm rot="5400000">
                <a:off x="9562298" y="2679840"/>
                <a:ext cx="1221795"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6" name="Rectangle 25">
                <a:extLst>
                  <a:ext uri="{FF2B5EF4-FFF2-40B4-BE49-F238E27FC236}">
                    <a16:creationId xmlns:a16="http://schemas.microsoft.com/office/drawing/2014/main" id="{C95638B0-74D0-1B89-3B45-E929158555F2}"/>
                  </a:ext>
                </a:extLst>
              </p:cNvPr>
              <p:cNvSpPr/>
              <p:nvPr userDrawn="1"/>
            </p:nvSpPr>
            <p:spPr>
              <a:xfrm rot="5400000">
                <a:off x="7487883" y="2873369"/>
                <a:ext cx="1464592" cy="121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grpSp>
        <p:sp>
          <p:nvSpPr>
            <p:cNvPr id="22" name="Rectangle 21">
              <a:extLst>
                <a:ext uri="{FF2B5EF4-FFF2-40B4-BE49-F238E27FC236}">
                  <a16:creationId xmlns:a16="http://schemas.microsoft.com/office/drawing/2014/main" id="{A2B7529E-436C-828F-92C9-CA8706929A20}"/>
                </a:ext>
              </a:extLst>
            </p:cNvPr>
            <p:cNvSpPr/>
            <p:nvPr userDrawn="1"/>
          </p:nvSpPr>
          <p:spPr>
            <a:xfrm>
              <a:off x="8118240" y="2377167"/>
              <a:ext cx="2439756" cy="247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grpSp>
      <p:sp>
        <p:nvSpPr>
          <p:cNvPr id="46" name="TextBox 19">
            <a:extLst>
              <a:ext uri="{FF2B5EF4-FFF2-40B4-BE49-F238E27FC236}">
                <a16:creationId xmlns:a16="http://schemas.microsoft.com/office/drawing/2014/main" id="{D3B687BF-7822-82D8-B849-56E86632D46E}"/>
              </a:ext>
            </a:extLst>
          </p:cNvPr>
          <p:cNvSpPr txBox="1"/>
          <p:nvPr userDrawn="1"/>
        </p:nvSpPr>
        <p:spPr>
          <a:xfrm>
            <a:off x="8222167" y="1806389"/>
            <a:ext cx="3526574" cy="507406"/>
          </a:xfrm>
          <a:prstGeom prst="rect">
            <a:avLst/>
          </a:prstGeom>
          <a:noFill/>
        </p:spPr>
        <p:txBody>
          <a:bodyPr wrap="square" lIns="0" tIns="0" rIns="0" bIns="0" rtlCol="0">
            <a:noAutofit/>
          </a:bodyPr>
          <a:lstStyle/>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r>
              <a:rPr lang="da-DK" sz="1000" b="0" kern="1200" noProof="0">
                <a:solidFill>
                  <a:schemeClr val="accent2"/>
                </a:solidFill>
                <a:latin typeface="+mn-lt"/>
                <a:ea typeface="+mn-ea"/>
                <a:cs typeface="+mn-cs"/>
              </a:rPr>
              <a:t>Alternativt kan du sætte sliden ind med </a:t>
            </a:r>
            <a:r>
              <a:rPr lang="da-DK" sz="1000" b="1" kern="1200" noProof="0" err="1">
                <a:solidFill>
                  <a:schemeClr val="accent2"/>
                </a:solidFill>
                <a:latin typeface="+mn-lt"/>
                <a:ea typeface="+mn-ea"/>
                <a:cs typeface="+mn-cs"/>
              </a:rPr>
              <a:t>Crtl+V</a:t>
            </a:r>
            <a:r>
              <a:rPr lang="da-DK" sz="1000" b="1" kern="1200" noProof="0">
                <a:solidFill>
                  <a:schemeClr val="accent2"/>
                </a:solidFill>
                <a:latin typeface="+mn-lt"/>
                <a:ea typeface="+mn-ea"/>
                <a:cs typeface="+mn-cs"/>
              </a:rPr>
              <a:t> </a:t>
            </a:r>
            <a:r>
              <a:rPr lang="da-DK" sz="1000" b="0" kern="1200" noProof="0">
                <a:solidFill>
                  <a:schemeClr val="accent2"/>
                </a:solidFill>
                <a:latin typeface="+mn-lt"/>
                <a:ea typeface="+mn-ea"/>
                <a:cs typeface="+mn-cs"/>
              </a:rPr>
              <a:t>og derefter finde knappen </a:t>
            </a:r>
            <a:r>
              <a:rPr lang="da-DK" sz="1000" b="1" kern="1200" noProof="0">
                <a:solidFill>
                  <a:schemeClr val="accent2"/>
                </a:solidFill>
                <a:latin typeface="+mn-lt"/>
                <a:ea typeface="+mn-ea"/>
                <a:cs typeface="+mn-cs"/>
              </a:rPr>
              <a:t>Brug destinationstema</a:t>
            </a:r>
            <a:r>
              <a:rPr lang="da-DK" sz="1000" b="0" kern="1200" noProof="0">
                <a:solidFill>
                  <a:schemeClr val="accent2"/>
                </a:solidFill>
                <a:latin typeface="+mn-lt"/>
                <a:ea typeface="+mn-ea"/>
                <a:cs typeface="+mn-cs"/>
              </a:rPr>
              <a:t> I nederste venstre hjørne under den slide, du har sat ind:</a:t>
            </a: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endParaRPr lang="da-DK" sz="1000" b="0" kern="1200" noProof="0">
              <a:solidFill>
                <a:schemeClr val="accent2"/>
              </a:solidFill>
              <a:latin typeface="+mn-lt"/>
              <a:ea typeface="+mn-ea"/>
              <a:cs typeface="+mn-cs"/>
            </a:endParaRP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endParaRPr lang="da-DK" sz="1000" b="0" kern="1200" noProof="0">
              <a:solidFill>
                <a:schemeClr val="accent2"/>
              </a:solidFill>
              <a:latin typeface="+mn-lt"/>
              <a:ea typeface="+mn-ea"/>
              <a:cs typeface="+mn-cs"/>
            </a:endParaRP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endParaRPr lang="da-DK" sz="1000" b="0" kern="1200" noProof="0">
              <a:solidFill>
                <a:schemeClr val="accent2"/>
              </a:solidFill>
              <a:latin typeface="+mn-lt"/>
              <a:ea typeface="+mn-ea"/>
              <a:cs typeface="+mn-cs"/>
            </a:endParaRPr>
          </a:p>
          <a:p>
            <a:pPr marL="0" marR="0" lvl="0" indent="0" algn="l" defTabSz="914400" rtl="0" eaLnBrk="1" fontAlgn="auto" latinLnBrk="0" hangingPunct="1">
              <a:lnSpc>
                <a:spcPct val="110000"/>
              </a:lnSpc>
              <a:spcBef>
                <a:spcPts val="1200"/>
              </a:spcBef>
              <a:spcAft>
                <a:spcPts val="0"/>
              </a:spcAft>
              <a:buClrTx/>
              <a:buSzPct val="80000"/>
              <a:buFont typeface="+mj-lt"/>
              <a:buNone/>
              <a:tabLst/>
              <a:defRPr/>
            </a:pPr>
            <a:endParaRPr lang="da-DK" sz="1000" b="0" kern="1200" noProof="0">
              <a:solidFill>
                <a:schemeClr val="accent2"/>
              </a:solidFill>
              <a:latin typeface="+mn-lt"/>
              <a:ea typeface="+mn-ea"/>
              <a:cs typeface="+mn-cs"/>
            </a:endParaRP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r>
              <a:rPr lang="da-DK" sz="1000" b="0" kern="1200" noProof="0">
                <a:solidFill>
                  <a:schemeClr val="accent2"/>
                </a:solidFill>
                <a:latin typeface="+mn-lt"/>
                <a:ea typeface="+mn-ea"/>
                <a:cs typeface="+mn-cs"/>
              </a:rPr>
              <a:t>Herefter ligger der lidt manuelt arbejde I at tilpasse sliden det nye design. </a:t>
            </a: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r>
              <a:rPr lang="da-DK" sz="1000" b="0" kern="1200" noProof="0">
                <a:solidFill>
                  <a:schemeClr val="accent2"/>
                </a:solidFill>
                <a:latin typeface="+mn-lt"/>
                <a:ea typeface="+mn-ea"/>
                <a:cs typeface="+mn-cs"/>
              </a:rPr>
              <a:t>Højreklik på sliden og vælg et </a:t>
            </a:r>
            <a:r>
              <a:rPr lang="da-DK" sz="1000" b="1" kern="1200" noProof="0">
                <a:solidFill>
                  <a:schemeClr val="accent2"/>
                </a:solidFill>
                <a:latin typeface="+mn-lt"/>
                <a:ea typeface="+mn-ea"/>
                <a:cs typeface="+mn-cs"/>
              </a:rPr>
              <a:t>slidelayout</a:t>
            </a:r>
            <a:r>
              <a:rPr lang="da-DK" sz="1000" b="0" kern="1200" noProof="0">
                <a:solidFill>
                  <a:schemeClr val="accent2"/>
                </a:solidFill>
                <a:latin typeface="+mn-lt"/>
                <a:ea typeface="+mn-ea"/>
                <a:cs typeface="+mn-cs"/>
              </a:rPr>
              <a:t> fra den nye </a:t>
            </a:r>
            <a:r>
              <a:rPr lang="da-DK" sz="1000" b="0" kern="1200" noProof="0" err="1">
                <a:solidFill>
                  <a:schemeClr val="accent2"/>
                </a:solidFill>
                <a:latin typeface="+mn-lt"/>
                <a:ea typeface="+mn-ea"/>
                <a:cs typeface="+mn-cs"/>
              </a:rPr>
              <a:t>Powerpoint</a:t>
            </a:r>
            <a:r>
              <a:rPr lang="da-DK" sz="1000" b="0" kern="1200" noProof="0">
                <a:solidFill>
                  <a:schemeClr val="accent2"/>
                </a:solidFill>
                <a:latin typeface="+mn-lt"/>
                <a:ea typeface="+mn-ea"/>
                <a:cs typeface="+mn-cs"/>
              </a:rPr>
              <a:t>-Skabelon</a:t>
            </a:r>
          </a:p>
          <a:p>
            <a:pPr marL="228600" indent="-228600" algn="l">
              <a:lnSpc>
                <a:spcPct val="110000"/>
              </a:lnSpc>
              <a:spcBef>
                <a:spcPts val="1200"/>
              </a:spcBef>
              <a:buSzPct val="80000"/>
              <a:buFont typeface="+mj-lt"/>
              <a:buAutoNum type="arabicPeriod" startAt="5"/>
            </a:pPr>
            <a:r>
              <a:rPr lang="da-DK" sz="1000" noProof="0">
                <a:solidFill>
                  <a:schemeClr val="accent2"/>
                </a:solidFill>
              </a:rPr>
              <a:t>Under fanen </a:t>
            </a:r>
            <a:r>
              <a:rPr lang="da-DK" sz="1000" b="1" noProof="0">
                <a:solidFill>
                  <a:schemeClr val="accent2"/>
                </a:solidFill>
              </a:rPr>
              <a:t>Hjem</a:t>
            </a:r>
            <a:r>
              <a:rPr lang="da-DK" sz="1000" noProof="0">
                <a:solidFill>
                  <a:schemeClr val="accent2"/>
                </a:solidFill>
              </a:rPr>
              <a:t> kan du nu nulstille sliden til det nye layout ved at vælge knappen </a:t>
            </a:r>
            <a:r>
              <a:rPr lang="da-DK" sz="1000" b="1" noProof="0">
                <a:solidFill>
                  <a:schemeClr val="accent2"/>
                </a:solidFill>
              </a:rPr>
              <a:t>Nulstil</a:t>
            </a:r>
            <a:r>
              <a:rPr lang="da-DK" sz="1000" noProof="0">
                <a:solidFill>
                  <a:schemeClr val="accent2"/>
                </a:solidFill>
              </a:rPr>
              <a:t>. </a:t>
            </a:r>
          </a:p>
          <a:p>
            <a:pPr marL="228600" indent="-228600" algn="l">
              <a:lnSpc>
                <a:spcPct val="110000"/>
              </a:lnSpc>
              <a:spcBef>
                <a:spcPts val="1200"/>
              </a:spcBef>
              <a:buSzPct val="80000"/>
              <a:buFont typeface="+mj-lt"/>
              <a:buAutoNum type="arabicPeriod" startAt="5"/>
            </a:pPr>
            <a:endParaRPr lang="da-DK" sz="1000" noProof="0">
              <a:solidFill>
                <a:schemeClr val="accent2"/>
              </a:solidFill>
            </a:endParaRPr>
          </a:p>
          <a:p>
            <a:pPr marL="228600" indent="-228600" algn="l">
              <a:lnSpc>
                <a:spcPct val="110000"/>
              </a:lnSpc>
              <a:spcBef>
                <a:spcPts val="1200"/>
              </a:spcBef>
              <a:buSzPct val="80000"/>
              <a:buFont typeface="+mj-lt"/>
              <a:buAutoNum type="arabicPeriod" startAt="5"/>
            </a:pPr>
            <a:endParaRPr lang="da-DK" sz="1000" noProof="0">
              <a:solidFill>
                <a:schemeClr val="accent2"/>
              </a:solidFill>
            </a:endParaRPr>
          </a:p>
          <a:p>
            <a:pPr marL="0" indent="0" algn="l">
              <a:lnSpc>
                <a:spcPct val="110000"/>
              </a:lnSpc>
              <a:spcBef>
                <a:spcPts val="1200"/>
              </a:spcBef>
              <a:buSzPct val="80000"/>
              <a:buFont typeface="+mj-lt"/>
              <a:buNone/>
            </a:pPr>
            <a:endParaRPr lang="da-DK" sz="1000" noProof="0">
              <a:solidFill>
                <a:schemeClr val="accent2"/>
              </a:solidFill>
            </a:endParaRPr>
          </a:p>
          <a:p>
            <a:pPr marL="228600" indent="-228600" algn="l">
              <a:lnSpc>
                <a:spcPct val="110000"/>
              </a:lnSpc>
              <a:spcBef>
                <a:spcPts val="1200"/>
              </a:spcBef>
              <a:buSzPct val="80000"/>
              <a:buFont typeface="+mj-lt"/>
              <a:buAutoNum type="arabicPeriod" startAt="5"/>
            </a:pPr>
            <a:r>
              <a:rPr lang="da-DK" sz="1000" noProof="0">
                <a:solidFill>
                  <a:schemeClr val="accent2"/>
                </a:solidFill>
              </a:rPr>
              <a:t>Tilpas herefter manuelt sliden, så den er pæn ud.</a:t>
            </a:r>
          </a:p>
        </p:txBody>
      </p:sp>
      <p:sp>
        <p:nvSpPr>
          <p:cNvPr id="91" name="Rectangle 90">
            <a:extLst>
              <a:ext uri="{FF2B5EF4-FFF2-40B4-BE49-F238E27FC236}">
                <a16:creationId xmlns:a16="http://schemas.microsoft.com/office/drawing/2014/main" id="{CD68E269-9CB2-D88F-5CAD-168BAC8B9FC7}"/>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92" name="TextBox 91">
            <a:extLst>
              <a:ext uri="{FF2B5EF4-FFF2-40B4-BE49-F238E27FC236}">
                <a16:creationId xmlns:a16="http://schemas.microsoft.com/office/drawing/2014/main" id="{845E9104-FC9A-6C64-7AF8-B361F9BAC48E}"/>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err="1">
                <a:solidFill>
                  <a:schemeClr val="accent2"/>
                </a:solidFill>
                <a:latin typeface="+mj-lt"/>
              </a:rPr>
              <a:t>Slet</a:t>
            </a:r>
            <a:r>
              <a:rPr lang="en-US" sz="2000" b="1">
                <a:solidFill>
                  <a:schemeClr val="accent2"/>
                </a:solidFill>
                <a:latin typeface="+mj-lt"/>
              </a:rPr>
              <a:t> </a:t>
            </a:r>
            <a:r>
              <a:rPr lang="en-US" sz="2000" b="1" err="1">
                <a:solidFill>
                  <a:schemeClr val="accent2"/>
                </a:solidFill>
                <a:latin typeface="+mj-lt"/>
              </a:rPr>
              <a:t>før</a:t>
            </a:r>
            <a:r>
              <a:rPr lang="en-US" sz="2000" b="1">
                <a:solidFill>
                  <a:schemeClr val="accent2"/>
                </a:solidFill>
                <a:latin typeface="+mj-lt"/>
              </a:rPr>
              <a:t> </a:t>
            </a:r>
            <a:r>
              <a:rPr lang="en-US" sz="2000" b="1" err="1">
                <a:solidFill>
                  <a:schemeClr val="accent2"/>
                </a:solidFill>
                <a:latin typeface="+mj-lt"/>
              </a:rPr>
              <a:t>brug</a:t>
            </a:r>
            <a:endParaRPr lang="en-GB" sz="2000" b="1" err="1">
              <a:solidFill>
                <a:schemeClr val="accent2"/>
              </a:solidFill>
              <a:latin typeface="+mj-lt"/>
            </a:endParaRPr>
          </a:p>
        </p:txBody>
      </p:sp>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a:latin typeface="+mj-lt"/>
              </a:rPr>
              <a:t>Tips </a:t>
            </a:r>
            <a:r>
              <a:rPr lang="en-GB" sz="3200" b="1" err="1">
                <a:latin typeface="+mj-lt"/>
              </a:rPr>
              <a:t>og</a:t>
            </a:r>
            <a:r>
              <a:rPr lang="en-GB" sz="3200" b="1">
                <a:latin typeface="+mj-lt"/>
              </a:rPr>
              <a:t> tricks #3</a:t>
            </a:r>
            <a:endParaRPr lang="en-GB" sz="1600" b="1">
              <a:solidFill>
                <a:schemeClr val="accent2"/>
              </a:solidFill>
              <a:latin typeface="+mj-lt"/>
            </a:endParaRPr>
          </a:p>
        </p:txBody>
      </p:sp>
      <p:sp>
        <p:nvSpPr>
          <p:cNvPr id="20" name="TextBox 19">
            <a:extLst>
              <a:ext uri="{FF2B5EF4-FFF2-40B4-BE49-F238E27FC236}">
                <a16:creationId xmlns:a16="http://schemas.microsoft.com/office/drawing/2014/main" id="{039C2CC1-09C1-EE5C-7256-8C42191876D3}"/>
              </a:ext>
            </a:extLst>
          </p:cNvPr>
          <p:cNvSpPr txBox="1"/>
          <p:nvPr userDrawn="1"/>
        </p:nvSpPr>
        <p:spPr>
          <a:xfrm>
            <a:off x="435966" y="1806388"/>
            <a:ext cx="3526574" cy="4464049"/>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da-DK" sz="1000" b="1" noProof="0">
                <a:solidFill>
                  <a:schemeClr val="accent2"/>
                </a:solidFill>
              </a:rPr>
              <a:t>NÅR DU PASTER </a:t>
            </a:r>
            <a:r>
              <a:rPr lang="da-DK" sz="1000" b="1" noProof="0">
                <a:solidFill>
                  <a:schemeClr val="accent2"/>
                </a:solidFill>
                <a:highlight>
                  <a:srgbClr val="000000"/>
                </a:highlight>
              </a:rPr>
              <a:t> </a:t>
            </a:r>
            <a:r>
              <a:rPr lang="da-DK" sz="1000" b="1" noProof="0">
                <a:solidFill>
                  <a:schemeClr val="bg1"/>
                </a:solidFill>
                <a:highlight>
                  <a:srgbClr val="000000"/>
                </a:highlight>
              </a:rPr>
              <a:t>TEKST</a:t>
            </a:r>
            <a:r>
              <a:rPr lang="da-DK" sz="1000" b="1" noProof="0">
                <a:solidFill>
                  <a:schemeClr val="accent2"/>
                </a:solidFill>
                <a:highlight>
                  <a:srgbClr val="000000"/>
                </a:highlight>
              </a:rPr>
              <a:t> </a:t>
            </a:r>
            <a:r>
              <a:rPr lang="da-DK" sz="1000" b="1" noProof="0">
                <a:solidFill>
                  <a:schemeClr val="accent2"/>
                </a:solidFill>
              </a:rPr>
              <a:t> IND FRA ET ANDET DOKUMENT</a:t>
            </a:r>
            <a:br>
              <a:rPr lang="da-DK" sz="1000" b="1" noProof="0">
                <a:solidFill>
                  <a:schemeClr val="accent2"/>
                </a:solidFill>
              </a:rPr>
            </a:br>
            <a:r>
              <a:rPr lang="da-DK" sz="1000" b="0" noProof="0">
                <a:solidFill>
                  <a:schemeClr val="accent2"/>
                </a:solidFill>
              </a:rPr>
              <a:t>En af de typiske fejl, der kan opstå i din PowerPoint er, at du </a:t>
            </a:r>
            <a:r>
              <a:rPr lang="da-DK" sz="1000" b="0" noProof="0" err="1">
                <a:solidFill>
                  <a:schemeClr val="accent2"/>
                </a:solidFill>
              </a:rPr>
              <a:t>paster</a:t>
            </a:r>
            <a:r>
              <a:rPr lang="da-DK" sz="1000" b="0" noProof="0">
                <a:solidFill>
                  <a:schemeClr val="accent2"/>
                </a:solidFill>
              </a:rPr>
              <a:t> tekst ind fra en anden fil, så fonten i din PowerPoint bliver forkert.</a:t>
            </a:r>
          </a:p>
          <a:p>
            <a:pPr marL="0" indent="0" algn="l">
              <a:lnSpc>
                <a:spcPct val="110000"/>
              </a:lnSpc>
              <a:spcBef>
                <a:spcPts val="1200"/>
              </a:spcBef>
              <a:buSzPct val="80000"/>
              <a:buFont typeface="Arial" panose="020B0604020202020204" pitchFamily="34" charset="0"/>
              <a:buNone/>
            </a:pPr>
            <a:r>
              <a:rPr lang="da-DK" sz="1000" b="0" noProof="0">
                <a:solidFill>
                  <a:schemeClr val="accent2"/>
                </a:solidFill>
              </a:rPr>
              <a:t>Sådan </a:t>
            </a:r>
            <a:r>
              <a:rPr lang="da-DK" sz="1000" b="0" noProof="0" err="1">
                <a:solidFill>
                  <a:schemeClr val="accent2"/>
                </a:solidFill>
              </a:rPr>
              <a:t>paster</a:t>
            </a:r>
            <a:r>
              <a:rPr lang="da-DK" sz="1000" b="0" noProof="0">
                <a:solidFill>
                  <a:schemeClr val="accent2"/>
                </a:solidFill>
              </a:rPr>
              <a:t> du tekst korrekt ind:</a:t>
            </a:r>
          </a:p>
          <a:p>
            <a:pPr marL="228600" indent="-228600" algn="l">
              <a:lnSpc>
                <a:spcPct val="110000"/>
              </a:lnSpc>
              <a:spcBef>
                <a:spcPts val="1200"/>
              </a:spcBef>
              <a:buSzPct val="80000"/>
              <a:buFont typeface="Arial" panose="020B0604020202020204" pitchFamily="34" charset="0"/>
              <a:buAutoNum type="arabicPeriod"/>
            </a:pPr>
            <a:r>
              <a:rPr lang="da-DK" sz="1000" b="1" noProof="0">
                <a:solidFill>
                  <a:schemeClr val="accent2"/>
                </a:solidFill>
              </a:rPr>
              <a:t>Kopier</a:t>
            </a:r>
            <a:r>
              <a:rPr lang="da-DK" sz="1000" b="0" noProof="0">
                <a:solidFill>
                  <a:schemeClr val="accent2"/>
                </a:solidFill>
              </a:rPr>
              <a:t> den ønskede tekst fra dit dokument.</a:t>
            </a:r>
          </a:p>
          <a:p>
            <a:pPr marL="228600" indent="-228600" algn="l">
              <a:lnSpc>
                <a:spcPct val="110000"/>
              </a:lnSpc>
              <a:spcBef>
                <a:spcPts val="1200"/>
              </a:spcBef>
              <a:buSzPct val="80000"/>
              <a:buFont typeface="Arial" panose="020B0604020202020204" pitchFamily="34" charset="0"/>
              <a:buAutoNum type="arabicPeriod"/>
            </a:pPr>
            <a:r>
              <a:rPr lang="da-DK" sz="1000" b="1" noProof="0" err="1">
                <a:solidFill>
                  <a:schemeClr val="accent2"/>
                </a:solidFill>
              </a:rPr>
              <a:t>Paste</a:t>
            </a:r>
            <a:r>
              <a:rPr lang="da-DK" sz="1000" b="0" noProof="0">
                <a:solidFill>
                  <a:schemeClr val="accent2"/>
                </a:solidFill>
              </a:rPr>
              <a:t> teksten ind det ønskede sted ved at højreklikke </a:t>
            </a:r>
          </a:p>
          <a:p>
            <a:pPr marL="228600" indent="-228600" algn="l">
              <a:lnSpc>
                <a:spcPct val="110000"/>
              </a:lnSpc>
              <a:spcBef>
                <a:spcPts val="1200"/>
              </a:spcBef>
              <a:buSzPct val="80000"/>
              <a:buFont typeface="Arial" panose="020B0604020202020204" pitchFamily="34" charset="0"/>
              <a:buAutoNum type="arabicPeriod"/>
            </a:pPr>
            <a:r>
              <a:rPr lang="da-DK" sz="1000" b="0" noProof="0">
                <a:solidFill>
                  <a:schemeClr val="accent2"/>
                </a:solidFill>
              </a:rPr>
              <a:t>Vælg </a:t>
            </a:r>
            <a:r>
              <a:rPr lang="da-DK" sz="1000" b="1" noProof="0">
                <a:solidFill>
                  <a:schemeClr val="accent2"/>
                </a:solidFill>
              </a:rPr>
              <a:t>Brug destinationstema </a:t>
            </a:r>
            <a:r>
              <a:rPr lang="da-DK" sz="1000" b="0" noProof="0">
                <a:solidFill>
                  <a:schemeClr val="accent2"/>
                </a:solidFill>
              </a:rPr>
              <a:t>på den lille knap, der dukker op, når du </a:t>
            </a:r>
            <a:r>
              <a:rPr lang="da-DK" sz="1000" b="0" noProof="0" err="1">
                <a:solidFill>
                  <a:schemeClr val="accent2"/>
                </a:solidFill>
              </a:rPr>
              <a:t>paster</a:t>
            </a:r>
            <a:r>
              <a:rPr lang="da-DK" sz="1000" b="0" noProof="0">
                <a:solidFill>
                  <a:schemeClr val="accent2"/>
                </a:solidFill>
              </a:rPr>
              <a:t> tekst ind:</a:t>
            </a:r>
          </a:p>
          <a:p>
            <a:pPr marL="228600" indent="-228600" algn="l">
              <a:lnSpc>
                <a:spcPct val="110000"/>
              </a:lnSpc>
              <a:spcBef>
                <a:spcPts val="1200"/>
              </a:spcBef>
              <a:buSzPct val="80000"/>
              <a:buFont typeface="Arial" panose="020B0604020202020204" pitchFamily="34" charset="0"/>
              <a:buAutoNum type="arabicPeriod"/>
            </a:pPr>
            <a:endParaRPr lang="da-DK" sz="1000" b="0" noProof="0">
              <a:solidFill>
                <a:schemeClr val="accent2"/>
              </a:solidFill>
            </a:endParaRPr>
          </a:p>
          <a:p>
            <a:pPr marL="228600" indent="-228600" algn="l">
              <a:lnSpc>
                <a:spcPct val="110000"/>
              </a:lnSpc>
              <a:spcBef>
                <a:spcPts val="1200"/>
              </a:spcBef>
              <a:buSzPct val="80000"/>
              <a:buFont typeface="Arial" panose="020B0604020202020204" pitchFamily="34" charset="0"/>
              <a:buAutoNum type="arabicPeriod"/>
            </a:pPr>
            <a:endParaRPr lang="da-DK" sz="1000" b="0" noProof="0">
              <a:solidFill>
                <a:schemeClr val="accent2"/>
              </a:solidFill>
            </a:endParaRPr>
          </a:p>
          <a:p>
            <a:pPr marL="228600" indent="-228600" algn="l">
              <a:lnSpc>
                <a:spcPct val="110000"/>
              </a:lnSpc>
              <a:spcBef>
                <a:spcPts val="1200"/>
              </a:spcBef>
              <a:buSzPct val="80000"/>
              <a:buFont typeface="Arial" panose="020B0604020202020204" pitchFamily="34" charset="0"/>
              <a:buAutoNum type="arabicPeriod"/>
            </a:pPr>
            <a:endParaRPr lang="da-DK" sz="1000" b="0" noProof="0">
              <a:solidFill>
                <a:schemeClr val="accent2"/>
              </a:solidFill>
            </a:endParaRPr>
          </a:p>
          <a:p>
            <a:pPr marL="0" indent="0" algn="l" defTabSz="914400" rtl="0" eaLnBrk="1" latinLnBrk="0" hangingPunct="1">
              <a:lnSpc>
                <a:spcPct val="110000"/>
              </a:lnSpc>
              <a:spcBef>
                <a:spcPts val="1200"/>
              </a:spcBef>
              <a:buSzPct val="80000"/>
              <a:buFont typeface="Arial" panose="020B0604020202020204" pitchFamily="34" charset="0"/>
              <a:buNone/>
            </a:pPr>
            <a:br>
              <a:rPr lang="da-DK" sz="1000" b="0" noProof="0">
                <a:solidFill>
                  <a:schemeClr val="accent2"/>
                </a:solidFill>
              </a:rPr>
            </a:br>
            <a:r>
              <a:rPr lang="da-DK" sz="1000" b="0" noProof="0">
                <a:solidFill>
                  <a:schemeClr val="accent2"/>
                </a:solidFill>
              </a:rPr>
              <a:t>Du kan også indsætte ved at vælge </a:t>
            </a:r>
            <a:r>
              <a:rPr lang="da-DK" sz="1000" b="1" kern="1200" noProof="0" err="1">
                <a:solidFill>
                  <a:schemeClr val="accent2"/>
                </a:solidFill>
                <a:latin typeface="+mn-lt"/>
                <a:ea typeface="+mn-ea"/>
                <a:cs typeface="+mn-cs"/>
              </a:rPr>
              <a:t>Ctrl</a:t>
            </a:r>
            <a:r>
              <a:rPr lang="da-DK" sz="1000" b="1" kern="1200" noProof="0">
                <a:solidFill>
                  <a:schemeClr val="accent2"/>
                </a:solidFill>
                <a:latin typeface="+mn-lt"/>
                <a:ea typeface="+mn-ea"/>
                <a:cs typeface="+mn-cs"/>
              </a:rPr>
              <a:t> + Alt + V og </a:t>
            </a:r>
            <a:r>
              <a:rPr lang="da-DK" sz="1000" b="0" kern="1200" noProof="0">
                <a:solidFill>
                  <a:schemeClr val="accent2"/>
                </a:solidFill>
                <a:latin typeface="+mn-lt"/>
                <a:ea typeface="+mn-ea"/>
                <a:cs typeface="+mn-cs"/>
              </a:rPr>
              <a:t>vælge </a:t>
            </a:r>
            <a:r>
              <a:rPr lang="da-DK" sz="1000" b="0" kern="1200" noProof="0" err="1">
                <a:solidFill>
                  <a:schemeClr val="accent2"/>
                </a:solidFill>
                <a:latin typeface="+mn-lt"/>
                <a:ea typeface="+mn-ea"/>
                <a:cs typeface="+mn-cs"/>
              </a:rPr>
              <a:t>uformateret</a:t>
            </a:r>
            <a:r>
              <a:rPr lang="da-DK" sz="1000" b="0" kern="1200" noProof="0">
                <a:solidFill>
                  <a:schemeClr val="accent2"/>
                </a:solidFill>
                <a:latin typeface="+mn-lt"/>
                <a:ea typeface="+mn-ea"/>
                <a:cs typeface="+mn-cs"/>
              </a:rPr>
              <a:t> tekst</a:t>
            </a:r>
          </a:p>
          <a:p>
            <a:pPr marL="0" indent="0" algn="l">
              <a:lnSpc>
                <a:spcPct val="110000"/>
              </a:lnSpc>
              <a:spcBef>
                <a:spcPts val="1200"/>
              </a:spcBef>
              <a:buSzPct val="80000"/>
              <a:buFont typeface="Arial" panose="020B0604020202020204" pitchFamily="34" charset="0"/>
              <a:buNone/>
            </a:pPr>
            <a:r>
              <a:rPr lang="da-DK" sz="1000" b="0" noProof="0">
                <a:solidFill>
                  <a:schemeClr val="accent2"/>
                </a:solidFill>
              </a:rPr>
              <a:t>- På denne måde sikrer du, at formateringen af din tekst bliver korrekt og matcher designet i skabelonen.</a:t>
            </a:r>
          </a:p>
          <a:p>
            <a:pPr marL="228600" indent="-228600" algn="l">
              <a:lnSpc>
                <a:spcPct val="110000"/>
              </a:lnSpc>
              <a:spcBef>
                <a:spcPts val="1200"/>
              </a:spcBef>
              <a:buSzPct val="80000"/>
              <a:buFont typeface="Arial" panose="020B0604020202020204" pitchFamily="34" charset="0"/>
              <a:buAutoNum type="arabicPeriod"/>
            </a:pPr>
            <a:endParaRPr lang="da-DK" sz="1000" b="1" noProof="0">
              <a:solidFill>
                <a:schemeClr val="accent2"/>
              </a:solidFill>
            </a:endParaRPr>
          </a:p>
          <a:p>
            <a:pPr marL="228600" indent="-228600" algn="l">
              <a:lnSpc>
                <a:spcPct val="110000"/>
              </a:lnSpc>
              <a:spcBef>
                <a:spcPts val="1200"/>
              </a:spcBef>
              <a:buSzPct val="80000"/>
              <a:buFont typeface="Arial" panose="020B0604020202020204" pitchFamily="34" charset="0"/>
              <a:buAutoNum type="arabicPeriod"/>
            </a:pPr>
            <a:endParaRPr lang="da-DK" sz="1000" b="0" noProof="0">
              <a:solidFill>
                <a:schemeClr val="accent2"/>
              </a:solidFill>
            </a:endParaRPr>
          </a:p>
          <a:p>
            <a:pPr marL="0" indent="0" algn="l">
              <a:lnSpc>
                <a:spcPct val="110000"/>
              </a:lnSpc>
              <a:spcBef>
                <a:spcPts val="1200"/>
              </a:spcBef>
              <a:buSzPct val="80000"/>
              <a:buFont typeface="Arial" panose="020B0604020202020204" pitchFamily="34" charset="0"/>
              <a:buNone/>
            </a:pPr>
            <a:endParaRPr lang="da-DK" sz="1000" b="1" noProof="0">
              <a:solidFill>
                <a:schemeClr val="accent2"/>
              </a:solidFill>
            </a:endParaRPr>
          </a:p>
        </p:txBody>
      </p:sp>
      <p:sp>
        <p:nvSpPr>
          <p:cNvPr id="41" name="TextBox 40">
            <a:extLst>
              <a:ext uri="{FF2B5EF4-FFF2-40B4-BE49-F238E27FC236}">
                <a16:creationId xmlns:a16="http://schemas.microsoft.com/office/drawing/2014/main" id="{AFBEF7CA-F2B1-A6E7-150F-84BD25F9F8E2}"/>
              </a:ext>
            </a:extLst>
          </p:cNvPr>
          <p:cNvSpPr txBox="1"/>
          <p:nvPr userDrawn="1"/>
        </p:nvSpPr>
        <p:spPr>
          <a:xfrm>
            <a:off x="4341256" y="1806388"/>
            <a:ext cx="3603443" cy="4502337"/>
          </a:xfrm>
          <a:prstGeom prst="rect">
            <a:avLst/>
          </a:prstGeom>
          <a:noFill/>
        </p:spPr>
        <p:txBody>
          <a:bodyPr wrap="square" lIns="0" tIns="0" rIns="0" bIns="0" rtlCol="0">
            <a:noAutofit/>
          </a:bodyPr>
          <a:lstStyle/>
          <a:p>
            <a:pPr marL="0" indent="0" algn="l" defTabSz="914400" rtl="0" eaLnBrk="1" latinLnBrk="0" hangingPunct="1">
              <a:lnSpc>
                <a:spcPct val="110000"/>
              </a:lnSpc>
              <a:spcBef>
                <a:spcPts val="1200"/>
              </a:spcBef>
              <a:buSzPct val="80000"/>
              <a:buFont typeface="Arial" panose="020B0604020202020204" pitchFamily="34" charset="0"/>
              <a:buNone/>
            </a:pPr>
            <a:r>
              <a:rPr lang="da-DK" sz="1000" b="1" noProof="0">
                <a:solidFill>
                  <a:schemeClr val="accent2"/>
                </a:solidFill>
              </a:rPr>
              <a:t>NÅR DU PASTER </a:t>
            </a:r>
            <a:r>
              <a:rPr lang="da-DK" sz="1000" b="1" noProof="0">
                <a:solidFill>
                  <a:schemeClr val="accent2"/>
                </a:solidFill>
                <a:highlight>
                  <a:srgbClr val="000000"/>
                </a:highlight>
              </a:rPr>
              <a:t> </a:t>
            </a:r>
            <a:r>
              <a:rPr lang="da-DK" sz="1000" b="1" noProof="0">
                <a:solidFill>
                  <a:schemeClr val="bg1"/>
                </a:solidFill>
                <a:highlight>
                  <a:srgbClr val="000000"/>
                </a:highlight>
              </a:rPr>
              <a:t>SLIDES</a:t>
            </a:r>
            <a:r>
              <a:rPr lang="da-DK" sz="1000" b="1" noProof="0">
                <a:solidFill>
                  <a:schemeClr val="accent2"/>
                </a:solidFill>
                <a:highlight>
                  <a:srgbClr val="000000"/>
                </a:highlight>
              </a:rPr>
              <a:t> </a:t>
            </a:r>
            <a:r>
              <a:rPr lang="da-DK" sz="1000" b="1" noProof="0">
                <a:solidFill>
                  <a:schemeClr val="accent2"/>
                </a:solidFill>
              </a:rPr>
              <a:t> IND FRA ET ANDET DOKUMENT</a:t>
            </a:r>
            <a:br>
              <a:rPr lang="da-DK" sz="1000" b="1" noProof="0">
                <a:solidFill>
                  <a:schemeClr val="accent2"/>
                </a:solidFill>
              </a:rPr>
            </a:br>
            <a:r>
              <a:rPr lang="da-DK" sz="1000" b="0" kern="1200" noProof="0">
                <a:solidFill>
                  <a:schemeClr val="accent2"/>
                </a:solidFill>
                <a:latin typeface="+mn-lt"/>
                <a:ea typeface="+mn-ea"/>
                <a:cs typeface="+mn-cs"/>
              </a:rPr>
              <a:t>Hvis du vil genbruge en slide fra en anden præsentation, skal du være opmærksom på, hvordan du </a:t>
            </a:r>
            <a:r>
              <a:rPr lang="da-DK" sz="1000" b="0" kern="1200" noProof="0" err="1">
                <a:solidFill>
                  <a:schemeClr val="accent2"/>
                </a:solidFill>
                <a:latin typeface="+mn-lt"/>
                <a:ea typeface="+mn-ea"/>
                <a:cs typeface="+mn-cs"/>
              </a:rPr>
              <a:t>paster</a:t>
            </a:r>
            <a:r>
              <a:rPr lang="da-DK" sz="1000" b="0" kern="1200" noProof="0">
                <a:solidFill>
                  <a:schemeClr val="accent2"/>
                </a:solidFill>
                <a:latin typeface="+mn-lt"/>
                <a:ea typeface="+mn-ea"/>
                <a:cs typeface="+mn-cs"/>
              </a:rPr>
              <a:t> den ind, for at designet forbliver korrekt.</a:t>
            </a:r>
          </a:p>
          <a:p>
            <a:pPr marL="0" indent="0" algn="l" defTabSz="914400" rtl="0" eaLnBrk="1" latinLnBrk="0" hangingPunct="1">
              <a:lnSpc>
                <a:spcPct val="110000"/>
              </a:lnSpc>
              <a:spcBef>
                <a:spcPts val="1200"/>
              </a:spcBef>
              <a:buSzPct val="80000"/>
              <a:buFont typeface="Arial" panose="020B0604020202020204" pitchFamily="34" charset="0"/>
              <a:buNone/>
            </a:pPr>
            <a:r>
              <a:rPr lang="da-DK" sz="1000" b="0" kern="1200" noProof="0">
                <a:solidFill>
                  <a:schemeClr val="accent2"/>
                </a:solidFill>
                <a:latin typeface="+mn-lt"/>
                <a:ea typeface="+mn-ea"/>
                <a:cs typeface="+mn-cs"/>
              </a:rPr>
              <a:t>Sådan gør du:</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a:solidFill>
                  <a:schemeClr val="accent2"/>
                </a:solidFill>
                <a:latin typeface="+mn-lt"/>
                <a:ea typeface="+mn-ea"/>
                <a:cs typeface="+mn-cs"/>
              </a:rPr>
              <a:t>Klik på den eller de slides, du ønsker at sætte over i din nye præsentation.</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a:solidFill>
                  <a:schemeClr val="accent2"/>
                </a:solidFill>
                <a:latin typeface="+mn-lt"/>
                <a:ea typeface="+mn-ea"/>
                <a:cs typeface="+mn-cs"/>
              </a:rPr>
              <a:t>Højreklik og vælg </a:t>
            </a:r>
            <a:r>
              <a:rPr lang="da-DK" sz="1000" b="1" kern="1200" noProof="0">
                <a:solidFill>
                  <a:schemeClr val="accent2"/>
                </a:solidFill>
                <a:latin typeface="+mn-lt"/>
                <a:ea typeface="+mn-ea"/>
                <a:cs typeface="+mn-cs"/>
              </a:rPr>
              <a:t>Kopier </a:t>
            </a:r>
            <a:r>
              <a:rPr lang="da-DK" sz="1000" b="0" kern="1200" noProof="0">
                <a:solidFill>
                  <a:schemeClr val="accent2"/>
                </a:solidFill>
                <a:latin typeface="+mn-lt"/>
                <a:ea typeface="+mn-ea"/>
                <a:cs typeface="+mn-cs"/>
              </a:rPr>
              <a:t>eller </a:t>
            </a:r>
            <a:r>
              <a:rPr lang="da-DK" sz="1000" b="1" kern="1200" noProof="0" err="1">
                <a:solidFill>
                  <a:schemeClr val="accent2"/>
                </a:solidFill>
                <a:latin typeface="+mn-lt"/>
                <a:ea typeface="+mn-ea"/>
                <a:cs typeface="+mn-cs"/>
              </a:rPr>
              <a:t>Ctrl</a:t>
            </a:r>
            <a:r>
              <a:rPr lang="da-DK" sz="1000" b="1" kern="1200" noProof="0">
                <a:solidFill>
                  <a:schemeClr val="accent2"/>
                </a:solidFill>
                <a:latin typeface="+mn-lt"/>
                <a:ea typeface="+mn-ea"/>
                <a:cs typeface="+mn-cs"/>
              </a:rPr>
              <a:t> + C</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a:solidFill>
                  <a:schemeClr val="accent2"/>
                </a:solidFill>
                <a:latin typeface="+mn-lt"/>
                <a:ea typeface="+mn-ea"/>
                <a:cs typeface="+mn-cs"/>
              </a:rPr>
              <a:t>Gå til din nye præsentation og klik det sted, din slide skal sættes ind.</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a:solidFill>
                  <a:schemeClr val="accent2"/>
                </a:solidFill>
                <a:latin typeface="+mn-lt"/>
                <a:ea typeface="+mn-ea"/>
                <a:cs typeface="+mn-cs"/>
              </a:rPr>
              <a:t>Højreklik og vælg knappen </a:t>
            </a:r>
            <a:r>
              <a:rPr lang="da-DK" sz="1000" b="1" kern="1200" noProof="0">
                <a:solidFill>
                  <a:schemeClr val="accent2"/>
                </a:solidFill>
                <a:latin typeface="+mn-lt"/>
                <a:ea typeface="+mn-ea"/>
                <a:cs typeface="+mn-cs"/>
              </a:rPr>
              <a:t>Brug destinationstema:</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a:solidFill>
                <a:schemeClr val="accent2"/>
              </a:solidFill>
              <a:latin typeface="+mn-lt"/>
              <a:ea typeface="+mn-ea"/>
              <a:cs typeface="+mn-cs"/>
            </a:endParaRP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a:solidFill>
                <a:schemeClr val="accent2"/>
              </a:solidFill>
              <a:latin typeface="+mn-lt"/>
              <a:ea typeface="+mn-ea"/>
              <a:cs typeface="+mn-cs"/>
            </a:endParaRP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a:solidFill>
                <a:schemeClr val="accent2"/>
              </a:solidFill>
              <a:latin typeface="+mn-lt"/>
              <a:ea typeface="+mn-ea"/>
              <a:cs typeface="+mn-cs"/>
            </a:endParaRP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a:solidFill>
                <a:schemeClr val="accent2"/>
              </a:solidFill>
              <a:latin typeface="+mn-lt"/>
              <a:ea typeface="+mn-ea"/>
              <a:cs typeface="+mn-cs"/>
            </a:endParaRPr>
          </a:p>
          <a:p>
            <a:pPr marL="0" indent="0" algn="l" defTabSz="914400" rtl="0" eaLnBrk="1" latinLnBrk="0" hangingPunct="1">
              <a:lnSpc>
                <a:spcPct val="110000"/>
              </a:lnSpc>
              <a:spcBef>
                <a:spcPts val="1200"/>
              </a:spcBef>
              <a:buSzPct val="80000"/>
              <a:buFont typeface="Arial" panose="020B0604020202020204" pitchFamily="34" charset="0"/>
              <a:buNone/>
            </a:pPr>
            <a:endParaRPr lang="da-DK" sz="1000" b="0" kern="1200" noProof="0">
              <a:solidFill>
                <a:schemeClr val="accent2"/>
              </a:solidFill>
              <a:latin typeface="+mn-lt"/>
              <a:ea typeface="+mn-ea"/>
              <a:cs typeface="+mn-cs"/>
            </a:endParaRPr>
          </a:p>
          <a:p>
            <a:pPr marL="0" indent="0" algn="l">
              <a:lnSpc>
                <a:spcPct val="110000"/>
              </a:lnSpc>
              <a:spcBef>
                <a:spcPts val="1200"/>
              </a:spcBef>
              <a:buSzPct val="80000"/>
              <a:buFont typeface="Arial" panose="020B0604020202020204" pitchFamily="34" charset="0"/>
              <a:buNone/>
            </a:pPr>
            <a:endParaRPr lang="da-DK" sz="1000" b="1" noProof="0">
              <a:solidFill>
                <a:schemeClr val="accent2"/>
              </a:solidFill>
            </a:endParaRPr>
          </a:p>
        </p:txBody>
      </p:sp>
      <p:cxnSp>
        <p:nvCxnSpPr>
          <p:cNvPr id="38" name="Straight Connector 37">
            <a:extLst>
              <a:ext uri="{FF2B5EF4-FFF2-40B4-BE49-F238E27FC236}">
                <a16:creationId xmlns:a16="http://schemas.microsoft.com/office/drawing/2014/main" id="{371F0665-6392-1E18-AC6B-8FC48BD2817C}"/>
              </a:ext>
            </a:extLst>
          </p:cNvPr>
          <p:cNvCxnSpPr>
            <a:cxnSpLocks/>
          </p:cNvCxnSpPr>
          <p:nvPr userDrawn="1"/>
        </p:nvCxnSpPr>
        <p:spPr>
          <a:xfrm>
            <a:off x="41624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AA9164-6B5D-D087-4DA9-7030517BA0D7}"/>
              </a:ext>
            </a:extLst>
          </p:cNvPr>
          <p:cNvCxnSpPr>
            <a:cxnSpLocks/>
          </p:cNvCxnSpPr>
          <p:nvPr userDrawn="1"/>
        </p:nvCxnSpPr>
        <p:spPr>
          <a:xfrm>
            <a:off x="80486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Billede 7">
            <a:extLst>
              <a:ext uri="{FF2B5EF4-FFF2-40B4-BE49-F238E27FC236}">
                <a16:creationId xmlns:a16="http://schemas.microsoft.com/office/drawing/2014/main" id="{847C060D-2B37-D9A6-3C8D-20CDE74CB05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4341255" y="4695677"/>
            <a:ext cx="2260247" cy="1266974"/>
          </a:xfrm>
          <a:prstGeom prst="rect">
            <a:avLst/>
          </a:prstGeom>
          <a:ln w="3175">
            <a:solidFill>
              <a:schemeClr val="tx1"/>
            </a:solidFill>
          </a:ln>
        </p:spPr>
      </p:pic>
      <p:cxnSp>
        <p:nvCxnSpPr>
          <p:cNvPr id="7" name="Lige pilforbindelse 6">
            <a:extLst>
              <a:ext uri="{FF2B5EF4-FFF2-40B4-BE49-F238E27FC236}">
                <a16:creationId xmlns:a16="http://schemas.microsoft.com/office/drawing/2014/main" id="{BEB597C8-8F2C-E65E-FA2E-52409B10C642}"/>
              </a:ext>
            </a:extLst>
          </p:cNvPr>
          <p:cNvCxnSpPr>
            <a:cxnSpLocks/>
          </p:cNvCxnSpPr>
          <p:nvPr userDrawn="1"/>
        </p:nvCxnSpPr>
        <p:spPr>
          <a:xfrm flipH="1">
            <a:off x="5652741" y="5249901"/>
            <a:ext cx="1491009"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pic>
        <p:nvPicPr>
          <p:cNvPr id="14" name="Billede 13">
            <a:extLst>
              <a:ext uri="{FF2B5EF4-FFF2-40B4-BE49-F238E27FC236}">
                <a16:creationId xmlns:a16="http://schemas.microsoft.com/office/drawing/2014/main" id="{60D52C6B-546F-1F81-177B-3C490102FD8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8228790" y="5169609"/>
            <a:ext cx="1098471" cy="861794"/>
          </a:xfrm>
          <a:prstGeom prst="rect">
            <a:avLst/>
          </a:prstGeom>
          <a:ln w="3175">
            <a:solidFill>
              <a:schemeClr val="tx1"/>
            </a:solidFill>
          </a:ln>
        </p:spPr>
      </p:pic>
      <p:cxnSp>
        <p:nvCxnSpPr>
          <p:cNvPr id="43" name="Lige pilforbindelse 42">
            <a:extLst>
              <a:ext uri="{FF2B5EF4-FFF2-40B4-BE49-F238E27FC236}">
                <a16:creationId xmlns:a16="http://schemas.microsoft.com/office/drawing/2014/main" id="{B0F3BA2A-3A54-48A1-6906-D2BF587483C3}"/>
              </a:ext>
            </a:extLst>
          </p:cNvPr>
          <p:cNvCxnSpPr>
            <a:cxnSpLocks/>
          </p:cNvCxnSpPr>
          <p:nvPr userDrawn="1"/>
        </p:nvCxnSpPr>
        <p:spPr>
          <a:xfrm flipH="1">
            <a:off x="8603409" y="5405814"/>
            <a:ext cx="875115"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pic>
        <p:nvPicPr>
          <p:cNvPr id="17" name="Billede 16">
            <a:extLst>
              <a:ext uri="{FF2B5EF4-FFF2-40B4-BE49-F238E27FC236}">
                <a16:creationId xmlns:a16="http://schemas.microsoft.com/office/drawing/2014/main" id="{E4D756ED-AEBC-E2FA-4F90-0ED6F5A2D08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442914" y="4056387"/>
            <a:ext cx="1520680" cy="1065712"/>
          </a:xfrm>
          <a:prstGeom prst="rect">
            <a:avLst/>
          </a:prstGeom>
          <a:ln w="3175">
            <a:noFill/>
          </a:ln>
        </p:spPr>
      </p:pic>
      <p:cxnSp>
        <p:nvCxnSpPr>
          <p:cNvPr id="49" name="Lige pilforbindelse 48">
            <a:extLst>
              <a:ext uri="{FF2B5EF4-FFF2-40B4-BE49-F238E27FC236}">
                <a16:creationId xmlns:a16="http://schemas.microsoft.com/office/drawing/2014/main" id="{2F41E4AA-874B-D981-A5BB-E6F36494DBEA}"/>
              </a:ext>
            </a:extLst>
          </p:cNvPr>
          <p:cNvCxnSpPr>
            <a:cxnSpLocks/>
          </p:cNvCxnSpPr>
          <p:nvPr userDrawn="1"/>
        </p:nvCxnSpPr>
        <p:spPr>
          <a:xfrm flipH="1">
            <a:off x="2046056" y="4410731"/>
            <a:ext cx="548612"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cxnSp>
        <p:nvCxnSpPr>
          <p:cNvPr id="27" name="Lige pilforbindelse 26">
            <a:extLst>
              <a:ext uri="{FF2B5EF4-FFF2-40B4-BE49-F238E27FC236}">
                <a16:creationId xmlns:a16="http://schemas.microsoft.com/office/drawing/2014/main" id="{0B6CCE1F-22E6-9EDE-6C09-2A0F3E02B987}"/>
              </a:ext>
            </a:extLst>
          </p:cNvPr>
          <p:cNvCxnSpPr>
            <a:cxnSpLocks/>
          </p:cNvCxnSpPr>
          <p:nvPr userDrawn="1"/>
        </p:nvCxnSpPr>
        <p:spPr>
          <a:xfrm flipH="1">
            <a:off x="9623316" y="3588020"/>
            <a:ext cx="875115"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734690956"/>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el Slide">
    <p:spTree>
      <p:nvGrpSpPr>
        <p:cNvPr id="1" name=""/>
        <p:cNvGrpSpPr/>
        <p:nvPr/>
      </p:nvGrpSpPr>
      <p:grpSpPr>
        <a:xfrm>
          <a:off x="0" y="0"/>
          <a:ext cx="0" cy="0"/>
          <a:chOff x="0" y="0"/>
          <a:chExt cx="0" cy="0"/>
        </a:xfrm>
      </p:grpSpPr>
      <p:sp>
        <p:nvSpPr>
          <p:cNvPr id="18" name="Picture Placeholder 11">
            <a:extLst>
              <a:ext uri="{FF2B5EF4-FFF2-40B4-BE49-F238E27FC236}">
                <a16:creationId xmlns:a16="http://schemas.microsoft.com/office/drawing/2014/main" id="{79E6653F-D336-4BDD-9024-851F72533BCA}"/>
              </a:ext>
            </a:extLst>
          </p:cNvPr>
          <p:cNvSpPr>
            <a:spLocks noGrp="1"/>
          </p:cNvSpPr>
          <p:nvPr>
            <p:ph type="pic" sz="quarter" idx="13" hasCustomPrompt="1"/>
          </p:nvPr>
        </p:nvSpPr>
        <p:spPr>
          <a:xfrm>
            <a:off x="0" y="-1"/>
            <a:ext cx="12192000" cy="6857999"/>
          </a:xfrm>
          <a:solidFill>
            <a:srgbClr val="D9D9D9"/>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pic>
        <p:nvPicPr>
          <p:cNvPr id="17" name="Graphic 16">
            <a:extLst>
              <a:ext uri="{FF2B5EF4-FFF2-40B4-BE49-F238E27FC236}">
                <a16:creationId xmlns:a16="http://schemas.microsoft.com/office/drawing/2014/main" id="{AFF4F3A7-D0E7-4F4C-9813-1154A5747B85}"/>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1174" y="5307806"/>
            <a:ext cx="1421837" cy="1043149"/>
          </a:xfrm>
          <a:prstGeom prst="rect">
            <a:avLst/>
          </a:prstGeom>
        </p:spPr>
      </p:pic>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20" name="Title 1">
            <a:extLst>
              <a:ext uri="{FF2B5EF4-FFF2-40B4-BE49-F238E27FC236}">
                <a16:creationId xmlns:a16="http://schemas.microsoft.com/office/drawing/2014/main" id="{B9E66B35-1D24-457B-804D-4B818BA07C28}"/>
              </a:ext>
            </a:extLst>
          </p:cNvPr>
          <p:cNvSpPr>
            <a:spLocks noGrp="1"/>
          </p:cNvSpPr>
          <p:nvPr>
            <p:ph type="ctrTitle" hasCustomPrompt="1"/>
          </p:nvPr>
        </p:nvSpPr>
        <p:spPr>
          <a:xfrm>
            <a:off x="658813" y="4017351"/>
            <a:ext cx="8244000" cy="1581664"/>
          </a:xfrm>
        </p:spPr>
        <p:txBody>
          <a:bodyPr anchor="b"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endParaRPr lang="en-GB"/>
          </a:p>
        </p:txBody>
      </p:sp>
      <p:sp>
        <p:nvSpPr>
          <p:cNvPr id="21" name="Subtitle 2">
            <a:extLst>
              <a:ext uri="{FF2B5EF4-FFF2-40B4-BE49-F238E27FC236}">
                <a16:creationId xmlns:a16="http://schemas.microsoft.com/office/drawing/2014/main" id="{81CF1C3E-0997-472F-8448-D55D0A9F9236}"/>
              </a:ext>
            </a:extLst>
          </p:cNvPr>
          <p:cNvSpPr>
            <a:spLocks noGrp="1"/>
          </p:cNvSpPr>
          <p:nvPr>
            <p:ph type="subTitle" idx="1" hasCustomPrompt="1"/>
          </p:nvPr>
        </p:nvSpPr>
        <p:spPr>
          <a:xfrm>
            <a:off x="658813" y="5686425"/>
            <a:ext cx="4837112" cy="622300"/>
          </a:xfrm>
        </p:spPr>
        <p:txBody>
          <a:bodyPr anchor="b"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Tree>
    <p:extLst>
      <p:ext uri="{BB962C8B-B14F-4D97-AF65-F5344CB8AC3E}">
        <p14:creationId xmlns:p14="http://schemas.microsoft.com/office/powerpoint/2010/main" val="3171203037"/>
      </p:ext>
    </p:extLst>
  </p:cSld>
  <p:clrMapOvr>
    <a:masterClrMapping/>
  </p:clrMapOvr>
  <p:extLst>
    <p:ext uri="{DCECCB84-F9BA-43D5-87BE-67443E8EF086}">
      <p15:sldGuideLst xmlns:p15="http://schemas.microsoft.com/office/powerpoint/2012/main">
        <p15:guide id="1" pos="415">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el slide skrå billede">
    <p:spTree>
      <p:nvGrpSpPr>
        <p:cNvPr id="1" name=""/>
        <p:cNvGrpSpPr/>
        <p:nvPr/>
      </p:nvGrpSpPr>
      <p:grpSpPr>
        <a:xfrm>
          <a:off x="0" y="0"/>
          <a:ext cx="0" cy="0"/>
          <a:chOff x="0" y="0"/>
          <a:chExt cx="0" cy="0"/>
        </a:xfrm>
      </p:grpSpPr>
      <p:sp>
        <p:nvSpPr>
          <p:cNvPr id="18" name="Picture Placeholder 11">
            <a:extLst>
              <a:ext uri="{FF2B5EF4-FFF2-40B4-BE49-F238E27FC236}">
                <a16:creationId xmlns:a16="http://schemas.microsoft.com/office/drawing/2014/main" id="{79E6653F-D336-4BDD-9024-851F72533BCA}"/>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pic>
        <p:nvPicPr>
          <p:cNvPr id="17" name="Graphic 16">
            <a:extLst>
              <a:ext uri="{FF2B5EF4-FFF2-40B4-BE49-F238E27FC236}">
                <a16:creationId xmlns:a16="http://schemas.microsoft.com/office/drawing/2014/main" id="{AFF4F3A7-D0E7-4F4C-9813-1154A5747B85}"/>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1174" y="5307806"/>
            <a:ext cx="1421837" cy="1043149"/>
          </a:xfrm>
          <a:prstGeom prst="rect">
            <a:avLst/>
          </a:prstGeom>
        </p:spPr>
      </p:pic>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20" name="Title 1">
            <a:extLst>
              <a:ext uri="{FF2B5EF4-FFF2-40B4-BE49-F238E27FC236}">
                <a16:creationId xmlns:a16="http://schemas.microsoft.com/office/drawing/2014/main" id="{B9E66B35-1D24-457B-804D-4B818BA07C28}"/>
              </a:ext>
            </a:extLst>
          </p:cNvPr>
          <p:cNvSpPr>
            <a:spLocks noGrp="1"/>
          </p:cNvSpPr>
          <p:nvPr>
            <p:ph type="ctrTitle" hasCustomPrompt="1"/>
          </p:nvPr>
        </p:nvSpPr>
        <p:spPr>
          <a:xfrm>
            <a:off x="658813" y="4017351"/>
            <a:ext cx="8244000" cy="1581664"/>
          </a:xfrm>
        </p:spPr>
        <p:txBody>
          <a:bodyPr anchor="b"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endParaRPr lang="en-GB"/>
          </a:p>
        </p:txBody>
      </p:sp>
      <p:sp>
        <p:nvSpPr>
          <p:cNvPr id="21" name="Subtitle 2">
            <a:extLst>
              <a:ext uri="{FF2B5EF4-FFF2-40B4-BE49-F238E27FC236}">
                <a16:creationId xmlns:a16="http://schemas.microsoft.com/office/drawing/2014/main" id="{81CF1C3E-0997-472F-8448-D55D0A9F9236}"/>
              </a:ext>
            </a:extLst>
          </p:cNvPr>
          <p:cNvSpPr>
            <a:spLocks noGrp="1"/>
          </p:cNvSpPr>
          <p:nvPr>
            <p:ph type="subTitle" idx="1" hasCustomPrompt="1"/>
          </p:nvPr>
        </p:nvSpPr>
        <p:spPr>
          <a:xfrm>
            <a:off x="658813" y="5686425"/>
            <a:ext cx="4837112" cy="622300"/>
          </a:xfrm>
        </p:spPr>
        <p:txBody>
          <a:bodyPr anchor="b"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Tree>
    <p:extLst>
      <p:ext uri="{BB962C8B-B14F-4D97-AF65-F5344CB8AC3E}">
        <p14:creationId xmlns:p14="http://schemas.microsoft.com/office/powerpoint/2010/main" val="3976086839"/>
      </p:ext>
    </p:extLst>
  </p:cSld>
  <p:clrMapOvr>
    <a:masterClrMapping/>
  </p:clrMapOvr>
  <p:extLst>
    <p:ext uri="{DCECCB84-F9BA-43D5-87BE-67443E8EF086}">
      <p15:sldGuideLst xmlns:p15="http://schemas.microsoft.com/office/powerpoint/2012/main">
        <p15:guide id="1" pos="415">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el Slide med bille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C826DC-A3B6-4035-9504-2DD4FF4CE680}"/>
              </a:ext>
            </a:extLst>
          </p:cNvPr>
          <p:cNvSpPr/>
          <p:nvPr userDrawn="1"/>
        </p:nvSpPr>
        <p:spPr>
          <a:xfrm rot="-180000">
            <a:off x="114378" y="4369712"/>
            <a:ext cx="12192015" cy="2484083"/>
          </a:xfrm>
          <a:custGeom>
            <a:avLst/>
            <a:gdLst>
              <a:gd name="connsiteX0" fmla="*/ 0 w 12192000"/>
              <a:gd name="connsiteY0" fmla="*/ 0 h 2485291"/>
              <a:gd name="connsiteX1" fmla="*/ 12192000 w 12192000"/>
              <a:gd name="connsiteY1" fmla="*/ 0 h 2485291"/>
              <a:gd name="connsiteX2" fmla="*/ 12192000 w 12192000"/>
              <a:gd name="connsiteY2" fmla="*/ 2485291 h 2485291"/>
              <a:gd name="connsiteX3" fmla="*/ 0 w 12192000"/>
              <a:gd name="connsiteY3" fmla="*/ 2485291 h 2485291"/>
              <a:gd name="connsiteX4" fmla="*/ 0 w 12192000"/>
              <a:gd name="connsiteY4"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15 w 12192015"/>
              <a:gd name="connsiteY3" fmla="*/ 2485291 h 2485291"/>
              <a:gd name="connsiteX4" fmla="*/ 0 w 12192015"/>
              <a:gd name="connsiteY4" fmla="*/ 2172904 h 2485291"/>
              <a:gd name="connsiteX5" fmla="*/ 15 w 12192015"/>
              <a:gd name="connsiteY5"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5983138 w 12192015"/>
              <a:gd name="connsiteY3" fmla="*/ 2484083 h 2485291"/>
              <a:gd name="connsiteX4" fmla="*/ 15 w 12192015"/>
              <a:gd name="connsiteY4" fmla="*/ 2485291 h 2485291"/>
              <a:gd name="connsiteX5" fmla="*/ 0 w 12192015"/>
              <a:gd name="connsiteY5" fmla="*/ 2172904 h 2485291"/>
              <a:gd name="connsiteX6" fmla="*/ 15 w 12192015"/>
              <a:gd name="connsiteY6"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5983138 w 12192015"/>
              <a:gd name="connsiteY3" fmla="*/ 2484083 h 2485291"/>
              <a:gd name="connsiteX4" fmla="*/ 0 w 12192015"/>
              <a:gd name="connsiteY4" fmla="*/ 2172904 h 2485291"/>
              <a:gd name="connsiteX5" fmla="*/ 15 w 12192015"/>
              <a:gd name="connsiteY5"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12023278 w 12192015"/>
              <a:gd name="connsiteY3" fmla="*/ 2481109 h 2485291"/>
              <a:gd name="connsiteX4" fmla="*/ 5983138 w 12192015"/>
              <a:gd name="connsiteY4" fmla="*/ 2484083 h 2485291"/>
              <a:gd name="connsiteX5" fmla="*/ 0 w 12192015"/>
              <a:gd name="connsiteY5" fmla="*/ 2172904 h 2485291"/>
              <a:gd name="connsiteX6" fmla="*/ 15 w 12192015"/>
              <a:gd name="connsiteY6" fmla="*/ 0 h 2485291"/>
              <a:gd name="connsiteX0" fmla="*/ 15 w 12192015"/>
              <a:gd name="connsiteY0" fmla="*/ 0 h 2484083"/>
              <a:gd name="connsiteX1" fmla="*/ 12192015 w 12192015"/>
              <a:gd name="connsiteY1" fmla="*/ 0 h 2484083"/>
              <a:gd name="connsiteX2" fmla="*/ 12023278 w 12192015"/>
              <a:gd name="connsiteY2" fmla="*/ 2481109 h 2484083"/>
              <a:gd name="connsiteX3" fmla="*/ 5983138 w 12192015"/>
              <a:gd name="connsiteY3" fmla="*/ 2484083 h 2484083"/>
              <a:gd name="connsiteX4" fmla="*/ 0 w 12192015"/>
              <a:gd name="connsiteY4" fmla="*/ 2172904 h 2484083"/>
              <a:gd name="connsiteX5" fmla="*/ 15 w 12192015"/>
              <a:gd name="connsiteY5" fmla="*/ 0 h 248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15" h="2484083">
                <a:moveTo>
                  <a:pt x="15" y="0"/>
                </a:moveTo>
                <a:lnTo>
                  <a:pt x="12192015" y="0"/>
                </a:lnTo>
                <a:lnTo>
                  <a:pt x="12023278" y="2481109"/>
                </a:lnTo>
                <a:lnTo>
                  <a:pt x="5983138" y="2484083"/>
                </a:lnTo>
                <a:lnTo>
                  <a:pt x="0" y="2172904"/>
                </a:lnTo>
                <a:cubicBezTo>
                  <a:pt x="5" y="1448603"/>
                  <a:pt x="10" y="724301"/>
                  <a:pt x="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10" name="Picture Placeholder 11">
            <a:extLst>
              <a:ext uri="{FF2B5EF4-FFF2-40B4-BE49-F238E27FC236}">
                <a16:creationId xmlns:a16="http://schemas.microsoft.com/office/drawing/2014/main" id="{668A2BB3-89DD-FEAB-DF69-76FBC9D4812B}"/>
              </a:ext>
            </a:extLst>
          </p:cNvPr>
          <p:cNvSpPr>
            <a:spLocks noGrp="1"/>
          </p:cNvSpPr>
          <p:nvPr>
            <p:ph type="pic" sz="quarter" idx="14" hasCustomPrompt="1"/>
          </p:nvPr>
        </p:nvSpPr>
        <p:spPr>
          <a:xfrm rot="-180000">
            <a:off x="-69846" y="-652"/>
            <a:ext cx="12199826" cy="4380004"/>
          </a:xfrm>
          <a:custGeom>
            <a:avLst/>
            <a:gdLst>
              <a:gd name="connsiteX0" fmla="*/ 0 w 12192000"/>
              <a:gd name="connsiteY0" fmla="*/ 0 h 4377600"/>
              <a:gd name="connsiteX1" fmla="*/ 12192000 w 12192000"/>
              <a:gd name="connsiteY1" fmla="*/ 0 h 4377600"/>
              <a:gd name="connsiteX2" fmla="*/ 12192000 w 12192000"/>
              <a:gd name="connsiteY2" fmla="*/ 4377600 h 4377600"/>
              <a:gd name="connsiteX3" fmla="*/ 0 w 12192000"/>
              <a:gd name="connsiteY3" fmla="*/ 4377600 h 4377600"/>
              <a:gd name="connsiteX4" fmla="*/ 0 w 12192000"/>
              <a:gd name="connsiteY4" fmla="*/ 0 h 4377600"/>
              <a:gd name="connsiteX0" fmla="*/ 0 w 12192000"/>
              <a:gd name="connsiteY0" fmla="*/ 2404 h 4380004"/>
              <a:gd name="connsiteX1" fmla="*/ 6139914 w 12192000"/>
              <a:gd name="connsiteY1" fmla="*/ 0 h 4380004"/>
              <a:gd name="connsiteX2" fmla="*/ 12192000 w 12192000"/>
              <a:gd name="connsiteY2" fmla="*/ 2404 h 4380004"/>
              <a:gd name="connsiteX3" fmla="*/ 12192000 w 12192000"/>
              <a:gd name="connsiteY3" fmla="*/ 4380004 h 4380004"/>
              <a:gd name="connsiteX4" fmla="*/ 0 w 12192000"/>
              <a:gd name="connsiteY4" fmla="*/ 4380004 h 4380004"/>
              <a:gd name="connsiteX5" fmla="*/ 0 w 12192000"/>
              <a:gd name="connsiteY5" fmla="*/ 2404 h 4380004"/>
              <a:gd name="connsiteX0" fmla="*/ 0 w 12194948"/>
              <a:gd name="connsiteY0" fmla="*/ 2404 h 4380004"/>
              <a:gd name="connsiteX1" fmla="*/ 6139914 w 12194948"/>
              <a:gd name="connsiteY1" fmla="*/ 0 h 4380004"/>
              <a:gd name="connsiteX2" fmla="*/ 12194948 w 12194948"/>
              <a:gd name="connsiteY2" fmla="*/ 310161 h 4380004"/>
              <a:gd name="connsiteX3" fmla="*/ 12192000 w 12194948"/>
              <a:gd name="connsiteY3" fmla="*/ 4380004 h 4380004"/>
              <a:gd name="connsiteX4" fmla="*/ 0 w 12194948"/>
              <a:gd name="connsiteY4" fmla="*/ 4380004 h 4380004"/>
              <a:gd name="connsiteX5" fmla="*/ 0 w 12194948"/>
              <a:gd name="connsiteY5" fmla="*/ 2404 h 4380004"/>
              <a:gd name="connsiteX0" fmla="*/ 4878 w 12199826"/>
              <a:gd name="connsiteY0" fmla="*/ 2404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4878 w 12199826"/>
              <a:gd name="connsiteY6" fmla="*/ 2404 h 4380004"/>
              <a:gd name="connsiteX0" fmla="*/ 181348 w 12199826"/>
              <a:gd name="connsiteY0" fmla="*/ 2114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81348 w 12199826"/>
              <a:gd name="connsiteY6" fmla="*/ 2114 h 4380004"/>
              <a:gd name="connsiteX0" fmla="*/ 178970 w 12199826"/>
              <a:gd name="connsiteY0" fmla="*/ 1989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78970 w 12199826"/>
              <a:gd name="connsiteY6" fmla="*/ 1989 h 4380004"/>
              <a:gd name="connsiteX0" fmla="*/ 178970 w 12199826"/>
              <a:gd name="connsiteY0" fmla="*/ 1989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78970 w 12199826"/>
              <a:gd name="connsiteY6" fmla="*/ 1989 h 4380004"/>
              <a:gd name="connsiteX0" fmla="*/ 174214 w 12199826"/>
              <a:gd name="connsiteY0" fmla="*/ 1739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74214 w 12199826"/>
              <a:gd name="connsiteY6" fmla="*/ 1739 h 438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9826" h="4380004">
                <a:moveTo>
                  <a:pt x="174214" y="1739"/>
                </a:moveTo>
                <a:lnTo>
                  <a:pt x="6144792" y="0"/>
                </a:lnTo>
                <a:lnTo>
                  <a:pt x="12199826" y="310161"/>
                </a:lnTo>
                <a:cubicBezTo>
                  <a:pt x="12198843" y="1666775"/>
                  <a:pt x="12197861" y="3023390"/>
                  <a:pt x="12196878" y="4380004"/>
                </a:cubicBezTo>
                <a:lnTo>
                  <a:pt x="4878" y="4380004"/>
                </a:lnTo>
                <a:lnTo>
                  <a:pt x="0" y="3273818"/>
                </a:lnTo>
                <a:lnTo>
                  <a:pt x="174214" y="1739"/>
                </a:ln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658813" y="4352175"/>
            <a:ext cx="8244000" cy="1581664"/>
          </a:xfrm>
        </p:spPr>
        <p:txBody>
          <a:bodyPr anchor="t"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br>
              <a:rPr lang="en-US"/>
            </a:b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658813" y="5686425"/>
            <a:ext cx="4837112" cy="622300"/>
          </a:xfrm>
        </p:spPr>
        <p:txBody>
          <a:bodyPr anchor="b"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0013" y="5306955"/>
            <a:ext cx="1422998" cy="1044000"/>
          </a:xfrm>
          <a:prstGeom prst="rect">
            <a:avLst/>
          </a:prstGeom>
        </p:spPr>
      </p:pic>
    </p:spTree>
    <p:extLst>
      <p:ext uri="{BB962C8B-B14F-4D97-AF65-F5344CB8AC3E}">
        <p14:creationId xmlns:p14="http://schemas.microsoft.com/office/powerpoint/2010/main" val="3005639443"/>
      </p:ext>
    </p:extLst>
  </p:cSld>
  <p:clrMapOvr>
    <a:masterClrMapping/>
  </p:clrMapOvr>
  <p:extLst>
    <p:ext uri="{DCECCB84-F9BA-43D5-87BE-67443E8EF086}">
      <p15:sldGuideLst xmlns:p15="http://schemas.microsoft.com/office/powerpoint/2012/main">
        <p15:guide id="1" pos="415">
          <p15:clr>
            <a:srgbClr val="A4A3A4"/>
          </p15:clr>
        </p15:guide>
        <p15:guide id="2" orient="horz" pos="2727">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el Slide i rø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BFE8A-5EDB-5446-7A1A-266FC7F8FA23}"/>
              </a:ext>
            </a:extLst>
          </p:cNvPr>
          <p:cNvSpPr/>
          <p:nvPr userDrawn="1"/>
        </p:nvSpPr>
        <p:spPr>
          <a:xfrm rot="180000">
            <a:off x="-10122" y="-3260"/>
            <a:ext cx="12215661" cy="68621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020 w 12197020"/>
              <a:gd name="connsiteY0" fmla="*/ 0 h 6858000"/>
              <a:gd name="connsiteX1" fmla="*/ 12197020 w 12197020"/>
              <a:gd name="connsiteY1" fmla="*/ 0 h 6858000"/>
              <a:gd name="connsiteX2" fmla="*/ 12197020 w 12197020"/>
              <a:gd name="connsiteY2" fmla="*/ 6858000 h 6858000"/>
              <a:gd name="connsiteX3" fmla="*/ 5020 w 12197020"/>
              <a:gd name="connsiteY3" fmla="*/ 6858000 h 6858000"/>
              <a:gd name="connsiteX4" fmla="*/ 0 w 12197020"/>
              <a:gd name="connsiteY4" fmla="*/ 307881 h 6858000"/>
              <a:gd name="connsiteX5" fmla="*/ 5020 w 12197020"/>
              <a:gd name="connsiteY5" fmla="*/ 0 h 6858000"/>
              <a:gd name="connsiteX0" fmla="*/ 904600 w 13096600"/>
              <a:gd name="connsiteY0" fmla="*/ 0 h 6858000"/>
              <a:gd name="connsiteX1" fmla="*/ 13096600 w 13096600"/>
              <a:gd name="connsiteY1" fmla="*/ 0 h 6858000"/>
              <a:gd name="connsiteX2" fmla="*/ 13096600 w 13096600"/>
              <a:gd name="connsiteY2" fmla="*/ 6858000 h 6858000"/>
              <a:gd name="connsiteX3" fmla="*/ 904600 w 13096600"/>
              <a:gd name="connsiteY3" fmla="*/ 6858000 h 6858000"/>
              <a:gd name="connsiteX4" fmla="*/ 899580 w 13096600"/>
              <a:gd name="connsiteY4" fmla="*/ 307881 h 6858000"/>
              <a:gd name="connsiteX5" fmla="*/ 899580 w 13096600"/>
              <a:gd name="connsiteY5" fmla="*/ 307881 h 6858000"/>
              <a:gd name="connsiteX6" fmla="*/ 904600 w 13096600"/>
              <a:gd name="connsiteY6" fmla="*/ 0 h 6858000"/>
              <a:gd name="connsiteX0" fmla="*/ 904600 w 13096600"/>
              <a:gd name="connsiteY0" fmla="*/ 3038 h 6861038"/>
              <a:gd name="connsiteX1" fmla="*/ 6923270 w 13096600"/>
              <a:gd name="connsiteY1" fmla="*/ 0 h 6861038"/>
              <a:gd name="connsiteX2" fmla="*/ 13096600 w 13096600"/>
              <a:gd name="connsiteY2" fmla="*/ 3038 h 6861038"/>
              <a:gd name="connsiteX3" fmla="*/ 13096600 w 13096600"/>
              <a:gd name="connsiteY3" fmla="*/ 6861038 h 6861038"/>
              <a:gd name="connsiteX4" fmla="*/ 904600 w 13096600"/>
              <a:gd name="connsiteY4" fmla="*/ 6861038 h 6861038"/>
              <a:gd name="connsiteX5" fmla="*/ 899580 w 13096600"/>
              <a:gd name="connsiteY5" fmla="*/ 310919 h 6861038"/>
              <a:gd name="connsiteX6" fmla="*/ 899580 w 13096600"/>
              <a:gd name="connsiteY6" fmla="*/ 310919 h 6861038"/>
              <a:gd name="connsiteX7" fmla="*/ 904600 w 13096600"/>
              <a:gd name="connsiteY7" fmla="*/ 3038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1228 h 6861347"/>
              <a:gd name="connsiteX1" fmla="*/ 6023690 w 12197020"/>
              <a:gd name="connsiteY1" fmla="*/ 309 h 6861347"/>
              <a:gd name="connsiteX2" fmla="*/ 12032502 w 12197020"/>
              <a:gd name="connsiteY2" fmla="*/ 0 h 6861347"/>
              <a:gd name="connsiteX3" fmla="*/ 12197020 w 12197020"/>
              <a:gd name="connsiteY3" fmla="*/ 3347 h 6861347"/>
              <a:gd name="connsiteX4" fmla="*/ 12197020 w 12197020"/>
              <a:gd name="connsiteY4" fmla="*/ 6861347 h 6861347"/>
              <a:gd name="connsiteX5" fmla="*/ 5020 w 12197020"/>
              <a:gd name="connsiteY5" fmla="*/ 6861347 h 6861347"/>
              <a:gd name="connsiteX6" fmla="*/ 0 w 12197020"/>
              <a:gd name="connsiteY6" fmla="*/ 311228 h 6861347"/>
              <a:gd name="connsiteX7" fmla="*/ 0 w 12197020"/>
              <a:gd name="connsiteY7"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7020 w 12198399"/>
              <a:gd name="connsiteY3" fmla="*/ 3347 h 6861347"/>
              <a:gd name="connsiteX4" fmla="*/ 12198399 w 12198399"/>
              <a:gd name="connsiteY4" fmla="*/ 3265624 h 6861347"/>
              <a:gd name="connsiteX5" fmla="*/ 12197020 w 12198399"/>
              <a:gd name="connsiteY5" fmla="*/ 6861347 h 6861347"/>
              <a:gd name="connsiteX6" fmla="*/ 5020 w 12198399"/>
              <a:gd name="connsiteY6" fmla="*/ 6861347 h 6861347"/>
              <a:gd name="connsiteX7" fmla="*/ 0 w 12198399"/>
              <a:gd name="connsiteY7" fmla="*/ 311228 h 6861347"/>
              <a:gd name="connsiteX8" fmla="*/ 0 w 12198399"/>
              <a:gd name="connsiteY8"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8399 w 12198399"/>
              <a:gd name="connsiteY3" fmla="*/ 3265624 h 6861347"/>
              <a:gd name="connsiteX4" fmla="*/ 12197020 w 12198399"/>
              <a:gd name="connsiteY4" fmla="*/ 6861347 h 6861347"/>
              <a:gd name="connsiteX5" fmla="*/ 5020 w 12198399"/>
              <a:gd name="connsiteY5" fmla="*/ 6861347 h 6861347"/>
              <a:gd name="connsiteX6" fmla="*/ 0 w 12198399"/>
              <a:gd name="connsiteY6" fmla="*/ 311228 h 6861347"/>
              <a:gd name="connsiteX7" fmla="*/ 0 w 12198399"/>
              <a:gd name="connsiteY7" fmla="*/ 311228 h 6861347"/>
              <a:gd name="connsiteX0" fmla="*/ 0 w 13100248"/>
              <a:gd name="connsiteY0" fmla="*/ 311228 h 6912889"/>
              <a:gd name="connsiteX1" fmla="*/ 6023690 w 13100248"/>
              <a:gd name="connsiteY1" fmla="*/ 309 h 6912889"/>
              <a:gd name="connsiteX2" fmla="*/ 12032502 w 13100248"/>
              <a:gd name="connsiteY2" fmla="*/ 0 h 6912889"/>
              <a:gd name="connsiteX3" fmla="*/ 12198399 w 13100248"/>
              <a:gd name="connsiteY3" fmla="*/ 3265624 h 6912889"/>
              <a:gd name="connsiteX4" fmla="*/ 12197527 w 13100248"/>
              <a:gd name="connsiteY4" fmla="*/ 6553107 h 6912889"/>
              <a:gd name="connsiteX5" fmla="*/ 12197020 w 13100248"/>
              <a:gd name="connsiteY5" fmla="*/ 6861347 h 6912889"/>
              <a:gd name="connsiteX6" fmla="*/ 5020 w 13100248"/>
              <a:gd name="connsiteY6" fmla="*/ 6861347 h 6912889"/>
              <a:gd name="connsiteX7" fmla="*/ 0 w 13100248"/>
              <a:gd name="connsiteY7" fmla="*/ 311228 h 6912889"/>
              <a:gd name="connsiteX8" fmla="*/ 0 w 13100248"/>
              <a:gd name="connsiteY8" fmla="*/ 311228 h 6912889"/>
              <a:gd name="connsiteX0" fmla="*/ 0 w 12636493"/>
              <a:gd name="connsiteY0" fmla="*/ 311228 h 6913047"/>
              <a:gd name="connsiteX1" fmla="*/ 6023690 w 12636493"/>
              <a:gd name="connsiteY1" fmla="*/ 309 h 6913047"/>
              <a:gd name="connsiteX2" fmla="*/ 12032502 w 12636493"/>
              <a:gd name="connsiteY2" fmla="*/ 0 h 6913047"/>
              <a:gd name="connsiteX3" fmla="*/ 12198399 w 12636493"/>
              <a:gd name="connsiteY3" fmla="*/ 3265624 h 6913047"/>
              <a:gd name="connsiteX4" fmla="*/ 12197527 w 12636493"/>
              <a:gd name="connsiteY4" fmla="*/ 6553107 h 6913047"/>
              <a:gd name="connsiteX5" fmla="*/ 12197020 w 12636493"/>
              <a:gd name="connsiteY5" fmla="*/ 6861347 h 6913047"/>
              <a:gd name="connsiteX6" fmla="*/ 6265722 w 12636493"/>
              <a:gd name="connsiteY6" fmla="*/ 6858733 h 6913047"/>
              <a:gd name="connsiteX7" fmla="*/ 5020 w 12636493"/>
              <a:gd name="connsiteY7" fmla="*/ 6861347 h 6913047"/>
              <a:gd name="connsiteX8" fmla="*/ 0 w 12636493"/>
              <a:gd name="connsiteY8" fmla="*/ 311228 h 6913047"/>
              <a:gd name="connsiteX9" fmla="*/ 0 w 12636493"/>
              <a:gd name="connsiteY9" fmla="*/ 311228 h 691304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210495"/>
              <a:gd name="connsiteY0" fmla="*/ 311228 h 6911477"/>
              <a:gd name="connsiteX1" fmla="*/ 6023690 w 12210495"/>
              <a:gd name="connsiteY1" fmla="*/ 309 h 6911477"/>
              <a:gd name="connsiteX2" fmla="*/ 12032502 w 12210495"/>
              <a:gd name="connsiteY2" fmla="*/ 0 h 6911477"/>
              <a:gd name="connsiteX3" fmla="*/ 12198399 w 12210495"/>
              <a:gd name="connsiteY3" fmla="*/ 3265624 h 6911477"/>
              <a:gd name="connsiteX4" fmla="*/ 12197527 w 12210495"/>
              <a:gd name="connsiteY4" fmla="*/ 6553107 h 6911477"/>
              <a:gd name="connsiteX5" fmla="*/ 6265722 w 12210495"/>
              <a:gd name="connsiteY5" fmla="*/ 6858733 h 6911477"/>
              <a:gd name="connsiteX6" fmla="*/ 5020 w 12210495"/>
              <a:gd name="connsiteY6" fmla="*/ 6861347 h 6911477"/>
              <a:gd name="connsiteX7" fmla="*/ 0 w 12210495"/>
              <a:gd name="connsiteY7" fmla="*/ 311228 h 6911477"/>
              <a:gd name="connsiteX8" fmla="*/ 0 w 12210495"/>
              <a:gd name="connsiteY8" fmla="*/ 311228 h 6911477"/>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643392"/>
              <a:gd name="connsiteY0" fmla="*/ 311228 h 6930192"/>
              <a:gd name="connsiteX1" fmla="*/ 6023690 w 12643392"/>
              <a:gd name="connsiteY1" fmla="*/ 309 h 6930192"/>
              <a:gd name="connsiteX2" fmla="*/ 12032502 w 12643392"/>
              <a:gd name="connsiteY2" fmla="*/ 0 h 6930192"/>
              <a:gd name="connsiteX3" fmla="*/ 12198399 w 12643392"/>
              <a:gd name="connsiteY3" fmla="*/ 3265624 h 6930192"/>
              <a:gd name="connsiteX4" fmla="*/ 12197527 w 12643392"/>
              <a:gd name="connsiteY4" fmla="*/ 6553107 h 6930192"/>
              <a:gd name="connsiteX5" fmla="*/ 6265722 w 12643392"/>
              <a:gd name="connsiteY5" fmla="*/ 6858733 h 6930192"/>
              <a:gd name="connsiteX6" fmla="*/ 5020 w 12643392"/>
              <a:gd name="connsiteY6" fmla="*/ 6861347 h 6930192"/>
              <a:gd name="connsiteX7" fmla="*/ 0 w 12643392"/>
              <a:gd name="connsiteY7" fmla="*/ 311228 h 6930192"/>
              <a:gd name="connsiteX8" fmla="*/ 0 w 12643392"/>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461926 w 12672421"/>
              <a:gd name="connsiteY0" fmla="*/ 311228 h 6861347"/>
              <a:gd name="connsiteX1" fmla="*/ 6485616 w 12672421"/>
              <a:gd name="connsiteY1" fmla="*/ 309 h 6861347"/>
              <a:gd name="connsiteX2" fmla="*/ 12494428 w 12672421"/>
              <a:gd name="connsiteY2" fmla="*/ 0 h 6861347"/>
              <a:gd name="connsiteX3" fmla="*/ 12660325 w 12672421"/>
              <a:gd name="connsiteY3" fmla="*/ 3265624 h 6861347"/>
              <a:gd name="connsiteX4" fmla="*/ 12659453 w 12672421"/>
              <a:gd name="connsiteY4" fmla="*/ 6553107 h 6861347"/>
              <a:gd name="connsiteX5" fmla="*/ 6727648 w 12672421"/>
              <a:gd name="connsiteY5" fmla="*/ 6858733 h 6861347"/>
              <a:gd name="connsiteX6" fmla="*/ 466946 w 12672421"/>
              <a:gd name="connsiteY6" fmla="*/ 6861347 h 6861347"/>
              <a:gd name="connsiteX7" fmla="*/ 456854 w 12672421"/>
              <a:gd name="connsiteY7" fmla="*/ 3482213 h 6861347"/>
              <a:gd name="connsiteX8" fmla="*/ 461926 w 12672421"/>
              <a:gd name="connsiteY8" fmla="*/ 311228 h 6861347"/>
              <a:gd name="connsiteX9" fmla="*/ 461926 w 12672421"/>
              <a:gd name="connsiteY9" fmla="*/ 311228 h 6861347"/>
              <a:gd name="connsiteX0" fmla="*/ 461926 w 12672421"/>
              <a:gd name="connsiteY0" fmla="*/ 311228 h 6862155"/>
              <a:gd name="connsiteX1" fmla="*/ 6485616 w 12672421"/>
              <a:gd name="connsiteY1" fmla="*/ 309 h 6862155"/>
              <a:gd name="connsiteX2" fmla="*/ 12494428 w 12672421"/>
              <a:gd name="connsiteY2" fmla="*/ 0 h 6862155"/>
              <a:gd name="connsiteX3" fmla="*/ 12660325 w 12672421"/>
              <a:gd name="connsiteY3" fmla="*/ 3265624 h 6862155"/>
              <a:gd name="connsiteX4" fmla="*/ 12659453 w 12672421"/>
              <a:gd name="connsiteY4" fmla="*/ 6553107 h 6862155"/>
              <a:gd name="connsiteX5" fmla="*/ 6727648 w 12672421"/>
              <a:gd name="connsiteY5" fmla="*/ 6858733 h 6862155"/>
              <a:gd name="connsiteX6" fmla="*/ 633989 w 12672421"/>
              <a:gd name="connsiteY6" fmla="*/ 6862155 h 6862155"/>
              <a:gd name="connsiteX7" fmla="*/ 466946 w 12672421"/>
              <a:gd name="connsiteY7" fmla="*/ 6861347 h 6862155"/>
              <a:gd name="connsiteX8" fmla="*/ 456854 w 12672421"/>
              <a:gd name="connsiteY8" fmla="*/ 3482213 h 6862155"/>
              <a:gd name="connsiteX9" fmla="*/ 461926 w 12672421"/>
              <a:gd name="connsiteY9" fmla="*/ 311228 h 6862155"/>
              <a:gd name="connsiteX10" fmla="*/ 461926 w 12672421"/>
              <a:gd name="connsiteY10" fmla="*/ 311228 h 6862155"/>
              <a:gd name="connsiteX0" fmla="*/ 5166 w 12215661"/>
              <a:gd name="connsiteY0" fmla="*/ 311228 h 6862155"/>
              <a:gd name="connsiteX1" fmla="*/ 6028856 w 12215661"/>
              <a:gd name="connsiteY1" fmla="*/ 309 h 6862155"/>
              <a:gd name="connsiteX2" fmla="*/ 12037668 w 12215661"/>
              <a:gd name="connsiteY2" fmla="*/ 0 h 6862155"/>
              <a:gd name="connsiteX3" fmla="*/ 12203565 w 12215661"/>
              <a:gd name="connsiteY3" fmla="*/ 3265624 h 6862155"/>
              <a:gd name="connsiteX4" fmla="*/ 12202693 w 12215661"/>
              <a:gd name="connsiteY4" fmla="*/ 6553107 h 6862155"/>
              <a:gd name="connsiteX5" fmla="*/ 6270888 w 12215661"/>
              <a:gd name="connsiteY5" fmla="*/ 6858733 h 6862155"/>
              <a:gd name="connsiteX6" fmla="*/ 177229 w 12215661"/>
              <a:gd name="connsiteY6" fmla="*/ 6862155 h 6862155"/>
              <a:gd name="connsiteX7" fmla="*/ 94 w 12215661"/>
              <a:gd name="connsiteY7" fmla="*/ 3482213 h 6862155"/>
              <a:gd name="connsiteX8" fmla="*/ 5166 w 12215661"/>
              <a:gd name="connsiteY8" fmla="*/ 311228 h 6862155"/>
              <a:gd name="connsiteX9" fmla="*/ 5166 w 12215661"/>
              <a:gd name="connsiteY9" fmla="*/ 311228 h 68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5661" h="6862155">
                <a:moveTo>
                  <a:pt x="5166" y="311228"/>
                </a:moveTo>
                <a:lnTo>
                  <a:pt x="6028856" y="309"/>
                </a:lnTo>
                <a:lnTo>
                  <a:pt x="12037668" y="0"/>
                </a:lnTo>
                <a:lnTo>
                  <a:pt x="12203565" y="3265624"/>
                </a:lnTo>
                <a:cubicBezTo>
                  <a:pt x="12231069" y="4357809"/>
                  <a:pt x="12203129" y="4909365"/>
                  <a:pt x="12202693" y="6553107"/>
                </a:cubicBezTo>
                <a:lnTo>
                  <a:pt x="6270888" y="6858733"/>
                </a:lnTo>
                <a:lnTo>
                  <a:pt x="177229" y="6862155"/>
                </a:lnTo>
                <a:lnTo>
                  <a:pt x="94" y="3482213"/>
                </a:lnTo>
                <a:cubicBezTo>
                  <a:pt x="-743" y="2390527"/>
                  <a:pt x="4321" y="839725"/>
                  <a:pt x="5166" y="311228"/>
                </a:cubicBezTo>
                <a:lnTo>
                  <a:pt x="5166" y="311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658813" y="1783600"/>
            <a:ext cx="8244000" cy="1342841"/>
          </a:xfrm>
        </p:spPr>
        <p:txBody>
          <a:bodyPr anchor="t"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br>
              <a:rPr lang="en-US"/>
            </a:b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658813" y="3392503"/>
            <a:ext cx="4837112" cy="622300"/>
          </a:xfrm>
        </p:spPr>
        <p:txBody>
          <a:bodyPr anchor="t"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80013" y="5306955"/>
            <a:ext cx="1422998" cy="1044000"/>
          </a:xfrm>
          <a:prstGeom prst="rect">
            <a:avLst/>
          </a:prstGeom>
        </p:spPr>
      </p:pic>
      <p:pic>
        <p:nvPicPr>
          <p:cNvPr id="8" name="Graphic 7">
            <a:extLst>
              <a:ext uri="{FF2B5EF4-FFF2-40B4-BE49-F238E27FC236}">
                <a16:creationId xmlns:a16="http://schemas.microsoft.com/office/drawing/2014/main" id="{AEB36786-1AAC-AC34-D3A1-8907E34DB5F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261" y="354025"/>
            <a:ext cx="885600" cy="380975"/>
          </a:xfrm>
          <a:prstGeom prst="rect">
            <a:avLst/>
          </a:prstGeom>
        </p:spPr>
      </p:pic>
    </p:spTree>
    <p:extLst>
      <p:ext uri="{BB962C8B-B14F-4D97-AF65-F5344CB8AC3E}">
        <p14:creationId xmlns:p14="http://schemas.microsoft.com/office/powerpoint/2010/main" val="2305431859"/>
      </p:ext>
    </p:extLst>
  </p:cSld>
  <p:clrMapOvr>
    <a:masterClrMapping/>
  </p:clrMapOvr>
  <p:extLst>
    <p:ext uri="{DCECCB84-F9BA-43D5-87BE-67443E8EF086}">
      <p15:sldGuideLst xmlns:p15="http://schemas.microsoft.com/office/powerpoint/2012/main">
        <p15:guide id="1" pos="415">
          <p15:clr>
            <a:srgbClr val="A4A3A4"/>
          </p15:clr>
        </p15:guide>
        <p15:guide id="2" orient="horz" pos="2727">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Slide i rø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BFE8A-5EDB-5446-7A1A-266FC7F8FA23}"/>
              </a:ext>
            </a:extLst>
          </p:cNvPr>
          <p:cNvSpPr/>
          <p:nvPr userDrawn="1"/>
        </p:nvSpPr>
        <p:spPr>
          <a:xfrm rot="180000">
            <a:off x="-10122" y="-3260"/>
            <a:ext cx="12215661" cy="68621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020 w 12197020"/>
              <a:gd name="connsiteY0" fmla="*/ 0 h 6858000"/>
              <a:gd name="connsiteX1" fmla="*/ 12197020 w 12197020"/>
              <a:gd name="connsiteY1" fmla="*/ 0 h 6858000"/>
              <a:gd name="connsiteX2" fmla="*/ 12197020 w 12197020"/>
              <a:gd name="connsiteY2" fmla="*/ 6858000 h 6858000"/>
              <a:gd name="connsiteX3" fmla="*/ 5020 w 12197020"/>
              <a:gd name="connsiteY3" fmla="*/ 6858000 h 6858000"/>
              <a:gd name="connsiteX4" fmla="*/ 0 w 12197020"/>
              <a:gd name="connsiteY4" fmla="*/ 307881 h 6858000"/>
              <a:gd name="connsiteX5" fmla="*/ 5020 w 12197020"/>
              <a:gd name="connsiteY5" fmla="*/ 0 h 6858000"/>
              <a:gd name="connsiteX0" fmla="*/ 904600 w 13096600"/>
              <a:gd name="connsiteY0" fmla="*/ 0 h 6858000"/>
              <a:gd name="connsiteX1" fmla="*/ 13096600 w 13096600"/>
              <a:gd name="connsiteY1" fmla="*/ 0 h 6858000"/>
              <a:gd name="connsiteX2" fmla="*/ 13096600 w 13096600"/>
              <a:gd name="connsiteY2" fmla="*/ 6858000 h 6858000"/>
              <a:gd name="connsiteX3" fmla="*/ 904600 w 13096600"/>
              <a:gd name="connsiteY3" fmla="*/ 6858000 h 6858000"/>
              <a:gd name="connsiteX4" fmla="*/ 899580 w 13096600"/>
              <a:gd name="connsiteY4" fmla="*/ 307881 h 6858000"/>
              <a:gd name="connsiteX5" fmla="*/ 899580 w 13096600"/>
              <a:gd name="connsiteY5" fmla="*/ 307881 h 6858000"/>
              <a:gd name="connsiteX6" fmla="*/ 904600 w 13096600"/>
              <a:gd name="connsiteY6" fmla="*/ 0 h 6858000"/>
              <a:gd name="connsiteX0" fmla="*/ 904600 w 13096600"/>
              <a:gd name="connsiteY0" fmla="*/ 3038 h 6861038"/>
              <a:gd name="connsiteX1" fmla="*/ 6923270 w 13096600"/>
              <a:gd name="connsiteY1" fmla="*/ 0 h 6861038"/>
              <a:gd name="connsiteX2" fmla="*/ 13096600 w 13096600"/>
              <a:gd name="connsiteY2" fmla="*/ 3038 h 6861038"/>
              <a:gd name="connsiteX3" fmla="*/ 13096600 w 13096600"/>
              <a:gd name="connsiteY3" fmla="*/ 6861038 h 6861038"/>
              <a:gd name="connsiteX4" fmla="*/ 904600 w 13096600"/>
              <a:gd name="connsiteY4" fmla="*/ 6861038 h 6861038"/>
              <a:gd name="connsiteX5" fmla="*/ 899580 w 13096600"/>
              <a:gd name="connsiteY5" fmla="*/ 310919 h 6861038"/>
              <a:gd name="connsiteX6" fmla="*/ 899580 w 13096600"/>
              <a:gd name="connsiteY6" fmla="*/ 310919 h 6861038"/>
              <a:gd name="connsiteX7" fmla="*/ 904600 w 13096600"/>
              <a:gd name="connsiteY7" fmla="*/ 3038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1228 h 6861347"/>
              <a:gd name="connsiteX1" fmla="*/ 6023690 w 12197020"/>
              <a:gd name="connsiteY1" fmla="*/ 309 h 6861347"/>
              <a:gd name="connsiteX2" fmla="*/ 12032502 w 12197020"/>
              <a:gd name="connsiteY2" fmla="*/ 0 h 6861347"/>
              <a:gd name="connsiteX3" fmla="*/ 12197020 w 12197020"/>
              <a:gd name="connsiteY3" fmla="*/ 3347 h 6861347"/>
              <a:gd name="connsiteX4" fmla="*/ 12197020 w 12197020"/>
              <a:gd name="connsiteY4" fmla="*/ 6861347 h 6861347"/>
              <a:gd name="connsiteX5" fmla="*/ 5020 w 12197020"/>
              <a:gd name="connsiteY5" fmla="*/ 6861347 h 6861347"/>
              <a:gd name="connsiteX6" fmla="*/ 0 w 12197020"/>
              <a:gd name="connsiteY6" fmla="*/ 311228 h 6861347"/>
              <a:gd name="connsiteX7" fmla="*/ 0 w 12197020"/>
              <a:gd name="connsiteY7"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7020 w 12198399"/>
              <a:gd name="connsiteY3" fmla="*/ 3347 h 6861347"/>
              <a:gd name="connsiteX4" fmla="*/ 12198399 w 12198399"/>
              <a:gd name="connsiteY4" fmla="*/ 3265624 h 6861347"/>
              <a:gd name="connsiteX5" fmla="*/ 12197020 w 12198399"/>
              <a:gd name="connsiteY5" fmla="*/ 6861347 h 6861347"/>
              <a:gd name="connsiteX6" fmla="*/ 5020 w 12198399"/>
              <a:gd name="connsiteY6" fmla="*/ 6861347 h 6861347"/>
              <a:gd name="connsiteX7" fmla="*/ 0 w 12198399"/>
              <a:gd name="connsiteY7" fmla="*/ 311228 h 6861347"/>
              <a:gd name="connsiteX8" fmla="*/ 0 w 12198399"/>
              <a:gd name="connsiteY8"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8399 w 12198399"/>
              <a:gd name="connsiteY3" fmla="*/ 3265624 h 6861347"/>
              <a:gd name="connsiteX4" fmla="*/ 12197020 w 12198399"/>
              <a:gd name="connsiteY4" fmla="*/ 6861347 h 6861347"/>
              <a:gd name="connsiteX5" fmla="*/ 5020 w 12198399"/>
              <a:gd name="connsiteY5" fmla="*/ 6861347 h 6861347"/>
              <a:gd name="connsiteX6" fmla="*/ 0 w 12198399"/>
              <a:gd name="connsiteY6" fmla="*/ 311228 h 6861347"/>
              <a:gd name="connsiteX7" fmla="*/ 0 w 12198399"/>
              <a:gd name="connsiteY7" fmla="*/ 311228 h 6861347"/>
              <a:gd name="connsiteX0" fmla="*/ 0 w 13100248"/>
              <a:gd name="connsiteY0" fmla="*/ 311228 h 6912889"/>
              <a:gd name="connsiteX1" fmla="*/ 6023690 w 13100248"/>
              <a:gd name="connsiteY1" fmla="*/ 309 h 6912889"/>
              <a:gd name="connsiteX2" fmla="*/ 12032502 w 13100248"/>
              <a:gd name="connsiteY2" fmla="*/ 0 h 6912889"/>
              <a:gd name="connsiteX3" fmla="*/ 12198399 w 13100248"/>
              <a:gd name="connsiteY3" fmla="*/ 3265624 h 6912889"/>
              <a:gd name="connsiteX4" fmla="*/ 12197527 w 13100248"/>
              <a:gd name="connsiteY4" fmla="*/ 6553107 h 6912889"/>
              <a:gd name="connsiteX5" fmla="*/ 12197020 w 13100248"/>
              <a:gd name="connsiteY5" fmla="*/ 6861347 h 6912889"/>
              <a:gd name="connsiteX6" fmla="*/ 5020 w 13100248"/>
              <a:gd name="connsiteY6" fmla="*/ 6861347 h 6912889"/>
              <a:gd name="connsiteX7" fmla="*/ 0 w 13100248"/>
              <a:gd name="connsiteY7" fmla="*/ 311228 h 6912889"/>
              <a:gd name="connsiteX8" fmla="*/ 0 w 13100248"/>
              <a:gd name="connsiteY8" fmla="*/ 311228 h 6912889"/>
              <a:gd name="connsiteX0" fmla="*/ 0 w 12636493"/>
              <a:gd name="connsiteY0" fmla="*/ 311228 h 6913047"/>
              <a:gd name="connsiteX1" fmla="*/ 6023690 w 12636493"/>
              <a:gd name="connsiteY1" fmla="*/ 309 h 6913047"/>
              <a:gd name="connsiteX2" fmla="*/ 12032502 w 12636493"/>
              <a:gd name="connsiteY2" fmla="*/ 0 h 6913047"/>
              <a:gd name="connsiteX3" fmla="*/ 12198399 w 12636493"/>
              <a:gd name="connsiteY3" fmla="*/ 3265624 h 6913047"/>
              <a:gd name="connsiteX4" fmla="*/ 12197527 w 12636493"/>
              <a:gd name="connsiteY4" fmla="*/ 6553107 h 6913047"/>
              <a:gd name="connsiteX5" fmla="*/ 12197020 w 12636493"/>
              <a:gd name="connsiteY5" fmla="*/ 6861347 h 6913047"/>
              <a:gd name="connsiteX6" fmla="*/ 6265722 w 12636493"/>
              <a:gd name="connsiteY6" fmla="*/ 6858733 h 6913047"/>
              <a:gd name="connsiteX7" fmla="*/ 5020 w 12636493"/>
              <a:gd name="connsiteY7" fmla="*/ 6861347 h 6913047"/>
              <a:gd name="connsiteX8" fmla="*/ 0 w 12636493"/>
              <a:gd name="connsiteY8" fmla="*/ 311228 h 6913047"/>
              <a:gd name="connsiteX9" fmla="*/ 0 w 12636493"/>
              <a:gd name="connsiteY9" fmla="*/ 311228 h 691304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210495"/>
              <a:gd name="connsiteY0" fmla="*/ 311228 h 6911477"/>
              <a:gd name="connsiteX1" fmla="*/ 6023690 w 12210495"/>
              <a:gd name="connsiteY1" fmla="*/ 309 h 6911477"/>
              <a:gd name="connsiteX2" fmla="*/ 12032502 w 12210495"/>
              <a:gd name="connsiteY2" fmla="*/ 0 h 6911477"/>
              <a:gd name="connsiteX3" fmla="*/ 12198399 w 12210495"/>
              <a:gd name="connsiteY3" fmla="*/ 3265624 h 6911477"/>
              <a:gd name="connsiteX4" fmla="*/ 12197527 w 12210495"/>
              <a:gd name="connsiteY4" fmla="*/ 6553107 h 6911477"/>
              <a:gd name="connsiteX5" fmla="*/ 6265722 w 12210495"/>
              <a:gd name="connsiteY5" fmla="*/ 6858733 h 6911477"/>
              <a:gd name="connsiteX6" fmla="*/ 5020 w 12210495"/>
              <a:gd name="connsiteY6" fmla="*/ 6861347 h 6911477"/>
              <a:gd name="connsiteX7" fmla="*/ 0 w 12210495"/>
              <a:gd name="connsiteY7" fmla="*/ 311228 h 6911477"/>
              <a:gd name="connsiteX8" fmla="*/ 0 w 12210495"/>
              <a:gd name="connsiteY8" fmla="*/ 311228 h 6911477"/>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643392"/>
              <a:gd name="connsiteY0" fmla="*/ 311228 h 6930192"/>
              <a:gd name="connsiteX1" fmla="*/ 6023690 w 12643392"/>
              <a:gd name="connsiteY1" fmla="*/ 309 h 6930192"/>
              <a:gd name="connsiteX2" fmla="*/ 12032502 w 12643392"/>
              <a:gd name="connsiteY2" fmla="*/ 0 h 6930192"/>
              <a:gd name="connsiteX3" fmla="*/ 12198399 w 12643392"/>
              <a:gd name="connsiteY3" fmla="*/ 3265624 h 6930192"/>
              <a:gd name="connsiteX4" fmla="*/ 12197527 w 12643392"/>
              <a:gd name="connsiteY4" fmla="*/ 6553107 h 6930192"/>
              <a:gd name="connsiteX5" fmla="*/ 6265722 w 12643392"/>
              <a:gd name="connsiteY5" fmla="*/ 6858733 h 6930192"/>
              <a:gd name="connsiteX6" fmla="*/ 5020 w 12643392"/>
              <a:gd name="connsiteY6" fmla="*/ 6861347 h 6930192"/>
              <a:gd name="connsiteX7" fmla="*/ 0 w 12643392"/>
              <a:gd name="connsiteY7" fmla="*/ 311228 h 6930192"/>
              <a:gd name="connsiteX8" fmla="*/ 0 w 12643392"/>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461926 w 12672421"/>
              <a:gd name="connsiteY0" fmla="*/ 311228 h 6861347"/>
              <a:gd name="connsiteX1" fmla="*/ 6485616 w 12672421"/>
              <a:gd name="connsiteY1" fmla="*/ 309 h 6861347"/>
              <a:gd name="connsiteX2" fmla="*/ 12494428 w 12672421"/>
              <a:gd name="connsiteY2" fmla="*/ 0 h 6861347"/>
              <a:gd name="connsiteX3" fmla="*/ 12660325 w 12672421"/>
              <a:gd name="connsiteY3" fmla="*/ 3265624 h 6861347"/>
              <a:gd name="connsiteX4" fmla="*/ 12659453 w 12672421"/>
              <a:gd name="connsiteY4" fmla="*/ 6553107 h 6861347"/>
              <a:gd name="connsiteX5" fmla="*/ 6727648 w 12672421"/>
              <a:gd name="connsiteY5" fmla="*/ 6858733 h 6861347"/>
              <a:gd name="connsiteX6" fmla="*/ 466946 w 12672421"/>
              <a:gd name="connsiteY6" fmla="*/ 6861347 h 6861347"/>
              <a:gd name="connsiteX7" fmla="*/ 456854 w 12672421"/>
              <a:gd name="connsiteY7" fmla="*/ 3482213 h 6861347"/>
              <a:gd name="connsiteX8" fmla="*/ 461926 w 12672421"/>
              <a:gd name="connsiteY8" fmla="*/ 311228 h 6861347"/>
              <a:gd name="connsiteX9" fmla="*/ 461926 w 12672421"/>
              <a:gd name="connsiteY9" fmla="*/ 311228 h 6861347"/>
              <a:gd name="connsiteX0" fmla="*/ 461926 w 12672421"/>
              <a:gd name="connsiteY0" fmla="*/ 311228 h 6862155"/>
              <a:gd name="connsiteX1" fmla="*/ 6485616 w 12672421"/>
              <a:gd name="connsiteY1" fmla="*/ 309 h 6862155"/>
              <a:gd name="connsiteX2" fmla="*/ 12494428 w 12672421"/>
              <a:gd name="connsiteY2" fmla="*/ 0 h 6862155"/>
              <a:gd name="connsiteX3" fmla="*/ 12660325 w 12672421"/>
              <a:gd name="connsiteY3" fmla="*/ 3265624 h 6862155"/>
              <a:gd name="connsiteX4" fmla="*/ 12659453 w 12672421"/>
              <a:gd name="connsiteY4" fmla="*/ 6553107 h 6862155"/>
              <a:gd name="connsiteX5" fmla="*/ 6727648 w 12672421"/>
              <a:gd name="connsiteY5" fmla="*/ 6858733 h 6862155"/>
              <a:gd name="connsiteX6" fmla="*/ 633989 w 12672421"/>
              <a:gd name="connsiteY6" fmla="*/ 6862155 h 6862155"/>
              <a:gd name="connsiteX7" fmla="*/ 466946 w 12672421"/>
              <a:gd name="connsiteY7" fmla="*/ 6861347 h 6862155"/>
              <a:gd name="connsiteX8" fmla="*/ 456854 w 12672421"/>
              <a:gd name="connsiteY8" fmla="*/ 3482213 h 6862155"/>
              <a:gd name="connsiteX9" fmla="*/ 461926 w 12672421"/>
              <a:gd name="connsiteY9" fmla="*/ 311228 h 6862155"/>
              <a:gd name="connsiteX10" fmla="*/ 461926 w 12672421"/>
              <a:gd name="connsiteY10" fmla="*/ 311228 h 6862155"/>
              <a:gd name="connsiteX0" fmla="*/ 5166 w 12215661"/>
              <a:gd name="connsiteY0" fmla="*/ 311228 h 6862155"/>
              <a:gd name="connsiteX1" fmla="*/ 6028856 w 12215661"/>
              <a:gd name="connsiteY1" fmla="*/ 309 h 6862155"/>
              <a:gd name="connsiteX2" fmla="*/ 12037668 w 12215661"/>
              <a:gd name="connsiteY2" fmla="*/ 0 h 6862155"/>
              <a:gd name="connsiteX3" fmla="*/ 12203565 w 12215661"/>
              <a:gd name="connsiteY3" fmla="*/ 3265624 h 6862155"/>
              <a:gd name="connsiteX4" fmla="*/ 12202693 w 12215661"/>
              <a:gd name="connsiteY4" fmla="*/ 6553107 h 6862155"/>
              <a:gd name="connsiteX5" fmla="*/ 6270888 w 12215661"/>
              <a:gd name="connsiteY5" fmla="*/ 6858733 h 6862155"/>
              <a:gd name="connsiteX6" fmla="*/ 177229 w 12215661"/>
              <a:gd name="connsiteY6" fmla="*/ 6862155 h 6862155"/>
              <a:gd name="connsiteX7" fmla="*/ 94 w 12215661"/>
              <a:gd name="connsiteY7" fmla="*/ 3482213 h 6862155"/>
              <a:gd name="connsiteX8" fmla="*/ 5166 w 12215661"/>
              <a:gd name="connsiteY8" fmla="*/ 311228 h 6862155"/>
              <a:gd name="connsiteX9" fmla="*/ 5166 w 12215661"/>
              <a:gd name="connsiteY9" fmla="*/ 311228 h 68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5661" h="6862155">
                <a:moveTo>
                  <a:pt x="5166" y="311228"/>
                </a:moveTo>
                <a:lnTo>
                  <a:pt x="6028856" y="309"/>
                </a:lnTo>
                <a:lnTo>
                  <a:pt x="12037668" y="0"/>
                </a:lnTo>
                <a:lnTo>
                  <a:pt x="12203565" y="3265624"/>
                </a:lnTo>
                <a:cubicBezTo>
                  <a:pt x="12231069" y="4357809"/>
                  <a:pt x="12203129" y="4909365"/>
                  <a:pt x="12202693" y="6553107"/>
                </a:cubicBezTo>
                <a:lnTo>
                  <a:pt x="6270888" y="6858733"/>
                </a:lnTo>
                <a:lnTo>
                  <a:pt x="177229" y="6862155"/>
                </a:lnTo>
                <a:lnTo>
                  <a:pt x="94" y="3482213"/>
                </a:lnTo>
                <a:cubicBezTo>
                  <a:pt x="-743" y="2390527"/>
                  <a:pt x="4321" y="839725"/>
                  <a:pt x="5166" y="311228"/>
                </a:cubicBezTo>
                <a:lnTo>
                  <a:pt x="5166" y="311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658813" y="1783600"/>
            <a:ext cx="8244000" cy="1342841"/>
          </a:xfrm>
        </p:spPr>
        <p:txBody>
          <a:bodyPr anchor="t"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br>
              <a:rPr lang="en-US"/>
            </a:b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658813" y="3392503"/>
            <a:ext cx="4837112" cy="622300"/>
          </a:xfrm>
        </p:spPr>
        <p:txBody>
          <a:bodyPr anchor="t"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80013" y="5306955"/>
            <a:ext cx="1422998" cy="1044000"/>
          </a:xfrm>
          <a:prstGeom prst="rect">
            <a:avLst/>
          </a:prstGeom>
        </p:spPr>
      </p:pic>
      <p:pic>
        <p:nvPicPr>
          <p:cNvPr id="8" name="Graphic 7">
            <a:extLst>
              <a:ext uri="{FF2B5EF4-FFF2-40B4-BE49-F238E27FC236}">
                <a16:creationId xmlns:a16="http://schemas.microsoft.com/office/drawing/2014/main" id="{AEB36786-1AAC-AC34-D3A1-8907E34DB5F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261" y="354025"/>
            <a:ext cx="885600" cy="380975"/>
          </a:xfrm>
          <a:prstGeom prst="rect">
            <a:avLst/>
          </a:prstGeom>
        </p:spPr>
      </p:pic>
    </p:spTree>
    <p:extLst>
      <p:ext uri="{BB962C8B-B14F-4D97-AF65-F5344CB8AC3E}">
        <p14:creationId xmlns:p14="http://schemas.microsoft.com/office/powerpoint/2010/main" val="528648639"/>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096F3E20-0293-C58B-F0A2-E051818DD27F}"/>
              </a:ext>
            </a:extLst>
          </p:cNvPr>
          <p:cNvSpPr>
            <a:spLocks noGrp="1"/>
          </p:cNvSpPr>
          <p:nvPr>
            <p:ph type="ftr" sz="quarter" idx="11"/>
          </p:nvPr>
        </p:nvSpPr>
        <p:spPr>
          <a:xfrm>
            <a:off x="1097756" y="6522575"/>
            <a:ext cx="4114800" cy="144000"/>
          </a:xfrm>
        </p:spPr>
        <p:txBody>
          <a:bodyPr/>
          <a:lstStyle/>
          <a:p>
            <a:r>
              <a:rPr lang="en-GB"/>
              <a:t>Præsentations titel</a:t>
            </a:r>
          </a:p>
        </p:txBody>
      </p:sp>
      <p:sp>
        <p:nvSpPr>
          <p:cNvPr id="16" name="Text Placeholder 7">
            <a:extLst>
              <a:ext uri="{FF2B5EF4-FFF2-40B4-BE49-F238E27FC236}">
                <a16:creationId xmlns:a16="http://schemas.microsoft.com/office/drawing/2014/main" id="{393E73C8-A609-4404-9ED1-CF6F6D1B4930}"/>
              </a:ext>
            </a:extLst>
          </p:cNvPr>
          <p:cNvSpPr>
            <a:spLocks noGrp="1"/>
          </p:cNvSpPr>
          <p:nvPr>
            <p:ph type="body" sz="quarter" idx="13" hasCustomPrompt="1"/>
          </p:nvPr>
        </p:nvSpPr>
        <p:spPr>
          <a:xfrm rot="-180000">
            <a:off x="454893" y="618228"/>
            <a:ext cx="2151428" cy="696116"/>
          </a:xfrm>
          <a:solidFill>
            <a:schemeClr val="accent2"/>
          </a:solidFill>
        </p:spPr>
        <p:txBody>
          <a:bodyPr/>
          <a:lstStyle>
            <a:lvl1pPr marL="0" indent="0">
              <a:buFontTx/>
              <a:buNone/>
              <a:defRPr sz="100">
                <a:solidFill>
                  <a:schemeClr val="accent2">
                    <a:alpha val="0"/>
                  </a:schemeClr>
                </a:solidFill>
              </a:defRPr>
            </a:lvl1pPr>
          </a:lstStyle>
          <a:p>
            <a:pPr lvl="0"/>
            <a:r>
              <a:rPr lang="en-US"/>
              <a:t>x</a:t>
            </a:r>
            <a:endParaRPr lang="en-GB"/>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5305425" y="708226"/>
            <a:ext cx="5748295" cy="5600500"/>
          </a:xfrm>
        </p:spPr>
        <p:txBody>
          <a:bodyPr/>
          <a:lstStyle>
            <a:lvl1pPr marL="288000" indent="-288000">
              <a:spcBef>
                <a:spcPts val="2400"/>
              </a:spcBef>
              <a:buSzPct val="100000"/>
              <a:buFont typeface="+mj-lt"/>
              <a:buAutoNum type="arabicPeriod"/>
              <a:defRPr>
                <a:solidFill>
                  <a:schemeClr val="tx1"/>
                </a:solidFill>
              </a:defRPr>
            </a:lvl1pPr>
          </a:lstStyle>
          <a:p>
            <a:pPr lvl="0"/>
            <a:r>
              <a:rPr lang="da-DK"/>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8" name="Text Placeholder 7">
            <a:extLst>
              <a:ext uri="{FF2B5EF4-FFF2-40B4-BE49-F238E27FC236}">
                <a16:creationId xmlns:a16="http://schemas.microsoft.com/office/drawing/2014/main" id="{5B792F27-7012-4CF5-A2F0-06BBF0B3BA79}"/>
              </a:ext>
            </a:extLst>
          </p:cNvPr>
          <p:cNvSpPr>
            <a:spLocks noGrp="1"/>
          </p:cNvSpPr>
          <p:nvPr>
            <p:ph type="body" sz="quarter" idx="14" hasCustomPrompt="1"/>
          </p:nvPr>
        </p:nvSpPr>
        <p:spPr>
          <a:xfrm>
            <a:off x="575008" y="638292"/>
            <a:ext cx="1932448" cy="611864"/>
          </a:xfrm>
          <a:noFill/>
        </p:spPr>
        <p:txBody>
          <a:bodyPr>
            <a:noAutofit/>
          </a:bodyPr>
          <a:lstStyle>
            <a:lvl1pPr marL="0" indent="0">
              <a:buFontTx/>
              <a:buNone/>
              <a:defRPr sz="4100" b="1">
                <a:solidFill>
                  <a:schemeClr val="bg1"/>
                </a:solidFill>
                <a:latin typeface="+mj-lt"/>
              </a:defRPr>
            </a:lvl1pPr>
          </a:lstStyle>
          <a:p>
            <a:pPr lvl="0"/>
            <a:r>
              <a:rPr lang="en-US"/>
              <a:t>Agenda</a:t>
            </a:r>
            <a:endParaRPr lang="en-GB"/>
          </a:p>
        </p:txBody>
      </p:sp>
      <p:sp>
        <p:nvSpPr>
          <p:cNvPr id="11" name="Text Placeholder 4">
            <a:extLst>
              <a:ext uri="{FF2B5EF4-FFF2-40B4-BE49-F238E27FC236}">
                <a16:creationId xmlns:a16="http://schemas.microsoft.com/office/drawing/2014/main" id="{1B6994E9-37F3-CE81-D919-E5835FFAB70A}"/>
              </a:ext>
            </a:extLst>
          </p:cNvPr>
          <p:cNvSpPr>
            <a:spLocks noGrp="1"/>
          </p:cNvSpPr>
          <p:nvPr>
            <p:ph type="body" sz="quarter" idx="15" hasCustomPrompt="1"/>
          </p:nvPr>
        </p:nvSpPr>
        <p:spPr>
          <a:xfrm>
            <a:off x="197256" y="2951998"/>
            <a:ext cx="4536000" cy="39060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311979409"/>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genda rød">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BD541F7-508C-CB52-DA36-BF4518722669}"/>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8" name="Footer Placeholder 4">
            <a:extLst>
              <a:ext uri="{FF2B5EF4-FFF2-40B4-BE49-F238E27FC236}">
                <a16:creationId xmlns:a16="http://schemas.microsoft.com/office/drawing/2014/main" id="{2C94F96F-A055-B2CA-AF2E-CAFBF2B5D821}"/>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6" name="Text Placeholder 7">
            <a:extLst>
              <a:ext uri="{FF2B5EF4-FFF2-40B4-BE49-F238E27FC236}">
                <a16:creationId xmlns:a16="http://schemas.microsoft.com/office/drawing/2014/main" id="{393E73C8-A609-4404-9ED1-CF6F6D1B4930}"/>
              </a:ext>
            </a:extLst>
          </p:cNvPr>
          <p:cNvSpPr>
            <a:spLocks noGrp="1"/>
          </p:cNvSpPr>
          <p:nvPr>
            <p:ph type="body" sz="quarter" idx="13" hasCustomPrompt="1"/>
          </p:nvPr>
        </p:nvSpPr>
        <p:spPr>
          <a:xfrm rot="-180000">
            <a:off x="454893" y="618228"/>
            <a:ext cx="2151428" cy="696116"/>
          </a:xfrm>
          <a:solidFill>
            <a:schemeClr val="accent2"/>
          </a:solidFill>
        </p:spPr>
        <p:txBody>
          <a:bodyPr/>
          <a:lstStyle>
            <a:lvl1pPr marL="0" indent="0">
              <a:buFontTx/>
              <a:buNone/>
              <a:defRPr sz="100">
                <a:solidFill>
                  <a:schemeClr val="accent2">
                    <a:alpha val="0"/>
                  </a:schemeClr>
                </a:solidFill>
              </a:defRPr>
            </a:lvl1pPr>
          </a:lstStyle>
          <a:p>
            <a:pPr lvl="0"/>
            <a:r>
              <a:rPr lang="en-US"/>
              <a:t>x</a:t>
            </a:r>
            <a:endParaRPr lang="en-GB"/>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5305425" y="708226"/>
            <a:ext cx="5748295" cy="5600500"/>
          </a:xfrm>
        </p:spPr>
        <p:txBody>
          <a:bodyPr/>
          <a:lstStyle>
            <a:lvl1pPr marL="288000" indent="-288000">
              <a:spcBef>
                <a:spcPts val="2400"/>
              </a:spcBef>
              <a:buSzPct val="100000"/>
              <a:buFont typeface="+mj-lt"/>
              <a:buAutoNum type="arabicPeriod"/>
              <a:defRPr>
                <a:solidFill>
                  <a:schemeClr val="bg1"/>
                </a:solidFill>
              </a:defRPr>
            </a:lvl1pPr>
          </a:lstStyle>
          <a:p>
            <a:pPr lvl="0"/>
            <a:r>
              <a:rPr lang="da-DK"/>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8" name="Text Placeholder 7">
            <a:extLst>
              <a:ext uri="{FF2B5EF4-FFF2-40B4-BE49-F238E27FC236}">
                <a16:creationId xmlns:a16="http://schemas.microsoft.com/office/drawing/2014/main" id="{5B792F27-7012-4CF5-A2F0-06BBF0B3BA79}"/>
              </a:ext>
            </a:extLst>
          </p:cNvPr>
          <p:cNvSpPr>
            <a:spLocks noGrp="1"/>
          </p:cNvSpPr>
          <p:nvPr>
            <p:ph type="body" sz="quarter" idx="14" hasCustomPrompt="1"/>
          </p:nvPr>
        </p:nvSpPr>
        <p:spPr>
          <a:xfrm>
            <a:off x="575008" y="638292"/>
            <a:ext cx="1932448" cy="611864"/>
          </a:xfrm>
          <a:noFill/>
        </p:spPr>
        <p:txBody>
          <a:bodyPr>
            <a:noAutofit/>
          </a:bodyPr>
          <a:lstStyle>
            <a:lvl1pPr marL="0" indent="0">
              <a:buFontTx/>
              <a:buNone/>
              <a:defRPr sz="4100" b="1">
                <a:solidFill>
                  <a:schemeClr val="bg1"/>
                </a:solidFill>
                <a:latin typeface="+mj-lt"/>
              </a:defRPr>
            </a:lvl1pPr>
          </a:lstStyle>
          <a:p>
            <a:pPr lvl="0"/>
            <a:r>
              <a:rPr lang="en-US"/>
              <a:t>Agenda</a:t>
            </a:r>
            <a:endParaRPr lang="en-GB"/>
          </a:p>
        </p:txBody>
      </p:sp>
      <p:sp>
        <p:nvSpPr>
          <p:cNvPr id="11" name="Text Placeholder 4">
            <a:extLst>
              <a:ext uri="{FF2B5EF4-FFF2-40B4-BE49-F238E27FC236}">
                <a16:creationId xmlns:a16="http://schemas.microsoft.com/office/drawing/2014/main" id="{1B6994E9-37F3-CE81-D919-E5835FFAB70A}"/>
              </a:ext>
            </a:extLst>
          </p:cNvPr>
          <p:cNvSpPr>
            <a:spLocks noGrp="1"/>
          </p:cNvSpPr>
          <p:nvPr>
            <p:ph type="body" sz="quarter" idx="15" hasCustomPrompt="1"/>
          </p:nvPr>
        </p:nvSpPr>
        <p:spPr>
          <a:xfrm>
            <a:off x="197256" y="2951998"/>
            <a:ext cx="4536000" cy="3906000"/>
          </a:xfrm>
          <a:blipFill>
            <a:blip r:embed="rId3"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3836465544"/>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og en sp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DF6B-EAA3-4C9B-A191-44B9CFE13C1E}"/>
              </a:ext>
            </a:extLst>
          </p:cNvPr>
          <p:cNvSpPr>
            <a:spLocks noGrp="1"/>
          </p:cNvSpPr>
          <p:nvPr>
            <p:ph type="title" hasCustomPrompt="1"/>
          </p:nvPr>
        </p:nvSpPr>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442913" y="1808163"/>
            <a:ext cx="11306175" cy="4320000"/>
          </a:xfrm>
        </p:spPr>
        <p:txBody>
          <a:bodyPr/>
          <a:lstStyle/>
          <a:p>
            <a:pPr lvl="0"/>
            <a:r>
              <a:rPr lang="da-DK"/>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28B7629-E602-44C5-930E-177769F0B0EA}"/>
              </a:ext>
            </a:extLst>
          </p:cNvPr>
          <p:cNvSpPr>
            <a:spLocks noGrp="1"/>
          </p:cNvSpPr>
          <p:nvPr>
            <p:ph type="ftr" sz="quarter" idx="11"/>
          </p:nvPr>
        </p:nvSpPr>
        <p:spPr/>
        <p:txBody>
          <a:bodyPr/>
          <a:lstStyle/>
          <a:p>
            <a:r>
              <a:rPr lang="en-GB" err="1"/>
              <a:t>Præsentations</a:t>
            </a:r>
            <a:r>
              <a:rPr lang="en-GB"/>
              <a:t> </a:t>
            </a:r>
            <a:r>
              <a:rPr lang="en-GB" err="1"/>
              <a:t>titel</a:t>
            </a:r>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8" name="Text Placeholder 7">
            <a:extLst>
              <a:ext uri="{FF2B5EF4-FFF2-40B4-BE49-F238E27FC236}">
                <a16:creationId xmlns:a16="http://schemas.microsoft.com/office/drawing/2014/main" id="{65115610-0707-FBC9-AA86-5A32090B3D48}"/>
              </a:ext>
            </a:extLst>
          </p:cNvPr>
          <p:cNvSpPr>
            <a:spLocks noGrp="1"/>
          </p:cNvSpPr>
          <p:nvPr>
            <p:ph type="body" sz="quarter" idx="13"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203364692"/>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og to spal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5362552" cy="4320000"/>
          </a:xfrm>
        </p:spPr>
        <p:txBody>
          <a:bodyPr/>
          <a:lstStyle/>
          <a:p>
            <a:pPr lvl="0"/>
            <a:r>
              <a:rPr lang="da-DK"/>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6171908" y="1825625"/>
            <a:ext cx="5577180"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8" name="Text Placeholder 7">
            <a:extLst>
              <a:ext uri="{FF2B5EF4-FFF2-40B4-BE49-F238E27FC236}">
                <a16:creationId xmlns:a16="http://schemas.microsoft.com/office/drawing/2014/main" id="{8E836C54-A88E-BE6F-350E-1D4BCBE8F59F}"/>
              </a:ext>
            </a:extLst>
          </p:cNvPr>
          <p:cNvSpPr>
            <a:spLocks noGrp="1"/>
          </p:cNvSpPr>
          <p:nvPr>
            <p:ph type="body" sz="quarter" idx="13"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2980398795"/>
      </p:ext>
    </p:extLst>
  </p:cSld>
  <p:clrMapOvr>
    <a:masterClrMapping/>
  </p:clrMapOvr>
  <p:extLst>
    <p:ext uri="{DCECCB84-F9BA-43D5-87BE-67443E8EF086}">
      <p15:sldGuideLst xmlns:p15="http://schemas.microsoft.com/office/powerpoint/2012/main">
        <p15:guide id="1" pos="3659">
          <p15:clr>
            <a:srgbClr val="A4A3A4"/>
          </p15:clr>
        </p15:guide>
        <p15:guide id="2" pos="3885">
          <p15:clr>
            <a:srgbClr val="A4A3A4"/>
          </p15:clr>
        </p15:guide>
        <p15:guide id="3" orient="horz" pos="1139">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og tre spal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3526577" cy="4320000"/>
          </a:xfrm>
        </p:spPr>
        <p:txBody>
          <a:bodyPr/>
          <a:lstStyle/>
          <a:p>
            <a:pPr lvl="0"/>
            <a:r>
              <a:rPr lang="da-DK"/>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4335933" y="1825625"/>
            <a:ext cx="3526577"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2" name="Content Placeholder 3">
            <a:extLst>
              <a:ext uri="{FF2B5EF4-FFF2-40B4-BE49-F238E27FC236}">
                <a16:creationId xmlns:a16="http://schemas.microsoft.com/office/drawing/2014/main" id="{71CC9945-3DB5-4F5F-9CB1-2FB8C9CD96B1}"/>
              </a:ext>
            </a:extLst>
          </p:cNvPr>
          <p:cNvSpPr>
            <a:spLocks noGrp="1"/>
          </p:cNvSpPr>
          <p:nvPr>
            <p:ph sz="half" idx="13" hasCustomPrompt="1"/>
          </p:nvPr>
        </p:nvSpPr>
        <p:spPr>
          <a:xfrm>
            <a:off x="8216069" y="1825625"/>
            <a:ext cx="3526575" cy="4320000"/>
          </a:xfrm>
        </p:spPr>
        <p:txBody>
          <a:bodyPr/>
          <a:lstStyle/>
          <a:p>
            <a:pPr lvl="0"/>
            <a:r>
              <a:rPr lang="da-DK"/>
              <a:t>Klik for at redigere tekst</a:t>
            </a:r>
          </a:p>
        </p:txBody>
      </p:sp>
      <p:sp>
        <p:nvSpPr>
          <p:cNvPr id="9" name="Text Placeholder 7">
            <a:extLst>
              <a:ext uri="{FF2B5EF4-FFF2-40B4-BE49-F238E27FC236}">
                <a16:creationId xmlns:a16="http://schemas.microsoft.com/office/drawing/2014/main" id="{A1B871C0-D018-D78D-FECE-0DEBF41D3491}"/>
              </a:ext>
            </a:extLst>
          </p:cNvPr>
          <p:cNvSpPr>
            <a:spLocks noGrp="1"/>
          </p:cNvSpPr>
          <p:nvPr>
            <p:ph type="body" sz="quarter" idx="14"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725792975"/>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1139">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 spalte og farvet boks til høj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2AD8BD0-6AEF-B249-1D42-B2E34EA10740}"/>
              </a:ext>
            </a:extLst>
          </p:cNvPr>
          <p:cNvSpPr>
            <a:spLocks noGrp="1"/>
          </p:cNvSpPr>
          <p:nvPr>
            <p:ph type="body" sz="quarter" idx="15" hasCustomPrompt="1"/>
          </p:nvPr>
        </p:nvSpPr>
        <p:spPr>
          <a:xfrm>
            <a:off x="822251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7416799"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9" name="Text Placeholder 8">
            <a:extLst>
              <a:ext uri="{FF2B5EF4-FFF2-40B4-BE49-F238E27FC236}">
                <a16:creationId xmlns:a16="http://schemas.microsoft.com/office/drawing/2014/main" id="{52F84516-6625-B35D-0B10-BEBB72E73B40}"/>
              </a:ext>
            </a:extLst>
          </p:cNvPr>
          <p:cNvSpPr>
            <a:spLocks noGrp="1"/>
          </p:cNvSpPr>
          <p:nvPr>
            <p:ph type="body" sz="quarter" idx="14"/>
          </p:nvPr>
        </p:nvSpPr>
        <p:spPr>
          <a:xfrm>
            <a:off x="8665422"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4" name="Text Placeholder 7">
            <a:extLst>
              <a:ext uri="{FF2B5EF4-FFF2-40B4-BE49-F238E27FC236}">
                <a16:creationId xmlns:a16="http://schemas.microsoft.com/office/drawing/2014/main" id="{BAC7DAE7-ACC6-A372-39CB-D3CE78FC6B53}"/>
              </a:ext>
            </a:extLst>
          </p:cNvPr>
          <p:cNvSpPr>
            <a:spLocks noGrp="1"/>
          </p:cNvSpPr>
          <p:nvPr>
            <p:ph type="body" sz="quarter" idx="13"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1898190537"/>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368">
          <p15:clr>
            <a:srgbClr val="A4A3A4"/>
          </p15:clr>
        </p15:guide>
        <p15:guide id="6" orient="horz" pos="1139">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 spalter og farvet boks til høj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D0EA07A-17DE-5CD3-9CEB-CFF0C3677CD0}"/>
              </a:ext>
            </a:extLst>
          </p:cNvPr>
          <p:cNvSpPr>
            <a:spLocks noGrp="1"/>
          </p:cNvSpPr>
          <p:nvPr>
            <p:ph type="body" sz="quarter" idx="15" hasCustomPrompt="1"/>
          </p:nvPr>
        </p:nvSpPr>
        <p:spPr>
          <a:xfrm>
            <a:off x="8222510" y="1"/>
            <a:ext cx="3969490" cy="6858000"/>
          </a:xfrm>
          <a:solidFill>
            <a:srgbClr val="00677F"/>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3526577" cy="4320000"/>
          </a:xfrm>
        </p:spPr>
        <p:txBody>
          <a:bodyPr/>
          <a:lstStyle/>
          <a:p>
            <a:pPr lvl="0"/>
            <a:r>
              <a:rPr lang="da-DK"/>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4335933" y="1825625"/>
            <a:ext cx="3526577"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0" name="Text Placeholder 8">
            <a:extLst>
              <a:ext uri="{FF2B5EF4-FFF2-40B4-BE49-F238E27FC236}">
                <a16:creationId xmlns:a16="http://schemas.microsoft.com/office/drawing/2014/main" id="{0CF4FEDB-5EEC-C661-54AC-C6332DAB931F}"/>
              </a:ext>
            </a:extLst>
          </p:cNvPr>
          <p:cNvSpPr>
            <a:spLocks noGrp="1"/>
          </p:cNvSpPr>
          <p:nvPr>
            <p:ph type="body" sz="quarter" idx="14"/>
          </p:nvPr>
        </p:nvSpPr>
        <p:spPr>
          <a:xfrm>
            <a:off x="8665422"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4" name="Text Placeholder 7">
            <a:extLst>
              <a:ext uri="{FF2B5EF4-FFF2-40B4-BE49-F238E27FC236}">
                <a16:creationId xmlns:a16="http://schemas.microsoft.com/office/drawing/2014/main" id="{3D55BAD0-C6D2-C497-F4E7-98DE6BF325AE}"/>
              </a:ext>
            </a:extLst>
          </p:cNvPr>
          <p:cNvSpPr>
            <a:spLocks noGrp="1"/>
          </p:cNvSpPr>
          <p:nvPr>
            <p:ph type="body" sz="quarter" idx="13"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2924562405"/>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368">
          <p15:clr>
            <a:srgbClr val="A4A3A4"/>
          </p15:clr>
        </p15:guide>
        <p15:guide id="6" orient="horz" pos="1139">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 spalte og billede til højre">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252214CC-ED68-4D25-AFC8-9C36D97A4D2D}"/>
              </a:ext>
            </a:extLst>
          </p:cNvPr>
          <p:cNvSpPr>
            <a:spLocks noGrp="1"/>
          </p:cNvSpPr>
          <p:nvPr>
            <p:ph type="pic" sz="quarter" idx="13" hasCustomPrompt="1"/>
          </p:nvPr>
        </p:nvSpPr>
        <p:spPr>
          <a:xfrm>
            <a:off x="8222510" y="0"/>
            <a:ext cx="396949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7416799" cy="4320000"/>
          </a:xfrm>
        </p:spPr>
        <p:txBody>
          <a:bodyPr/>
          <a:lstStyle/>
          <a:p>
            <a:pPr lvl="0"/>
            <a:r>
              <a:rPr lang="da-DK"/>
              <a:t>Klik for at redigere tekst</a:t>
            </a:r>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Text Placeholder 7">
            <a:extLst>
              <a:ext uri="{FF2B5EF4-FFF2-40B4-BE49-F238E27FC236}">
                <a16:creationId xmlns:a16="http://schemas.microsoft.com/office/drawing/2014/main" id="{DA1C4F23-EB31-A6FF-DA76-A96E2B7E4EE7}"/>
              </a:ext>
            </a:extLst>
          </p:cNvPr>
          <p:cNvSpPr>
            <a:spLocks noGrp="1"/>
          </p:cNvSpPr>
          <p:nvPr>
            <p:ph type="body" sz="quarter" idx="14"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
        <p:nvSpPr>
          <p:cNvPr id="8" name="Date Placeholder 4">
            <a:extLst>
              <a:ext uri="{FF2B5EF4-FFF2-40B4-BE49-F238E27FC236}">
                <a16:creationId xmlns:a16="http://schemas.microsoft.com/office/drawing/2014/main" id="{04C5C92A-AFC1-8824-B08A-230607DCDCC7}"/>
              </a:ext>
            </a:extLst>
          </p:cNvPr>
          <p:cNvSpPr>
            <a:spLocks noGrp="1"/>
          </p:cNvSpPr>
          <p:nvPr>
            <p:ph type="dt" sz="half" idx="10"/>
          </p:nvPr>
        </p:nvSpPr>
        <p:spPr>
          <a:xfrm>
            <a:off x="8556812" y="6522575"/>
            <a:ext cx="2743200" cy="144000"/>
          </a:xfrm>
        </p:spPr>
        <p:txBody>
          <a:bodyPr/>
          <a:lstStyle>
            <a:lvl1pPr>
              <a:defRPr>
                <a:solidFill>
                  <a:schemeClr val="bg1"/>
                </a:solidFill>
              </a:defRPr>
            </a:lvl1pPr>
          </a:lstStyle>
          <a:p>
            <a:endParaRPr lang="en-GB"/>
          </a:p>
        </p:txBody>
      </p:sp>
      <p:sp>
        <p:nvSpPr>
          <p:cNvPr id="9" name="Slide Number Placeholder 6">
            <a:extLst>
              <a:ext uri="{FF2B5EF4-FFF2-40B4-BE49-F238E27FC236}">
                <a16:creationId xmlns:a16="http://schemas.microsoft.com/office/drawing/2014/main" id="{A0B0A9B2-0C9F-A0C3-DE50-6C048A3FE78D}"/>
              </a:ext>
            </a:extLst>
          </p:cNvPr>
          <p:cNvSpPr>
            <a:spLocks noGrp="1"/>
          </p:cNvSpPr>
          <p:nvPr>
            <p:ph type="sldNum" sz="quarter" idx="12"/>
          </p:nvPr>
        </p:nvSpPr>
        <p:spPr>
          <a:xfrm>
            <a:off x="11389088" y="6522575"/>
            <a:ext cx="360000" cy="144000"/>
          </a:xfrm>
        </p:spPr>
        <p:txBody>
          <a:bodyPr/>
          <a:lstStyle>
            <a:lvl1pPr>
              <a:defRPr>
                <a:solidFill>
                  <a:schemeClr val="bg1"/>
                </a:solidFill>
              </a:defRPr>
            </a:lvl1pPr>
          </a:lstStyle>
          <a:p>
            <a:fld id="{A23C0BB7-6BAB-41B9-B847-BE177CEDBC97}" type="slidenum">
              <a:rPr lang="en-GB" smtClean="0"/>
              <a:pPr/>
              <a:t>‹nr.›</a:t>
            </a:fld>
            <a:endParaRPr lang="en-GB"/>
          </a:p>
        </p:txBody>
      </p:sp>
    </p:spTree>
    <p:extLst>
      <p:ext uri="{BB962C8B-B14F-4D97-AF65-F5344CB8AC3E}">
        <p14:creationId xmlns:p14="http://schemas.microsoft.com/office/powerpoint/2010/main" val="476208400"/>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1139">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arvet boks og en spalte til venstre">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95D05DAB-B88F-543E-C930-034B30B9E726}"/>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3154"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p:nvPr>
        </p:nvSpPr>
        <p:spPr>
          <a:xfrm>
            <a:off x="436471"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8" name="Text Placeholder 8">
            <a:extLst>
              <a:ext uri="{FF2B5EF4-FFF2-40B4-BE49-F238E27FC236}">
                <a16:creationId xmlns:a16="http://schemas.microsoft.com/office/drawing/2014/main" id="{95DA3B26-9D31-A1B3-7C40-331FF78CC4BA}"/>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7">
            <a:extLst>
              <a:ext uri="{FF2B5EF4-FFF2-40B4-BE49-F238E27FC236}">
                <a16:creationId xmlns:a16="http://schemas.microsoft.com/office/drawing/2014/main" id="{27ADB23C-9129-8D3B-EC8D-A99F73718BD3}"/>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2194435626"/>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368">
          <p15:clr>
            <a:srgbClr val="A4A3A4"/>
          </p15:clr>
        </p15:guide>
        <p15:guide id="6" orient="horz" pos="1139">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arvet boks og to spalter til venst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2B13395-A8C5-BB20-3281-2FCF685F2745}"/>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3526577" cy="4320000"/>
          </a:xfrm>
        </p:spPr>
        <p:txBody>
          <a:bodyPr/>
          <a:lstStyle/>
          <a:p>
            <a:pPr lvl="0"/>
            <a:r>
              <a:rPr lang="da-DK"/>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8228952" y="1825625"/>
            <a:ext cx="3526577"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p:nvPr>
        </p:nvSpPr>
        <p:spPr>
          <a:xfrm>
            <a:off x="436471"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2" name="Text Placeholder 8">
            <a:extLst>
              <a:ext uri="{FF2B5EF4-FFF2-40B4-BE49-F238E27FC236}">
                <a16:creationId xmlns:a16="http://schemas.microsoft.com/office/drawing/2014/main" id="{D6BD3734-CF74-1A14-4E3C-7236CFB55B64}"/>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6" name="Text Placeholder 7">
            <a:extLst>
              <a:ext uri="{FF2B5EF4-FFF2-40B4-BE49-F238E27FC236}">
                <a16:creationId xmlns:a16="http://schemas.microsoft.com/office/drawing/2014/main" id="{88B4FC12-F743-3A6D-8CEA-E79E5347D204}"/>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3584020071"/>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368">
          <p15:clr>
            <a:srgbClr val="A4A3A4"/>
          </p15:clr>
        </p15:guide>
        <p15:guide id="6" orient="horz" pos="1139">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096F3E20-0293-C58B-F0A2-E051818DD27F}"/>
              </a:ext>
            </a:extLst>
          </p:cNvPr>
          <p:cNvSpPr>
            <a:spLocks noGrp="1"/>
          </p:cNvSpPr>
          <p:nvPr>
            <p:ph type="ftr" sz="quarter" idx="11"/>
          </p:nvPr>
        </p:nvSpPr>
        <p:spPr>
          <a:xfrm>
            <a:off x="1097756" y="6522575"/>
            <a:ext cx="4114800" cy="144000"/>
          </a:xfrm>
        </p:spPr>
        <p:txBody>
          <a:bodyPr/>
          <a:lstStyle/>
          <a:p>
            <a:r>
              <a:rPr lang="en-GB"/>
              <a:t>Præsentations titel</a:t>
            </a:r>
          </a:p>
        </p:txBody>
      </p:sp>
      <p:sp>
        <p:nvSpPr>
          <p:cNvPr id="16" name="Text Placeholder 7">
            <a:extLst>
              <a:ext uri="{FF2B5EF4-FFF2-40B4-BE49-F238E27FC236}">
                <a16:creationId xmlns:a16="http://schemas.microsoft.com/office/drawing/2014/main" id="{393E73C8-A609-4404-9ED1-CF6F6D1B4930}"/>
              </a:ext>
            </a:extLst>
          </p:cNvPr>
          <p:cNvSpPr>
            <a:spLocks noGrp="1"/>
          </p:cNvSpPr>
          <p:nvPr>
            <p:ph type="body" sz="quarter" idx="13" hasCustomPrompt="1"/>
          </p:nvPr>
        </p:nvSpPr>
        <p:spPr>
          <a:xfrm rot="-180000">
            <a:off x="454893" y="618228"/>
            <a:ext cx="2151428" cy="696116"/>
          </a:xfrm>
          <a:solidFill>
            <a:schemeClr val="accent2"/>
          </a:solidFill>
        </p:spPr>
        <p:txBody>
          <a:bodyPr/>
          <a:lstStyle>
            <a:lvl1pPr marL="0" indent="0">
              <a:buFontTx/>
              <a:buNone/>
              <a:defRPr sz="100">
                <a:solidFill>
                  <a:schemeClr val="accent2">
                    <a:alpha val="0"/>
                  </a:schemeClr>
                </a:solidFill>
              </a:defRPr>
            </a:lvl1pPr>
          </a:lstStyle>
          <a:p>
            <a:pPr lvl="0"/>
            <a:r>
              <a:rPr lang="en-US"/>
              <a:t>x</a:t>
            </a:r>
            <a:endParaRPr lang="en-GB"/>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5305425" y="708226"/>
            <a:ext cx="5748295" cy="5600500"/>
          </a:xfrm>
        </p:spPr>
        <p:txBody>
          <a:bodyPr/>
          <a:lstStyle>
            <a:lvl1pPr marL="288000" indent="-288000">
              <a:spcBef>
                <a:spcPts val="2400"/>
              </a:spcBef>
              <a:buSzPct val="100000"/>
              <a:buFont typeface="+mj-lt"/>
              <a:buAutoNum type="arabicPeriod"/>
              <a:defRPr>
                <a:solidFill>
                  <a:schemeClr val="tx1"/>
                </a:solidFill>
              </a:defRPr>
            </a:lvl1pPr>
          </a:lstStyle>
          <a:p>
            <a:pPr lvl="0"/>
            <a:r>
              <a:rPr lang="da-DK"/>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8" name="Text Placeholder 7">
            <a:extLst>
              <a:ext uri="{FF2B5EF4-FFF2-40B4-BE49-F238E27FC236}">
                <a16:creationId xmlns:a16="http://schemas.microsoft.com/office/drawing/2014/main" id="{5B792F27-7012-4CF5-A2F0-06BBF0B3BA79}"/>
              </a:ext>
            </a:extLst>
          </p:cNvPr>
          <p:cNvSpPr>
            <a:spLocks noGrp="1"/>
          </p:cNvSpPr>
          <p:nvPr>
            <p:ph type="body" sz="quarter" idx="14" hasCustomPrompt="1"/>
          </p:nvPr>
        </p:nvSpPr>
        <p:spPr>
          <a:xfrm>
            <a:off x="575008" y="638292"/>
            <a:ext cx="1932448" cy="611864"/>
          </a:xfrm>
          <a:noFill/>
        </p:spPr>
        <p:txBody>
          <a:bodyPr>
            <a:noAutofit/>
          </a:bodyPr>
          <a:lstStyle>
            <a:lvl1pPr marL="0" indent="0">
              <a:buFontTx/>
              <a:buNone/>
              <a:defRPr sz="4100" b="1">
                <a:solidFill>
                  <a:schemeClr val="bg1"/>
                </a:solidFill>
                <a:latin typeface="+mj-lt"/>
              </a:defRPr>
            </a:lvl1pPr>
          </a:lstStyle>
          <a:p>
            <a:pPr lvl="0"/>
            <a:r>
              <a:rPr lang="en-US"/>
              <a:t>Agenda</a:t>
            </a:r>
            <a:endParaRPr lang="en-GB"/>
          </a:p>
        </p:txBody>
      </p:sp>
      <p:sp>
        <p:nvSpPr>
          <p:cNvPr id="11" name="Text Placeholder 4">
            <a:extLst>
              <a:ext uri="{FF2B5EF4-FFF2-40B4-BE49-F238E27FC236}">
                <a16:creationId xmlns:a16="http://schemas.microsoft.com/office/drawing/2014/main" id="{1B6994E9-37F3-CE81-D919-E5835FFAB70A}"/>
              </a:ext>
            </a:extLst>
          </p:cNvPr>
          <p:cNvSpPr>
            <a:spLocks noGrp="1"/>
          </p:cNvSpPr>
          <p:nvPr>
            <p:ph type="body" sz="quarter" idx="15" hasCustomPrompt="1"/>
          </p:nvPr>
        </p:nvSpPr>
        <p:spPr>
          <a:xfrm>
            <a:off x="197256" y="2951998"/>
            <a:ext cx="4536000" cy="39060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1369603245"/>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 spalte og billede til venstre">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4E2FCAA9-D56F-4C0D-969C-9BAF507784CF}"/>
              </a:ext>
            </a:extLst>
          </p:cNvPr>
          <p:cNvSpPr>
            <a:spLocks noGrp="1"/>
          </p:cNvSpPr>
          <p:nvPr>
            <p:ph type="pic" sz="quarter" idx="13" hasCustomPrompt="1"/>
          </p:nvPr>
        </p:nvSpPr>
        <p:spPr>
          <a:xfrm>
            <a:off x="0" y="0"/>
            <a:ext cx="396949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6799"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8" name="Text Placeholder 7">
            <a:extLst>
              <a:ext uri="{FF2B5EF4-FFF2-40B4-BE49-F238E27FC236}">
                <a16:creationId xmlns:a16="http://schemas.microsoft.com/office/drawing/2014/main" id="{D40AE7B1-BB0E-253C-C218-AE096101C8FE}"/>
              </a:ext>
            </a:extLst>
          </p:cNvPr>
          <p:cNvSpPr>
            <a:spLocks noGrp="1"/>
          </p:cNvSpPr>
          <p:nvPr>
            <p:ph type="body" sz="quarter" idx="14"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
        <p:nvSpPr>
          <p:cNvPr id="9" name="Footer Placeholder 5">
            <a:extLst>
              <a:ext uri="{FF2B5EF4-FFF2-40B4-BE49-F238E27FC236}">
                <a16:creationId xmlns:a16="http://schemas.microsoft.com/office/drawing/2014/main" id="{78EECDA4-3419-A3C7-08EE-AD7418E856E5}"/>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0" name="Text Placeholder 8">
            <a:extLst>
              <a:ext uri="{FF2B5EF4-FFF2-40B4-BE49-F238E27FC236}">
                <a16:creationId xmlns:a16="http://schemas.microsoft.com/office/drawing/2014/main" id="{FFE289EB-E381-A764-F991-D1D77911DDD1}"/>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4149792547"/>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1139">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ort billede til venstre">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3C33BD4E-6239-9ECD-D884-21A00F4184C9}"/>
              </a:ext>
            </a:extLst>
          </p:cNvPr>
          <p:cNvSpPr>
            <a:spLocks noGrp="1"/>
          </p:cNvSpPr>
          <p:nvPr>
            <p:ph type="body" sz="quarter" idx="16" hasCustomPrompt="1"/>
          </p:nvPr>
        </p:nvSpPr>
        <p:spPr>
          <a:xfrm>
            <a:off x="822251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14" name="Picture Placeholder 11">
            <a:extLst>
              <a:ext uri="{FF2B5EF4-FFF2-40B4-BE49-F238E27FC236}">
                <a16:creationId xmlns:a16="http://schemas.microsoft.com/office/drawing/2014/main" id="{4E2FCAA9-D56F-4C0D-969C-9BAF507784CF}"/>
              </a:ext>
            </a:extLst>
          </p:cNvPr>
          <p:cNvSpPr>
            <a:spLocks noGrp="1"/>
          </p:cNvSpPr>
          <p:nvPr>
            <p:ph type="pic" sz="quarter" idx="13" hasCustomPrompt="1"/>
          </p:nvPr>
        </p:nvSpPr>
        <p:spPr>
          <a:xfrm>
            <a:off x="0" y="0"/>
            <a:ext cx="822251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8658981" y="441326"/>
            <a:ext cx="3090107" cy="1586766"/>
          </a:xfrm>
        </p:spPr>
        <p:txBody>
          <a:bodyPr/>
          <a:lstStyle>
            <a:lvl1pPr>
              <a:defRPr>
                <a:solidFill>
                  <a:schemeClr val="bg1"/>
                </a:solidFill>
              </a:defRPr>
            </a:lvl1pPr>
          </a:lstStyle>
          <a:p>
            <a:r>
              <a:rPr lang="en-US" err="1"/>
              <a:t>Klik</a:t>
            </a:r>
            <a:r>
              <a:rPr lang="en-US"/>
              <a:t> for at </a:t>
            </a:r>
            <a:r>
              <a:rPr lang="en-US" err="1"/>
              <a:t>redigere</a:t>
            </a:r>
            <a:r>
              <a:rPr lang="en-US"/>
              <a:t> </a:t>
            </a:r>
            <a:r>
              <a:rPr lang="en-US" err="1"/>
              <a:t>titel</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8" name="Text Placeholder 8">
            <a:extLst>
              <a:ext uri="{FF2B5EF4-FFF2-40B4-BE49-F238E27FC236}">
                <a16:creationId xmlns:a16="http://schemas.microsoft.com/office/drawing/2014/main" id="{7E5DBAD2-767B-277E-F07D-8127733668AB}"/>
              </a:ext>
            </a:extLst>
          </p:cNvPr>
          <p:cNvSpPr>
            <a:spLocks noGrp="1"/>
          </p:cNvSpPr>
          <p:nvPr>
            <p:ph type="body" sz="quarter" idx="15"/>
          </p:nvPr>
        </p:nvSpPr>
        <p:spPr>
          <a:xfrm>
            <a:off x="8665422" y="2614245"/>
            <a:ext cx="3083666" cy="36944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Footer Placeholder 5">
            <a:extLst>
              <a:ext uri="{FF2B5EF4-FFF2-40B4-BE49-F238E27FC236}">
                <a16:creationId xmlns:a16="http://schemas.microsoft.com/office/drawing/2014/main" id="{26581423-93D6-81E0-0E6B-A1EE63FAEDBE}"/>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9" name="Text Placeholder 8">
            <a:extLst>
              <a:ext uri="{FF2B5EF4-FFF2-40B4-BE49-F238E27FC236}">
                <a16:creationId xmlns:a16="http://schemas.microsoft.com/office/drawing/2014/main" id="{7A19AD80-1281-FF3B-F420-7CE88CD6F9C7}"/>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2691494514"/>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1139">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ort billede til højre">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3C33BD4E-6239-9ECD-D884-21A00F4184C9}"/>
              </a:ext>
            </a:extLst>
          </p:cNvPr>
          <p:cNvSpPr>
            <a:spLocks noGrp="1"/>
          </p:cNvSpPr>
          <p:nvPr>
            <p:ph type="body" sz="quarter" idx="16" hasCustomPrompt="1"/>
          </p:nvPr>
        </p:nvSpPr>
        <p:spPr>
          <a:xfrm>
            <a:off x="0" y="1"/>
            <a:ext cx="3969490" cy="6858000"/>
          </a:xfrm>
          <a:solidFill>
            <a:srgbClr val="00677F"/>
          </a:solidFill>
        </p:spPr>
        <p:txBody>
          <a:bodyPr/>
          <a:lstStyle>
            <a:lvl1pPr marL="0" indent="0">
              <a:buNone/>
              <a:defRPr sz="100">
                <a:solidFill>
                  <a:schemeClr val="accent1">
                    <a:alpha val="0"/>
                  </a:schemeClr>
                </a:solidFill>
              </a:defRPr>
            </a:lvl1pPr>
          </a:lstStyle>
          <a:p>
            <a:pPr lvl="0"/>
            <a:r>
              <a:rPr lang="en-US"/>
              <a:t>x</a:t>
            </a:r>
            <a:endParaRPr lang="en-GB"/>
          </a:p>
        </p:txBody>
      </p:sp>
      <p:sp>
        <p:nvSpPr>
          <p:cNvPr id="14" name="Picture Placeholder 11">
            <a:extLst>
              <a:ext uri="{FF2B5EF4-FFF2-40B4-BE49-F238E27FC236}">
                <a16:creationId xmlns:a16="http://schemas.microsoft.com/office/drawing/2014/main" id="{4E2FCAA9-D56F-4C0D-969C-9BAF507784CF}"/>
              </a:ext>
            </a:extLst>
          </p:cNvPr>
          <p:cNvSpPr>
            <a:spLocks noGrp="1"/>
          </p:cNvSpPr>
          <p:nvPr>
            <p:ph type="pic" sz="quarter" idx="13" hasCustomPrompt="1"/>
          </p:nvPr>
        </p:nvSpPr>
        <p:spPr>
          <a:xfrm>
            <a:off x="3969490" y="0"/>
            <a:ext cx="822251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2" y="441326"/>
            <a:ext cx="3083666" cy="1586766"/>
          </a:xfrm>
        </p:spPr>
        <p:txBody>
          <a:bodyPr/>
          <a:lstStyle>
            <a:lvl1pPr>
              <a:defRPr>
                <a:solidFill>
                  <a:schemeClr val="bg1"/>
                </a:solidFill>
              </a:defRPr>
            </a:lvl1pPr>
          </a:lstStyle>
          <a:p>
            <a:r>
              <a:rPr lang="en-US" err="1"/>
              <a:t>Klik</a:t>
            </a:r>
            <a:r>
              <a:rPr lang="en-US"/>
              <a:t> for at </a:t>
            </a:r>
            <a:r>
              <a:rPr lang="en-US" err="1"/>
              <a:t>redigere</a:t>
            </a:r>
            <a:r>
              <a:rPr lang="en-US"/>
              <a:t> </a:t>
            </a:r>
            <a:r>
              <a:rPr lang="en-US" err="1"/>
              <a:t>titel</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8" name="Text Placeholder 8">
            <a:extLst>
              <a:ext uri="{FF2B5EF4-FFF2-40B4-BE49-F238E27FC236}">
                <a16:creationId xmlns:a16="http://schemas.microsoft.com/office/drawing/2014/main" id="{7E5DBAD2-767B-277E-F07D-8127733668AB}"/>
              </a:ext>
            </a:extLst>
          </p:cNvPr>
          <p:cNvSpPr>
            <a:spLocks noGrp="1"/>
          </p:cNvSpPr>
          <p:nvPr>
            <p:ph type="body" sz="quarter" idx="15"/>
          </p:nvPr>
        </p:nvSpPr>
        <p:spPr>
          <a:xfrm>
            <a:off x="442912" y="2614245"/>
            <a:ext cx="3083666" cy="36944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2" name="Footer Placeholder 5">
            <a:extLst>
              <a:ext uri="{FF2B5EF4-FFF2-40B4-BE49-F238E27FC236}">
                <a16:creationId xmlns:a16="http://schemas.microsoft.com/office/drawing/2014/main" id="{2F51845A-BF35-134C-F8EE-02A885C9BA74}"/>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3" name="Text Placeholder 8">
            <a:extLst>
              <a:ext uri="{FF2B5EF4-FFF2-40B4-BE49-F238E27FC236}">
                <a16:creationId xmlns:a16="http://schemas.microsoft.com/office/drawing/2014/main" id="{7C8784C6-1B06-D0B9-7D3E-52DDB77148FF}"/>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2081667632"/>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1139">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message med billede">
    <p:spTree>
      <p:nvGrpSpPr>
        <p:cNvPr id="1" name=""/>
        <p:cNvGrpSpPr/>
        <p:nvPr/>
      </p:nvGrpSpPr>
      <p:grpSpPr>
        <a:xfrm>
          <a:off x="0" y="0"/>
          <a:ext cx="0" cy="0"/>
          <a:chOff x="0" y="0"/>
          <a:chExt cx="0" cy="0"/>
        </a:xfrm>
      </p:grpSpPr>
      <p:sp>
        <p:nvSpPr>
          <p:cNvPr id="29" name="Picture Placeholder 11">
            <a:extLst>
              <a:ext uri="{FF2B5EF4-FFF2-40B4-BE49-F238E27FC236}">
                <a16:creationId xmlns:a16="http://schemas.microsoft.com/office/drawing/2014/main" id="{DC4B3198-3366-4AA9-8E9B-12937AACC896}"/>
              </a:ext>
            </a:extLst>
          </p:cNvPr>
          <p:cNvSpPr>
            <a:spLocks noGrp="1"/>
          </p:cNvSpPr>
          <p:nvPr>
            <p:ph type="pic" sz="quarter" idx="14" hasCustomPrompt="1"/>
          </p:nvPr>
        </p:nvSpPr>
        <p:spPr>
          <a:xfrm>
            <a:off x="5296108" y="0"/>
            <a:ext cx="6895892"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10" name="Text Placeholder 10">
            <a:extLst>
              <a:ext uri="{FF2B5EF4-FFF2-40B4-BE49-F238E27FC236}">
                <a16:creationId xmlns:a16="http://schemas.microsoft.com/office/drawing/2014/main" id="{0D329474-86FF-BD13-178F-1307A5BBA6E5}"/>
              </a:ext>
            </a:extLst>
          </p:cNvPr>
          <p:cNvSpPr>
            <a:spLocks noGrp="1"/>
          </p:cNvSpPr>
          <p:nvPr>
            <p:ph type="body" sz="quarter" idx="15" hasCustomPrompt="1"/>
          </p:nvPr>
        </p:nvSpPr>
        <p:spPr>
          <a:xfrm>
            <a:off x="0" y="1"/>
            <a:ext cx="5303838" cy="6858000"/>
          </a:xfrm>
          <a:solidFill>
            <a:schemeClr val="bg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3" y="692150"/>
            <a:ext cx="4410281" cy="1336675"/>
          </a:xfrm>
        </p:spPr>
        <p:txBody>
          <a:bodyPr/>
          <a:lstStyle>
            <a:lvl1pPr>
              <a:lnSpc>
                <a:spcPct val="100000"/>
              </a:lnSpc>
              <a:defRPr sz="4100" cap="all" baseline="0">
                <a:solidFill>
                  <a:schemeClr val="tx1"/>
                </a:solidFill>
              </a:defRPr>
            </a:lvl1pPr>
          </a:lstStyle>
          <a:p>
            <a:r>
              <a:rPr lang="en-US"/>
              <a:t>KLIK FOR AT REDIGERE TITEL</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tx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4" name="Text Placeholder 8">
            <a:extLst>
              <a:ext uri="{FF2B5EF4-FFF2-40B4-BE49-F238E27FC236}">
                <a16:creationId xmlns:a16="http://schemas.microsoft.com/office/drawing/2014/main" id="{B3572638-873D-77BC-534E-83F4155DCBF8}"/>
              </a:ext>
            </a:extLst>
          </p:cNvPr>
          <p:cNvSpPr>
            <a:spLocks noGrp="1"/>
          </p:cNvSpPr>
          <p:nvPr>
            <p:ph type="body" sz="quarter" idx="16"/>
          </p:nvPr>
        </p:nvSpPr>
        <p:spPr>
          <a:xfrm>
            <a:off x="449355" y="2790825"/>
            <a:ext cx="3083666" cy="3270713"/>
          </a:xfrm>
        </p:spPr>
        <p:txBody>
          <a:bodyPr anchor="b"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5" name="Text Placeholder 8">
            <a:extLst>
              <a:ext uri="{FF2B5EF4-FFF2-40B4-BE49-F238E27FC236}">
                <a16:creationId xmlns:a16="http://schemas.microsoft.com/office/drawing/2014/main" id="{F5726239-D57D-37F4-3E89-C775A28C7C9C}"/>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1785844827"/>
      </p:ext>
    </p:extLst>
  </p:cSld>
  <p:clrMapOvr>
    <a:masterClrMapping/>
  </p:clrMapOvr>
  <p:extLst>
    <p:ext uri="{DCECCB84-F9BA-43D5-87BE-67443E8EF086}">
      <p15:sldGuideLst xmlns:p15="http://schemas.microsoft.com/office/powerpoint/2012/main">
        <p15:guide id="2" pos="3341">
          <p15:clr>
            <a:srgbClr val="A4A3A4"/>
          </p15:clr>
        </p15:guide>
        <p15:guide id="6" pos="3069">
          <p15:clr>
            <a:srgbClr val="A4A3A4"/>
          </p15:clr>
        </p15:guide>
        <p15:guide id="7" orient="horz" pos="436">
          <p15:clr>
            <a:srgbClr val="A4A3A4"/>
          </p15:clr>
        </p15:guide>
        <p15:guide id="8" orient="horz" pos="1139">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ey message med farvet boks">
    <p:bg>
      <p:bgPr>
        <a:solidFill>
          <a:schemeClr val="bg1"/>
        </a:solidFill>
        <a:effectLst/>
      </p:bgPr>
    </p:bg>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86B72405-100C-C947-A9C2-CF00BD1C1E4A}"/>
              </a:ext>
            </a:extLst>
          </p:cNvPr>
          <p:cNvSpPr>
            <a:spLocks noGrp="1"/>
          </p:cNvSpPr>
          <p:nvPr>
            <p:ph type="body" sz="quarter" idx="20" hasCustomPrompt="1"/>
          </p:nvPr>
        </p:nvSpPr>
        <p:spPr>
          <a:xfrm>
            <a:off x="-1" y="1"/>
            <a:ext cx="6894605"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10" name="Text Placeholder 10">
            <a:extLst>
              <a:ext uri="{FF2B5EF4-FFF2-40B4-BE49-F238E27FC236}">
                <a16:creationId xmlns:a16="http://schemas.microsoft.com/office/drawing/2014/main" id="{0D329474-86FF-BD13-178F-1307A5BBA6E5}"/>
              </a:ext>
            </a:extLst>
          </p:cNvPr>
          <p:cNvSpPr>
            <a:spLocks noGrp="1"/>
          </p:cNvSpPr>
          <p:nvPr>
            <p:ph type="body" sz="quarter" idx="15" hasCustomPrompt="1"/>
          </p:nvPr>
        </p:nvSpPr>
        <p:spPr>
          <a:xfrm>
            <a:off x="6888162" y="1"/>
            <a:ext cx="5303838" cy="6858000"/>
          </a:xfrm>
          <a:solidFill>
            <a:schemeClr val="bg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7331075" y="692150"/>
            <a:ext cx="4410281" cy="1336675"/>
          </a:xfrm>
        </p:spPr>
        <p:txBody>
          <a:bodyPr/>
          <a:lstStyle>
            <a:lvl1pPr>
              <a:lnSpc>
                <a:spcPct val="100000"/>
              </a:lnSpc>
              <a:defRPr sz="4100" cap="all" baseline="0">
                <a:solidFill>
                  <a:schemeClr val="tx1"/>
                </a:solidFill>
              </a:defRPr>
            </a:lvl1pPr>
          </a:lstStyle>
          <a:p>
            <a:r>
              <a:rPr lang="en-US"/>
              <a:t>KLIK FOR AT REDIGERE TITEL</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4" name="Text Placeholder 8">
            <a:extLst>
              <a:ext uri="{FF2B5EF4-FFF2-40B4-BE49-F238E27FC236}">
                <a16:creationId xmlns:a16="http://schemas.microsoft.com/office/drawing/2014/main" id="{B3572638-873D-77BC-534E-83F4155DCBF8}"/>
              </a:ext>
            </a:extLst>
          </p:cNvPr>
          <p:cNvSpPr>
            <a:spLocks noGrp="1"/>
          </p:cNvSpPr>
          <p:nvPr>
            <p:ph type="body" sz="quarter" idx="16"/>
          </p:nvPr>
        </p:nvSpPr>
        <p:spPr>
          <a:xfrm>
            <a:off x="7337517" y="2790825"/>
            <a:ext cx="3083666" cy="3270713"/>
          </a:xfrm>
        </p:spPr>
        <p:txBody>
          <a:bodyPr anchor="b"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1" name="Text Placeholder 8">
            <a:extLst>
              <a:ext uri="{FF2B5EF4-FFF2-40B4-BE49-F238E27FC236}">
                <a16:creationId xmlns:a16="http://schemas.microsoft.com/office/drawing/2014/main" id="{03D08552-DCCC-9260-1285-817D43DBBF5E}"/>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2" name="Text Placeholder 11">
            <a:extLst>
              <a:ext uri="{FF2B5EF4-FFF2-40B4-BE49-F238E27FC236}">
                <a16:creationId xmlns:a16="http://schemas.microsoft.com/office/drawing/2014/main" id="{2B9FF8A9-6DED-9890-A049-EB7EFD199825}"/>
              </a:ext>
            </a:extLst>
          </p:cNvPr>
          <p:cNvSpPr>
            <a:spLocks noGrp="1"/>
          </p:cNvSpPr>
          <p:nvPr>
            <p:ph type="body" sz="quarter" idx="18" hasCustomPrompt="1"/>
          </p:nvPr>
        </p:nvSpPr>
        <p:spPr>
          <a:xfrm>
            <a:off x="371475" y="3740177"/>
            <a:ext cx="5643562" cy="2879725"/>
          </a:xfrm>
        </p:spPr>
        <p:txBody>
          <a:bodyPr anchor="b" anchorCtr="0"/>
          <a:lstStyle>
            <a:lvl1pPr marL="0" indent="0">
              <a:buNone/>
              <a:defRPr sz="20000">
                <a:solidFill>
                  <a:schemeClr val="tx1"/>
                </a:solidFill>
                <a:latin typeface="+mj-lt"/>
              </a:defRPr>
            </a:lvl1pPr>
          </a:lstStyle>
          <a:p>
            <a:pPr lvl="0"/>
            <a:r>
              <a:rPr lang="en-US"/>
              <a:t>21%</a:t>
            </a:r>
            <a:endParaRPr lang="en-GB"/>
          </a:p>
        </p:txBody>
      </p:sp>
      <p:sp>
        <p:nvSpPr>
          <p:cNvPr id="16" name="Text Placeholder 15">
            <a:extLst>
              <a:ext uri="{FF2B5EF4-FFF2-40B4-BE49-F238E27FC236}">
                <a16:creationId xmlns:a16="http://schemas.microsoft.com/office/drawing/2014/main" id="{0A7889A7-2832-DEEA-898C-7BDFFC856187}"/>
              </a:ext>
            </a:extLst>
          </p:cNvPr>
          <p:cNvSpPr>
            <a:spLocks noGrp="1"/>
          </p:cNvSpPr>
          <p:nvPr>
            <p:ph type="body" sz="quarter" idx="19" hasCustomPrompt="1"/>
          </p:nvPr>
        </p:nvSpPr>
        <p:spPr>
          <a:xfrm>
            <a:off x="451792" y="3029929"/>
            <a:ext cx="2881958" cy="663575"/>
          </a:xfrm>
        </p:spPr>
        <p:txBody>
          <a:bodyPr/>
          <a:lstStyle>
            <a:lvl1pPr marL="0" indent="0">
              <a:buNone/>
              <a:defRPr sz="1100">
                <a:solidFill>
                  <a:schemeClr val="bg1"/>
                </a:solidFill>
              </a:defRPr>
            </a:lvl1pPr>
          </a:lstStyle>
          <a:p>
            <a:pPr lvl="0"/>
            <a:r>
              <a:rPr lang="en-US" err="1"/>
              <a:t>Elicient</a:t>
            </a:r>
            <a:r>
              <a:rPr lang="en-US"/>
              <a:t> </a:t>
            </a:r>
            <a:r>
              <a:rPr lang="en-US" err="1"/>
              <a:t>autat</a:t>
            </a:r>
            <a:r>
              <a:rPr lang="en-US"/>
              <a:t> ped que </a:t>
            </a:r>
            <a:r>
              <a:rPr lang="en-US" err="1"/>
              <a:t>invella</a:t>
            </a:r>
            <a:r>
              <a:rPr lang="en-US"/>
              <a:t> </a:t>
            </a:r>
            <a:r>
              <a:rPr lang="en-US" err="1"/>
              <a:t>cullabo</a:t>
            </a:r>
            <a:r>
              <a:rPr lang="en-US"/>
              <a:t> rem </a:t>
            </a:r>
            <a:r>
              <a:rPr lang="en-US" err="1"/>
              <a:t>voluptam</a:t>
            </a:r>
            <a:r>
              <a:rPr lang="en-US"/>
              <a:t> </a:t>
            </a:r>
            <a:r>
              <a:rPr lang="en-US" err="1"/>
              <a:t>dolup</a:t>
            </a:r>
            <a:r>
              <a:rPr lang="en-US"/>
              <a:t> </a:t>
            </a:r>
            <a:r>
              <a:rPr lang="en-US" err="1"/>
              <a:t>tatqui</a:t>
            </a:r>
            <a:r>
              <a:rPr lang="en-US"/>
              <a:t> </a:t>
            </a:r>
            <a:r>
              <a:rPr lang="en-US" err="1"/>
              <a:t>officta</a:t>
            </a:r>
            <a:r>
              <a:rPr lang="en-US"/>
              <a:t> del </a:t>
            </a:r>
            <a:r>
              <a:rPr lang="en-US" err="1"/>
              <a:t>eum</a:t>
            </a:r>
            <a:r>
              <a:rPr lang="en-US"/>
              <a:t> </a:t>
            </a:r>
            <a:r>
              <a:rPr lang="en-US" err="1"/>
              <a:t>ut</a:t>
            </a:r>
            <a:r>
              <a:rPr lang="en-US"/>
              <a:t> dem ante </a:t>
            </a:r>
            <a:r>
              <a:rPr lang="en-US" err="1"/>
              <a:t>mo</a:t>
            </a:r>
            <a:r>
              <a:rPr lang="en-US"/>
              <a:t> </a:t>
            </a:r>
            <a:r>
              <a:rPr lang="en-US" err="1"/>
              <a:t>exerore</a:t>
            </a:r>
            <a:r>
              <a:rPr lang="en-US"/>
              <a:t> </a:t>
            </a:r>
            <a:r>
              <a:rPr lang="en-US" err="1"/>
              <a:t>odition</a:t>
            </a:r>
            <a:r>
              <a:rPr lang="en-US"/>
              <a:t> pro </a:t>
            </a:r>
            <a:r>
              <a:rPr lang="en-US" err="1"/>
              <a:t>miltatqui</a:t>
            </a:r>
            <a:r>
              <a:rPr lang="en-US"/>
              <a:t> </a:t>
            </a:r>
            <a:r>
              <a:rPr lang="en-US" err="1"/>
              <a:t>officta</a:t>
            </a:r>
            <a:r>
              <a:rPr lang="en-US"/>
              <a:t> del </a:t>
            </a:r>
            <a:r>
              <a:rPr lang="en-US" err="1"/>
              <a:t>eum</a:t>
            </a:r>
            <a:r>
              <a:rPr lang="en-US"/>
              <a:t> </a:t>
            </a:r>
            <a:r>
              <a:rPr lang="en-US" err="1"/>
              <a:t>ut</a:t>
            </a:r>
            <a:r>
              <a:rPr lang="en-US"/>
              <a:t> dem ante </a:t>
            </a:r>
            <a:r>
              <a:rPr lang="en-US" err="1"/>
              <a:t>mo</a:t>
            </a:r>
            <a:r>
              <a:rPr lang="en-US"/>
              <a:t> </a:t>
            </a:r>
            <a:r>
              <a:rPr lang="en-US" err="1"/>
              <a:t>exer</a:t>
            </a:r>
            <a:endParaRPr lang="en-GB"/>
          </a:p>
        </p:txBody>
      </p:sp>
    </p:spTree>
    <p:extLst>
      <p:ext uri="{BB962C8B-B14F-4D97-AF65-F5344CB8AC3E}">
        <p14:creationId xmlns:p14="http://schemas.microsoft.com/office/powerpoint/2010/main" val="1215032491"/>
      </p:ext>
    </p:extLst>
  </p:cSld>
  <p:clrMapOvr>
    <a:masterClrMapping/>
  </p:clrMapOvr>
  <p:extLst>
    <p:ext uri="{DCECCB84-F9BA-43D5-87BE-67443E8EF086}">
      <p15:sldGuideLst xmlns:p15="http://schemas.microsoft.com/office/powerpoint/2012/main">
        <p15:guide id="2" pos="3341">
          <p15:clr>
            <a:srgbClr val="A4A3A4"/>
          </p15:clr>
        </p15:guide>
        <p15:guide id="6" pos="3069">
          <p15:clr>
            <a:srgbClr val="A4A3A4"/>
          </p15:clr>
        </p15:guide>
        <p15:guide id="7" orient="horz" pos="436">
          <p15:clr>
            <a:srgbClr val="A4A3A4"/>
          </p15:clr>
        </p15:guide>
        <p15:guide id="8" orient="horz" pos="1139">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itat på farvet boks og en spalte">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95D05DAB-B88F-543E-C930-034B30B9E726}"/>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3154"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hasCustomPrompt="1"/>
          </p:nvPr>
        </p:nvSpPr>
        <p:spPr>
          <a:xfrm>
            <a:off x="436471" y="2453267"/>
            <a:ext cx="3083666" cy="3855457"/>
          </a:xfrm>
        </p:spPr>
        <p:txBody>
          <a:bodyPr/>
          <a:lstStyle>
            <a:lvl1pPr marL="0" indent="0" algn="ctr">
              <a:buFontTx/>
              <a:buNone/>
              <a:defRPr>
                <a:solidFill>
                  <a:schemeClr val="bg1"/>
                </a:solidFill>
                <a:latin typeface="+mj-lt"/>
              </a:defRPr>
            </a:lvl1pPr>
            <a:lvl2pPr marL="144000" indent="0" algn="ctr">
              <a:buFontTx/>
              <a:buNone/>
              <a:defRPr>
                <a:solidFill>
                  <a:schemeClr val="bg1"/>
                </a:solidFill>
                <a:latin typeface="+mj-lt"/>
              </a:defRPr>
            </a:lvl2pPr>
            <a:lvl3pPr marL="288000" indent="0" algn="ctr">
              <a:buFontTx/>
              <a:buNone/>
              <a:defRPr>
                <a:solidFill>
                  <a:schemeClr val="bg1"/>
                </a:solidFill>
                <a:latin typeface="+mj-lt"/>
              </a:defRPr>
            </a:lvl3pPr>
            <a:lvl4pPr marL="432000" indent="0" algn="ctr">
              <a:buFontTx/>
              <a:buNone/>
              <a:defRPr>
                <a:solidFill>
                  <a:schemeClr val="bg1"/>
                </a:solidFill>
                <a:latin typeface="+mj-lt"/>
              </a:defRPr>
            </a:lvl4pPr>
            <a:lvl5pPr marL="576000" indent="0" algn="ctr">
              <a:buFontTx/>
              <a:buNone/>
              <a:defRPr>
                <a:solidFill>
                  <a:schemeClr val="bg1"/>
                </a:solidFill>
                <a:latin typeface="+mj-lt"/>
              </a:defRPr>
            </a:lvl5pPr>
          </a:lstStyle>
          <a:p>
            <a:pPr lvl="0"/>
            <a:r>
              <a:rPr lang="da-DK"/>
              <a:t>Klik for at redigere citat</a:t>
            </a:r>
          </a:p>
        </p:txBody>
      </p:sp>
      <p:sp>
        <p:nvSpPr>
          <p:cNvPr id="18" name="Text Placeholder 8">
            <a:extLst>
              <a:ext uri="{FF2B5EF4-FFF2-40B4-BE49-F238E27FC236}">
                <a16:creationId xmlns:a16="http://schemas.microsoft.com/office/drawing/2014/main" id="{95DA3B26-9D31-A1B3-7C40-331FF78CC4BA}"/>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7">
            <a:extLst>
              <a:ext uri="{FF2B5EF4-FFF2-40B4-BE49-F238E27FC236}">
                <a16:creationId xmlns:a16="http://schemas.microsoft.com/office/drawing/2014/main" id="{27ADB23C-9129-8D3B-EC8D-A99F73718BD3}"/>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
        <p:nvSpPr>
          <p:cNvPr id="11" name="Text Placeholder 14">
            <a:extLst>
              <a:ext uri="{FF2B5EF4-FFF2-40B4-BE49-F238E27FC236}">
                <a16:creationId xmlns:a16="http://schemas.microsoft.com/office/drawing/2014/main" id="{2CC6346B-0620-33F4-E907-A42B19E1FA6B}"/>
              </a:ext>
            </a:extLst>
          </p:cNvPr>
          <p:cNvSpPr>
            <a:spLocks noGrp="1"/>
          </p:cNvSpPr>
          <p:nvPr>
            <p:ph type="body" sz="quarter" idx="17" hasCustomPrompt="1"/>
          </p:nvPr>
        </p:nvSpPr>
        <p:spPr>
          <a:xfrm>
            <a:off x="1753304" y="1210563"/>
            <a:ext cx="450000" cy="597600"/>
          </a:xfr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txBody>
          <a:bodyPr/>
          <a:lstStyle>
            <a:lvl1pPr marL="0" indent="0" algn="ctr">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2554405347"/>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368">
          <p15:clr>
            <a:srgbClr val="A4A3A4"/>
          </p15:clr>
        </p15:guide>
        <p15:guide id="6" orient="horz" pos="1139">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itat på billede">
    <p:bg>
      <p:bgPr>
        <a:solidFill>
          <a:schemeClr val="bg1"/>
        </a:solidFill>
        <a:effectLst/>
      </p:bgPr>
    </p:bg>
    <p:spTree>
      <p:nvGrpSpPr>
        <p:cNvPr id="1" name=""/>
        <p:cNvGrpSpPr/>
        <p:nvPr/>
      </p:nvGrpSpPr>
      <p:grpSpPr>
        <a:xfrm>
          <a:off x="0" y="0"/>
          <a:ext cx="0" cy="0"/>
          <a:chOff x="0" y="0"/>
          <a:chExt cx="0" cy="0"/>
        </a:xfrm>
      </p:grpSpPr>
      <p:sp>
        <p:nvSpPr>
          <p:cNvPr id="8" name="Picture Placeholder 11">
            <a:extLst>
              <a:ext uri="{FF2B5EF4-FFF2-40B4-BE49-F238E27FC236}">
                <a16:creationId xmlns:a16="http://schemas.microsoft.com/office/drawing/2014/main" id="{D6A4ABB3-76E6-3899-CF96-955B8445769D}"/>
              </a:ext>
            </a:extLst>
          </p:cNvPr>
          <p:cNvSpPr>
            <a:spLocks noGrp="1"/>
          </p:cNvSpPr>
          <p:nvPr>
            <p:ph type="pic" sz="quarter" idx="18" hasCustomPrompt="1"/>
          </p:nvPr>
        </p:nvSpPr>
        <p:spPr>
          <a:xfrm>
            <a:off x="0" y="0"/>
            <a:ext cx="1219200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13" name="Text Placeholder 14">
            <a:extLst>
              <a:ext uri="{FF2B5EF4-FFF2-40B4-BE49-F238E27FC236}">
                <a16:creationId xmlns:a16="http://schemas.microsoft.com/office/drawing/2014/main" id="{663E8A9D-8E98-FB9A-4FBA-61B5A7A2B856}"/>
              </a:ext>
            </a:extLst>
          </p:cNvPr>
          <p:cNvSpPr>
            <a:spLocks noGrp="1"/>
          </p:cNvSpPr>
          <p:nvPr>
            <p:ph type="body" sz="quarter" idx="17" hasCustomPrompt="1"/>
          </p:nvPr>
        </p:nvSpPr>
        <p:spPr>
          <a:xfrm>
            <a:off x="5871000" y="851075"/>
            <a:ext cx="450000" cy="5976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9" name="Footer Placeholder 5">
            <a:extLst>
              <a:ext uri="{FF2B5EF4-FFF2-40B4-BE49-F238E27FC236}">
                <a16:creationId xmlns:a16="http://schemas.microsoft.com/office/drawing/2014/main" id="{BE5A7907-CE17-543D-9CC2-1058019361A8}"/>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2" name="Text Placeholder 8">
            <a:extLst>
              <a:ext uri="{FF2B5EF4-FFF2-40B4-BE49-F238E27FC236}">
                <a16:creationId xmlns:a16="http://schemas.microsoft.com/office/drawing/2014/main" id="{295EF752-011A-C643-4CDE-CF7926D8BDCB}"/>
              </a:ext>
            </a:extLst>
          </p:cNvPr>
          <p:cNvSpPr>
            <a:spLocks noGrp="1"/>
          </p:cNvSpPr>
          <p:nvPr>
            <p:ph type="body" sz="quarter" idx="14" hasCustomPrompt="1"/>
          </p:nvPr>
        </p:nvSpPr>
        <p:spPr>
          <a:xfrm>
            <a:off x="2009776" y="1808163"/>
            <a:ext cx="8029574" cy="4500562"/>
          </a:xfrm>
        </p:spPr>
        <p:txBody>
          <a:bodyPr/>
          <a:lstStyle>
            <a:lvl1pPr marL="0" indent="0" algn="ctr">
              <a:buFontTx/>
              <a:buNone/>
              <a:defRPr sz="3300">
                <a:solidFill>
                  <a:schemeClr val="bg1"/>
                </a:solidFill>
                <a:latin typeface="+mj-lt"/>
              </a:defRPr>
            </a:lvl1pPr>
            <a:lvl2pPr marL="144000" indent="0" algn="ctr">
              <a:buFontTx/>
              <a:buNone/>
              <a:defRPr>
                <a:solidFill>
                  <a:schemeClr val="bg1"/>
                </a:solidFill>
              </a:defRPr>
            </a:lvl2pPr>
            <a:lvl3pPr marL="288000" indent="0" algn="ctr">
              <a:buFontTx/>
              <a:buNone/>
              <a:defRPr>
                <a:solidFill>
                  <a:schemeClr val="bg1"/>
                </a:solidFill>
              </a:defRPr>
            </a:lvl3pPr>
            <a:lvl4pPr marL="432000" indent="0" algn="ctr">
              <a:buFontTx/>
              <a:buNone/>
              <a:defRPr>
                <a:solidFill>
                  <a:schemeClr val="bg1"/>
                </a:solidFill>
              </a:defRPr>
            </a:lvl4pPr>
            <a:lvl5pPr marL="576000" indent="0" algn="ctr">
              <a:buFontTx/>
              <a:buNone/>
              <a:defRPr>
                <a:solidFill>
                  <a:schemeClr val="bg1"/>
                </a:solidFill>
              </a:defRPr>
            </a:lvl5pPr>
          </a:lstStyle>
          <a:p>
            <a:pPr lvl="0"/>
            <a:r>
              <a:rPr lang="en-US" err="1"/>
              <a:t>Klik</a:t>
            </a:r>
            <a:r>
              <a:rPr lang="en-US"/>
              <a:t> for at </a:t>
            </a:r>
            <a:r>
              <a:rPr lang="en-US" err="1"/>
              <a:t>redigere</a:t>
            </a:r>
            <a:r>
              <a:rPr lang="en-US"/>
              <a:t> </a:t>
            </a:r>
            <a:r>
              <a:rPr lang="en-US" err="1"/>
              <a:t>citat</a:t>
            </a:r>
            <a:endParaRPr lang="en-US"/>
          </a:p>
        </p:txBody>
      </p:sp>
      <p:sp>
        <p:nvSpPr>
          <p:cNvPr id="10" name="Text Placeholder 8">
            <a:extLst>
              <a:ext uri="{FF2B5EF4-FFF2-40B4-BE49-F238E27FC236}">
                <a16:creationId xmlns:a16="http://schemas.microsoft.com/office/drawing/2014/main" id="{6332AA9C-F67D-B661-C699-F7C2F41A43DE}"/>
              </a:ext>
            </a:extLst>
          </p:cNvPr>
          <p:cNvSpPr>
            <a:spLocks noGrp="1"/>
          </p:cNvSpPr>
          <p:nvPr>
            <p:ph type="body" sz="quarter" idx="16" hasCustomPrompt="1"/>
          </p:nvPr>
        </p:nvSpPr>
        <p:spPr>
          <a:xfrm>
            <a:off x="451792" y="6553827"/>
            <a:ext cx="486000" cy="75600"/>
          </a:xfrm>
          <a:blipFill>
            <a:blip r:embed="rId4"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en-US"/>
              <a:t>x</a:t>
            </a:r>
            <a:endParaRPr lang="en-GB"/>
          </a:p>
        </p:txBody>
      </p:sp>
      <p:sp>
        <p:nvSpPr>
          <p:cNvPr id="3" name="TextBox 2">
            <a:extLst>
              <a:ext uri="{FF2B5EF4-FFF2-40B4-BE49-F238E27FC236}">
                <a16:creationId xmlns:a16="http://schemas.microsoft.com/office/drawing/2014/main" id="{9141EF39-C691-78DF-AF86-15581B472DD7}"/>
              </a:ext>
            </a:extLst>
          </p:cNvPr>
          <p:cNvSpPr txBox="1"/>
          <p:nvPr userDrawn="1"/>
        </p:nvSpPr>
        <p:spPr>
          <a:xfrm>
            <a:off x="4332287" y="-781533"/>
            <a:ext cx="3527425" cy="601789"/>
          </a:xfrm>
          <a:prstGeom prst="rect">
            <a:avLst/>
          </a:prstGeom>
          <a:noFill/>
        </p:spPr>
        <p:txBody>
          <a:bodyPr wrap="square" lIns="0" tIns="0" rIns="0" bIns="0" rtlCol="0" anchor="b" anchorCtr="0">
            <a:noAutofit/>
          </a:bodyPr>
          <a:lstStyle/>
          <a:p>
            <a:pPr marL="0" indent="0" algn="ctr">
              <a:lnSpc>
                <a:spcPct val="110000"/>
              </a:lnSpc>
              <a:spcBef>
                <a:spcPts val="1200"/>
              </a:spcBef>
              <a:buSzPct val="80000"/>
              <a:buFont typeface="Arial" panose="020B0604020202020204" pitchFamily="34" charset="0"/>
              <a:buNone/>
            </a:pPr>
            <a:r>
              <a:rPr lang="en-US" sz="1000" err="1">
                <a:solidFill>
                  <a:schemeClr val="accent2"/>
                </a:solidFill>
              </a:rPr>
              <a:t>Indsæt</a:t>
            </a:r>
            <a:r>
              <a:rPr lang="en-US" sz="1000">
                <a:solidFill>
                  <a:schemeClr val="accent2"/>
                </a:solidFill>
              </a:rPr>
              <a:t> </a:t>
            </a:r>
            <a:r>
              <a:rPr lang="en-US" sz="1000" err="1">
                <a:solidFill>
                  <a:schemeClr val="accent2"/>
                </a:solidFill>
              </a:rPr>
              <a:t>billede</a:t>
            </a:r>
            <a:r>
              <a:rPr lang="en-US" sz="1000">
                <a:solidFill>
                  <a:schemeClr val="accent2"/>
                </a:solidFill>
              </a:rPr>
              <a:t> </a:t>
            </a:r>
            <a:r>
              <a:rPr lang="en-US" sz="1000" err="1">
                <a:solidFill>
                  <a:schemeClr val="accent2"/>
                </a:solidFill>
              </a:rPr>
              <a:t>ved</a:t>
            </a:r>
            <a:r>
              <a:rPr lang="en-US" sz="1000">
                <a:solidFill>
                  <a:schemeClr val="accent2"/>
                </a:solidFill>
              </a:rPr>
              <a:t> at </a:t>
            </a:r>
            <a:r>
              <a:rPr lang="en-US" sz="1000" err="1">
                <a:solidFill>
                  <a:schemeClr val="accent2"/>
                </a:solidFill>
              </a:rPr>
              <a:t>klikke</a:t>
            </a:r>
            <a:r>
              <a:rPr lang="en-US" sz="1000">
                <a:solidFill>
                  <a:schemeClr val="accent2"/>
                </a:solidFill>
              </a:rPr>
              <a:t> </a:t>
            </a:r>
            <a:r>
              <a:rPr lang="en-US" sz="1000" err="1">
                <a:solidFill>
                  <a:schemeClr val="accent2"/>
                </a:solidFill>
              </a:rPr>
              <a:t>på</a:t>
            </a:r>
            <a:r>
              <a:rPr lang="en-US" sz="1000">
                <a:solidFill>
                  <a:schemeClr val="accent2"/>
                </a:solidFill>
              </a:rPr>
              <a:t> det </a:t>
            </a:r>
            <a:r>
              <a:rPr lang="en-US" sz="1000" err="1">
                <a:solidFill>
                  <a:schemeClr val="accent2"/>
                </a:solidFill>
              </a:rPr>
              <a:t>grå</a:t>
            </a:r>
            <a:r>
              <a:rPr lang="en-US" sz="1000">
                <a:solidFill>
                  <a:schemeClr val="accent2"/>
                </a:solidFill>
              </a:rPr>
              <a:t> felt, </a:t>
            </a:r>
            <a:r>
              <a:rPr lang="en-US" sz="1000" err="1">
                <a:solidFill>
                  <a:schemeClr val="accent2"/>
                </a:solidFill>
              </a:rPr>
              <a:t>ikke</a:t>
            </a:r>
            <a:r>
              <a:rPr lang="en-US" sz="1000">
                <a:solidFill>
                  <a:schemeClr val="accent2"/>
                </a:solidFill>
              </a:rPr>
              <a:t> </a:t>
            </a:r>
            <a:r>
              <a:rPr lang="en-US" sz="1000" err="1">
                <a:solidFill>
                  <a:schemeClr val="accent2"/>
                </a:solidFill>
              </a:rPr>
              <a:t>knappen</a:t>
            </a:r>
            <a:r>
              <a:rPr lang="en-US" sz="1000">
                <a:solidFill>
                  <a:schemeClr val="accent2"/>
                </a:solidFill>
              </a:rPr>
              <a:t> i </a:t>
            </a:r>
            <a:r>
              <a:rPr lang="en-US" sz="1000" err="1">
                <a:solidFill>
                  <a:schemeClr val="accent2"/>
                </a:solidFill>
              </a:rPr>
              <a:t>midten</a:t>
            </a:r>
            <a:r>
              <a:rPr lang="en-US" sz="1000">
                <a:solidFill>
                  <a:schemeClr val="accent2"/>
                </a:solidFill>
              </a:rPr>
              <a:t> </a:t>
            </a:r>
            <a:r>
              <a:rPr lang="en-US" sz="1000" err="1">
                <a:solidFill>
                  <a:schemeClr val="accent2"/>
                </a:solidFill>
              </a:rPr>
              <a:t>af</a:t>
            </a:r>
            <a:r>
              <a:rPr lang="en-US" sz="1000">
                <a:solidFill>
                  <a:schemeClr val="accent2"/>
                </a:solidFill>
              </a:rPr>
              <a:t> </a:t>
            </a:r>
            <a:r>
              <a:rPr lang="en-US" sz="1000" err="1">
                <a:solidFill>
                  <a:schemeClr val="accent2"/>
                </a:solidFill>
              </a:rPr>
              <a:t>sliden</a:t>
            </a:r>
            <a:r>
              <a:rPr lang="en-US" sz="1000">
                <a:solidFill>
                  <a:schemeClr val="accent2"/>
                </a:solidFill>
              </a:rPr>
              <a:t>. </a:t>
            </a:r>
            <a:br>
              <a:rPr lang="en-US" sz="1000">
                <a:solidFill>
                  <a:schemeClr val="accent2"/>
                </a:solidFill>
              </a:rPr>
            </a:br>
            <a:r>
              <a:rPr lang="en-US" sz="1000" err="1">
                <a:solidFill>
                  <a:schemeClr val="accent2"/>
                </a:solidFill>
              </a:rPr>
              <a:t>Når</a:t>
            </a:r>
            <a:r>
              <a:rPr lang="en-US" sz="1000">
                <a:solidFill>
                  <a:schemeClr val="accent2"/>
                </a:solidFill>
              </a:rPr>
              <a:t> du </a:t>
            </a:r>
            <a:r>
              <a:rPr lang="en-US" sz="1000" err="1">
                <a:solidFill>
                  <a:schemeClr val="accent2"/>
                </a:solidFill>
              </a:rPr>
              <a:t>har</a:t>
            </a:r>
            <a:r>
              <a:rPr lang="en-US" sz="1000">
                <a:solidFill>
                  <a:schemeClr val="accent2"/>
                </a:solidFill>
              </a:rPr>
              <a:t> </a:t>
            </a:r>
            <a:r>
              <a:rPr lang="en-US" sz="1000" err="1">
                <a:solidFill>
                  <a:schemeClr val="accent2"/>
                </a:solidFill>
              </a:rPr>
              <a:t>markeret</a:t>
            </a:r>
            <a:r>
              <a:rPr lang="en-US" sz="1000">
                <a:solidFill>
                  <a:schemeClr val="accent2"/>
                </a:solidFill>
              </a:rPr>
              <a:t> det </a:t>
            </a:r>
            <a:r>
              <a:rPr lang="en-US" sz="1000" err="1">
                <a:solidFill>
                  <a:schemeClr val="accent2"/>
                </a:solidFill>
              </a:rPr>
              <a:t>grå</a:t>
            </a:r>
            <a:r>
              <a:rPr lang="en-US" sz="1000">
                <a:solidFill>
                  <a:schemeClr val="accent2"/>
                </a:solidFill>
              </a:rPr>
              <a:t> felt, </a:t>
            </a:r>
            <a:r>
              <a:rPr lang="en-US" sz="1000" err="1">
                <a:solidFill>
                  <a:schemeClr val="accent2"/>
                </a:solidFill>
              </a:rPr>
              <a:t>vælger</a:t>
            </a:r>
            <a:r>
              <a:rPr lang="en-US" sz="1000">
                <a:solidFill>
                  <a:schemeClr val="accent2"/>
                </a:solidFill>
              </a:rPr>
              <a:t> du ‘</a:t>
            </a:r>
            <a:r>
              <a:rPr lang="en-US" sz="1000" err="1">
                <a:solidFill>
                  <a:schemeClr val="accent2"/>
                </a:solidFill>
              </a:rPr>
              <a:t>Indsæt</a:t>
            </a:r>
            <a:r>
              <a:rPr lang="en-US" sz="1000">
                <a:solidFill>
                  <a:schemeClr val="accent2"/>
                </a:solidFill>
              </a:rPr>
              <a:t>’ I </a:t>
            </a:r>
            <a:r>
              <a:rPr lang="en-US" sz="1000" err="1">
                <a:solidFill>
                  <a:schemeClr val="accent2"/>
                </a:solidFill>
              </a:rPr>
              <a:t>menuen</a:t>
            </a:r>
            <a:r>
              <a:rPr lang="en-US" sz="1000">
                <a:solidFill>
                  <a:schemeClr val="accent2"/>
                </a:solidFill>
              </a:rPr>
              <a:t> </a:t>
            </a:r>
            <a:r>
              <a:rPr lang="en-US" sz="1000" err="1">
                <a:solidFill>
                  <a:schemeClr val="accent2"/>
                </a:solidFill>
              </a:rPr>
              <a:t>øverst</a:t>
            </a:r>
            <a:r>
              <a:rPr lang="en-US" sz="1000">
                <a:solidFill>
                  <a:schemeClr val="accent2"/>
                </a:solidFill>
              </a:rPr>
              <a:t> </a:t>
            </a:r>
            <a:r>
              <a:rPr lang="en-US" sz="1000" err="1">
                <a:solidFill>
                  <a:schemeClr val="accent2"/>
                </a:solidFill>
              </a:rPr>
              <a:t>og</a:t>
            </a:r>
            <a:r>
              <a:rPr lang="en-US" sz="1000">
                <a:solidFill>
                  <a:schemeClr val="accent2"/>
                </a:solidFill>
              </a:rPr>
              <a:t> </a:t>
            </a:r>
            <a:r>
              <a:rPr lang="en-US" sz="1000" err="1">
                <a:solidFill>
                  <a:schemeClr val="accent2"/>
                </a:solidFill>
              </a:rPr>
              <a:t>dernæst</a:t>
            </a:r>
            <a:r>
              <a:rPr lang="en-US" sz="1000">
                <a:solidFill>
                  <a:schemeClr val="accent2"/>
                </a:solidFill>
              </a:rPr>
              <a:t> ‘</a:t>
            </a:r>
            <a:r>
              <a:rPr lang="en-US" sz="1000" err="1">
                <a:solidFill>
                  <a:schemeClr val="accent2"/>
                </a:solidFill>
              </a:rPr>
              <a:t>Billeder</a:t>
            </a:r>
            <a:r>
              <a:rPr lang="en-US" sz="1000">
                <a:solidFill>
                  <a:schemeClr val="accent2"/>
                </a:solidFill>
              </a:rPr>
              <a:t>’</a:t>
            </a:r>
          </a:p>
        </p:txBody>
      </p:sp>
    </p:spTree>
    <p:extLst>
      <p:ext uri="{BB962C8B-B14F-4D97-AF65-F5344CB8AC3E}">
        <p14:creationId xmlns:p14="http://schemas.microsoft.com/office/powerpoint/2010/main" val="95951689"/>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1139">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itat på rød">
    <p:bg>
      <p:bgPr>
        <a:solidFill>
          <a:schemeClr val="accent1"/>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663E8A9D-8E98-FB9A-4FBA-61B5A7A2B856}"/>
              </a:ext>
            </a:extLst>
          </p:cNvPr>
          <p:cNvSpPr>
            <a:spLocks noGrp="1"/>
          </p:cNvSpPr>
          <p:nvPr>
            <p:ph type="body" sz="quarter" idx="17" hasCustomPrompt="1"/>
          </p:nvPr>
        </p:nvSpPr>
        <p:spPr>
          <a:xfrm>
            <a:off x="5871000" y="851075"/>
            <a:ext cx="450000" cy="5976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9" name="Footer Placeholder 5">
            <a:extLst>
              <a:ext uri="{FF2B5EF4-FFF2-40B4-BE49-F238E27FC236}">
                <a16:creationId xmlns:a16="http://schemas.microsoft.com/office/drawing/2014/main" id="{BE5A7907-CE17-543D-9CC2-1058019361A8}"/>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0" name="Text Placeholder 8">
            <a:extLst>
              <a:ext uri="{FF2B5EF4-FFF2-40B4-BE49-F238E27FC236}">
                <a16:creationId xmlns:a16="http://schemas.microsoft.com/office/drawing/2014/main" id="{FEE36BBC-0331-0D4C-6CD8-2DF154827358}"/>
              </a:ext>
            </a:extLst>
          </p:cNvPr>
          <p:cNvSpPr>
            <a:spLocks noGrp="1"/>
          </p:cNvSpPr>
          <p:nvPr>
            <p:ph type="body" sz="quarter" idx="16" hasCustomPrompt="1"/>
          </p:nvPr>
        </p:nvSpPr>
        <p:spPr>
          <a:xfrm>
            <a:off x="451792" y="6553827"/>
            <a:ext cx="486000" cy="75600"/>
          </a:xfrm>
          <a:blipFill>
            <a:blip r:embed="rId4"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2" name="Text Placeholder 8">
            <a:extLst>
              <a:ext uri="{FF2B5EF4-FFF2-40B4-BE49-F238E27FC236}">
                <a16:creationId xmlns:a16="http://schemas.microsoft.com/office/drawing/2014/main" id="{295EF752-011A-C643-4CDE-CF7926D8BDCB}"/>
              </a:ext>
            </a:extLst>
          </p:cNvPr>
          <p:cNvSpPr>
            <a:spLocks noGrp="1"/>
          </p:cNvSpPr>
          <p:nvPr>
            <p:ph type="body" sz="quarter" idx="14" hasCustomPrompt="1"/>
          </p:nvPr>
        </p:nvSpPr>
        <p:spPr>
          <a:xfrm>
            <a:off x="2009776" y="1808163"/>
            <a:ext cx="8029574" cy="4500562"/>
          </a:xfrm>
        </p:spPr>
        <p:txBody>
          <a:bodyPr/>
          <a:lstStyle>
            <a:lvl1pPr marL="0" indent="0" algn="ctr">
              <a:buFontTx/>
              <a:buNone/>
              <a:defRPr sz="3300">
                <a:solidFill>
                  <a:schemeClr val="bg1"/>
                </a:solidFill>
                <a:latin typeface="+mj-lt"/>
              </a:defRPr>
            </a:lvl1pPr>
            <a:lvl2pPr marL="144000" indent="0" algn="ctr">
              <a:buFontTx/>
              <a:buNone/>
              <a:defRPr>
                <a:solidFill>
                  <a:schemeClr val="bg1"/>
                </a:solidFill>
              </a:defRPr>
            </a:lvl2pPr>
            <a:lvl3pPr marL="288000" indent="0" algn="ctr">
              <a:buFontTx/>
              <a:buNone/>
              <a:defRPr>
                <a:solidFill>
                  <a:schemeClr val="bg1"/>
                </a:solidFill>
              </a:defRPr>
            </a:lvl3pPr>
            <a:lvl4pPr marL="432000" indent="0" algn="ctr">
              <a:buFontTx/>
              <a:buNone/>
              <a:defRPr>
                <a:solidFill>
                  <a:schemeClr val="bg1"/>
                </a:solidFill>
              </a:defRPr>
            </a:lvl4pPr>
            <a:lvl5pPr marL="576000" indent="0" algn="ctr">
              <a:buFontTx/>
              <a:buNone/>
              <a:defRPr>
                <a:solidFill>
                  <a:schemeClr val="bg1"/>
                </a:solidFill>
              </a:defRPr>
            </a:lvl5pPr>
          </a:lstStyle>
          <a:p>
            <a:pPr lvl="0"/>
            <a:r>
              <a:rPr lang="en-US" err="1"/>
              <a:t>Klik</a:t>
            </a:r>
            <a:r>
              <a:rPr lang="en-US"/>
              <a:t> for at </a:t>
            </a:r>
            <a:r>
              <a:rPr lang="en-US" err="1"/>
              <a:t>redigere</a:t>
            </a:r>
            <a:r>
              <a:rPr lang="en-US"/>
              <a:t> </a:t>
            </a:r>
            <a:r>
              <a:rPr lang="en-US" err="1"/>
              <a:t>citat</a:t>
            </a:r>
            <a:endParaRPr lang="en-US"/>
          </a:p>
        </p:txBody>
      </p:sp>
    </p:spTree>
    <p:extLst>
      <p:ext uri="{BB962C8B-B14F-4D97-AF65-F5344CB8AC3E}">
        <p14:creationId xmlns:p14="http://schemas.microsoft.com/office/powerpoint/2010/main" val="4124715416"/>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1139">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Fullscreen-billede med overskrift">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7D641BBC-913A-4539-9B6C-0F98DE02D2A7}"/>
              </a:ext>
            </a:extLst>
          </p:cNvPr>
          <p:cNvSpPr>
            <a:spLocks noGrp="1"/>
          </p:cNvSpPr>
          <p:nvPr>
            <p:ph type="pic" sz="quarter" idx="14" hasCustomPrompt="1"/>
          </p:nvPr>
        </p:nvSpPr>
        <p:spPr>
          <a:xfrm>
            <a:off x="0" y="0"/>
            <a:ext cx="1219200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D75CB25D-2E27-4AA6-8650-6E2C41B36E17}"/>
              </a:ext>
            </a:extLst>
          </p:cNvPr>
          <p:cNvSpPr>
            <a:spLocks noGrp="1"/>
          </p:cNvSpPr>
          <p:nvPr>
            <p:ph type="title" hasCustomPrompt="1"/>
          </p:nvPr>
        </p:nvSpPr>
        <p:spPr/>
        <p:txBody>
          <a:bodyPr/>
          <a:lstStyle>
            <a:lvl1pPr>
              <a:defRPr>
                <a:solidFill>
                  <a:schemeClr val="bg1"/>
                </a:solidFill>
              </a:defRPr>
            </a:lvl1pPr>
          </a:lstStyle>
          <a:p>
            <a:r>
              <a:rPr lang="en-US" err="1"/>
              <a:t>Klik</a:t>
            </a:r>
            <a:r>
              <a:rPr lang="en-US"/>
              <a:t> for at </a:t>
            </a:r>
            <a:r>
              <a:rPr lang="en-US" err="1"/>
              <a:t>redigere</a:t>
            </a:r>
            <a:r>
              <a:rPr lang="en-US"/>
              <a:t> </a:t>
            </a:r>
            <a:r>
              <a:rPr lang="en-US" err="1"/>
              <a:t>titel</a:t>
            </a:r>
            <a:endParaRPr lang="en-GB"/>
          </a:p>
        </p:txBody>
      </p:sp>
      <p:sp>
        <p:nvSpPr>
          <p:cNvPr id="4" name="Date Placeholder 4">
            <a:extLst>
              <a:ext uri="{FF2B5EF4-FFF2-40B4-BE49-F238E27FC236}">
                <a16:creationId xmlns:a16="http://schemas.microsoft.com/office/drawing/2014/main" id="{35BBD5C5-260E-A018-2729-7AB86E9ADE99}"/>
              </a:ext>
            </a:extLst>
          </p:cNvPr>
          <p:cNvSpPr>
            <a:spLocks noGrp="1"/>
          </p:cNvSpPr>
          <p:nvPr>
            <p:ph type="dt" sz="half" idx="10"/>
          </p:nvPr>
        </p:nvSpPr>
        <p:spPr>
          <a:xfrm>
            <a:off x="8556812" y="6522575"/>
            <a:ext cx="2743200" cy="144000"/>
          </a:xfrm>
        </p:spPr>
        <p:txBody>
          <a:bodyPr/>
          <a:lstStyle>
            <a:lvl1pPr>
              <a:defRPr>
                <a:solidFill>
                  <a:schemeClr val="bg1"/>
                </a:solidFill>
              </a:defRPr>
            </a:lvl1pPr>
          </a:lstStyle>
          <a:p>
            <a:endParaRPr lang="en-GB"/>
          </a:p>
        </p:txBody>
      </p:sp>
      <p:sp>
        <p:nvSpPr>
          <p:cNvPr id="5" name="Slide Number Placeholder 6">
            <a:extLst>
              <a:ext uri="{FF2B5EF4-FFF2-40B4-BE49-F238E27FC236}">
                <a16:creationId xmlns:a16="http://schemas.microsoft.com/office/drawing/2014/main" id="{CC5598FB-2A2F-88FC-E6FD-4B3BBC147FD2}"/>
              </a:ext>
            </a:extLst>
          </p:cNvPr>
          <p:cNvSpPr>
            <a:spLocks noGrp="1"/>
          </p:cNvSpPr>
          <p:nvPr>
            <p:ph type="sldNum" sz="quarter" idx="12"/>
          </p:nvPr>
        </p:nvSpPr>
        <p:spPr>
          <a:xfrm>
            <a:off x="11389088" y="6522575"/>
            <a:ext cx="360000" cy="144000"/>
          </a:xfrm>
        </p:spPr>
        <p:txBody>
          <a:bodyPr/>
          <a:lstStyle>
            <a:lvl1pPr>
              <a:defRPr>
                <a:solidFill>
                  <a:schemeClr val="bg1"/>
                </a:solidFill>
              </a:defRPr>
            </a:lvl1pPr>
          </a:lstStyle>
          <a:p>
            <a:fld id="{A23C0BB7-6BAB-41B9-B847-BE177CEDBC97}" type="slidenum">
              <a:rPr lang="en-GB" smtClean="0"/>
              <a:pPr/>
              <a:t>‹nr.›</a:t>
            </a:fld>
            <a:endParaRPr lang="en-GB"/>
          </a:p>
        </p:txBody>
      </p:sp>
      <p:sp>
        <p:nvSpPr>
          <p:cNvPr id="7" name="Footer Placeholder 5">
            <a:extLst>
              <a:ext uri="{FF2B5EF4-FFF2-40B4-BE49-F238E27FC236}">
                <a16:creationId xmlns:a16="http://schemas.microsoft.com/office/drawing/2014/main" id="{9AC80B95-6646-6233-5503-0C1FA81A4946}"/>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8" name="Text Placeholder 8">
            <a:extLst>
              <a:ext uri="{FF2B5EF4-FFF2-40B4-BE49-F238E27FC236}">
                <a16:creationId xmlns:a16="http://schemas.microsoft.com/office/drawing/2014/main" id="{62D576A7-C7DD-D39D-97FD-D38EEC4F0433}"/>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en-US"/>
              <a:t>x</a:t>
            </a:r>
            <a:endParaRPr lang="en-GB"/>
          </a:p>
        </p:txBody>
      </p:sp>
    </p:spTree>
    <p:extLst>
      <p:ext uri="{BB962C8B-B14F-4D97-AF65-F5344CB8AC3E}">
        <p14:creationId xmlns:p14="http://schemas.microsoft.com/office/powerpoint/2010/main" val="558385002"/>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el k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err="1"/>
              <a:t>Klik</a:t>
            </a:r>
            <a:r>
              <a:rPr lang="en-US"/>
              <a:t> for at </a:t>
            </a:r>
            <a:r>
              <a:rPr lang="en-US" err="1"/>
              <a:t>redigere</a:t>
            </a:r>
            <a:r>
              <a:rPr lang="en-US"/>
              <a:t> </a:t>
            </a:r>
            <a:r>
              <a:rPr lang="en-US" err="1"/>
              <a:t>titel</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9" name="Text Placeholder 7">
            <a:extLst>
              <a:ext uri="{FF2B5EF4-FFF2-40B4-BE49-F238E27FC236}">
                <a16:creationId xmlns:a16="http://schemas.microsoft.com/office/drawing/2014/main" id="{9E2D6E58-B8D7-9355-F6AB-BA86E9F33DE3}"/>
              </a:ext>
            </a:extLst>
          </p:cNvPr>
          <p:cNvSpPr>
            <a:spLocks noGrp="1"/>
          </p:cNvSpPr>
          <p:nvPr>
            <p:ph type="body" sz="quarter" idx="13"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1183283168"/>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1139">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rød">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BD541F7-508C-CB52-DA36-BF4518722669}"/>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8" name="Footer Placeholder 4">
            <a:extLst>
              <a:ext uri="{FF2B5EF4-FFF2-40B4-BE49-F238E27FC236}">
                <a16:creationId xmlns:a16="http://schemas.microsoft.com/office/drawing/2014/main" id="{2C94F96F-A055-B2CA-AF2E-CAFBF2B5D821}"/>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6" name="Text Placeholder 7">
            <a:extLst>
              <a:ext uri="{FF2B5EF4-FFF2-40B4-BE49-F238E27FC236}">
                <a16:creationId xmlns:a16="http://schemas.microsoft.com/office/drawing/2014/main" id="{393E73C8-A609-4404-9ED1-CF6F6D1B4930}"/>
              </a:ext>
            </a:extLst>
          </p:cNvPr>
          <p:cNvSpPr>
            <a:spLocks noGrp="1"/>
          </p:cNvSpPr>
          <p:nvPr>
            <p:ph type="body" sz="quarter" idx="13" hasCustomPrompt="1"/>
          </p:nvPr>
        </p:nvSpPr>
        <p:spPr>
          <a:xfrm rot="-180000">
            <a:off x="454893" y="618228"/>
            <a:ext cx="2151428" cy="696116"/>
          </a:xfrm>
          <a:solidFill>
            <a:schemeClr val="accent2"/>
          </a:solidFill>
        </p:spPr>
        <p:txBody>
          <a:bodyPr/>
          <a:lstStyle>
            <a:lvl1pPr marL="0" indent="0">
              <a:buFontTx/>
              <a:buNone/>
              <a:defRPr sz="100">
                <a:solidFill>
                  <a:schemeClr val="accent2">
                    <a:alpha val="0"/>
                  </a:schemeClr>
                </a:solidFill>
              </a:defRPr>
            </a:lvl1pPr>
          </a:lstStyle>
          <a:p>
            <a:pPr lvl="0"/>
            <a:r>
              <a:rPr lang="en-US"/>
              <a:t>x</a:t>
            </a:r>
            <a:endParaRPr lang="en-GB"/>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5305425" y="708226"/>
            <a:ext cx="5748295" cy="5600500"/>
          </a:xfrm>
        </p:spPr>
        <p:txBody>
          <a:bodyPr/>
          <a:lstStyle>
            <a:lvl1pPr marL="288000" indent="-288000">
              <a:spcBef>
                <a:spcPts val="2400"/>
              </a:spcBef>
              <a:buSzPct val="100000"/>
              <a:buFont typeface="+mj-lt"/>
              <a:buAutoNum type="arabicPeriod"/>
              <a:defRPr>
                <a:solidFill>
                  <a:schemeClr val="bg1"/>
                </a:solidFill>
              </a:defRPr>
            </a:lvl1pPr>
          </a:lstStyle>
          <a:p>
            <a:pPr lvl="0"/>
            <a:r>
              <a:rPr lang="da-DK"/>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8" name="Text Placeholder 7">
            <a:extLst>
              <a:ext uri="{FF2B5EF4-FFF2-40B4-BE49-F238E27FC236}">
                <a16:creationId xmlns:a16="http://schemas.microsoft.com/office/drawing/2014/main" id="{5B792F27-7012-4CF5-A2F0-06BBF0B3BA79}"/>
              </a:ext>
            </a:extLst>
          </p:cNvPr>
          <p:cNvSpPr>
            <a:spLocks noGrp="1"/>
          </p:cNvSpPr>
          <p:nvPr>
            <p:ph type="body" sz="quarter" idx="14" hasCustomPrompt="1"/>
          </p:nvPr>
        </p:nvSpPr>
        <p:spPr>
          <a:xfrm>
            <a:off x="575008" y="638292"/>
            <a:ext cx="1932448" cy="611864"/>
          </a:xfrm>
          <a:noFill/>
        </p:spPr>
        <p:txBody>
          <a:bodyPr>
            <a:noAutofit/>
          </a:bodyPr>
          <a:lstStyle>
            <a:lvl1pPr marL="0" indent="0">
              <a:buFontTx/>
              <a:buNone/>
              <a:defRPr sz="4100" b="1">
                <a:solidFill>
                  <a:schemeClr val="bg1"/>
                </a:solidFill>
                <a:latin typeface="+mj-lt"/>
              </a:defRPr>
            </a:lvl1pPr>
          </a:lstStyle>
          <a:p>
            <a:pPr lvl="0"/>
            <a:r>
              <a:rPr lang="en-US"/>
              <a:t>Agenda</a:t>
            </a:r>
            <a:endParaRPr lang="en-GB"/>
          </a:p>
        </p:txBody>
      </p:sp>
      <p:sp>
        <p:nvSpPr>
          <p:cNvPr id="11" name="Text Placeholder 4">
            <a:extLst>
              <a:ext uri="{FF2B5EF4-FFF2-40B4-BE49-F238E27FC236}">
                <a16:creationId xmlns:a16="http://schemas.microsoft.com/office/drawing/2014/main" id="{1B6994E9-37F3-CE81-D919-E5835FFAB70A}"/>
              </a:ext>
            </a:extLst>
          </p:cNvPr>
          <p:cNvSpPr>
            <a:spLocks noGrp="1"/>
          </p:cNvSpPr>
          <p:nvPr>
            <p:ph type="body" sz="quarter" idx="15" hasCustomPrompt="1"/>
          </p:nvPr>
        </p:nvSpPr>
        <p:spPr>
          <a:xfrm>
            <a:off x="197256" y="2951998"/>
            <a:ext cx="4536000" cy="3906000"/>
          </a:xfrm>
          <a:blipFill>
            <a:blip r:embed="rId3"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107568486"/>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om slid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Tree>
    <p:extLst>
      <p:ext uri="{BB962C8B-B14F-4D97-AF65-F5344CB8AC3E}">
        <p14:creationId xmlns:p14="http://schemas.microsoft.com/office/powerpoint/2010/main" val="3710956732"/>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1139">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eakslide med billede – skrå">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6E31057E-58BE-CB7C-9D4B-04AFE25C6224}"/>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1807674" y="2440104"/>
            <a:ext cx="8244000" cy="1977793"/>
          </a:xfrm>
        </p:spPr>
        <p:txBody>
          <a:bodyPr anchor="ctr" anchorCtr="0"/>
          <a:lstStyle>
            <a:lvl1pPr algn="ctr">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a:t>Break slide </a:t>
            </a:r>
            <a:r>
              <a:rPr lang="en-US" err="1"/>
              <a:t>titel</a:t>
            </a: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3665721" y="4417897"/>
            <a:ext cx="4837112" cy="622300"/>
          </a:xfrm>
        </p:spPr>
        <p:txBody>
          <a:bodyPr anchor="t" anchorCtr="0"/>
          <a:lstStyle>
            <a:lvl1pPr marL="0" indent="0" algn="ctr">
              <a:spcBef>
                <a:spcPts val="120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
        <p:nvSpPr>
          <p:cNvPr id="7" name="TextBox 6">
            <a:extLst>
              <a:ext uri="{FF2B5EF4-FFF2-40B4-BE49-F238E27FC236}">
                <a16:creationId xmlns:a16="http://schemas.microsoft.com/office/drawing/2014/main" id="{F6D9AFBA-7B78-873F-46D4-8DB290C8EC3C}"/>
              </a:ext>
            </a:extLst>
          </p:cNvPr>
          <p:cNvSpPr txBox="1"/>
          <p:nvPr userDrawn="1"/>
        </p:nvSpPr>
        <p:spPr>
          <a:xfrm>
            <a:off x="4332287" y="-781533"/>
            <a:ext cx="3527425" cy="601789"/>
          </a:xfrm>
          <a:prstGeom prst="rect">
            <a:avLst/>
          </a:prstGeom>
          <a:noFill/>
        </p:spPr>
        <p:txBody>
          <a:bodyPr wrap="square" lIns="0" tIns="0" rIns="0" bIns="0" rtlCol="0" anchor="b" anchorCtr="0">
            <a:noAutofit/>
          </a:bodyPr>
          <a:lstStyle/>
          <a:p>
            <a:pPr marL="0" indent="0" algn="ctr">
              <a:lnSpc>
                <a:spcPct val="110000"/>
              </a:lnSpc>
              <a:spcBef>
                <a:spcPts val="1200"/>
              </a:spcBef>
              <a:buSzPct val="80000"/>
              <a:buFont typeface="Arial" panose="020B0604020202020204" pitchFamily="34" charset="0"/>
              <a:buNone/>
            </a:pPr>
            <a:r>
              <a:rPr lang="en-US" sz="1000" err="1">
                <a:solidFill>
                  <a:schemeClr val="accent2"/>
                </a:solidFill>
              </a:rPr>
              <a:t>Indsæt</a:t>
            </a:r>
            <a:r>
              <a:rPr lang="en-US" sz="1000">
                <a:solidFill>
                  <a:schemeClr val="accent2"/>
                </a:solidFill>
              </a:rPr>
              <a:t> billed </a:t>
            </a:r>
            <a:r>
              <a:rPr lang="en-US" sz="1000" err="1">
                <a:solidFill>
                  <a:schemeClr val="accent2"/>
                </a:solidFill>
              </a:rPr>
              <a:t>ved</a:t>
            </a:r>
            <a:r>
              <a:rPr lang="en-US" sz="1000">
                <a:solidFill>
                  <a:schemeClr val="accent2"/>
                </a:solidFill>
              </a:rPr>
              <a:t> at </a:t>
            </a:r>
            <a:r>
              <a:rPr lang="en-US" sz="1000" err="1">
                <a:solidFill>
                  <a:schemeClr val="accent2"/>
                </a:solidFill>
              </a:rPr>
              <a:t>klikke</a:t>
            </a:r>
            <a:r>
              <a:rPr lang="en-US" sz="1000">
                <a:solidFill>
                  <a:schemeClr val="accent2"/>
                </a:solidFill>
              </a:rPr>
              <a:t> </a:t>
            </a:r>
            <a:r>
              <a:rPr lang="en-US" sz="1000" err="1">
                <a:solidFill>
                  <a:schemeClr val="accent2"/>
                </a:solidFill>
              </a:rPr>
              <a:t>på</a:t>
            </a:r>
            <a:r>
              <a:rPr lang="en-US" sz="1000">
                <a:solidFill>
                  <a:schemeClr val="accent2"/>
                </a:solidFill>
              </a:rPr>
              <a:t> det </a:t>
            </a:r>
            <a:r>
              <a:rPr lang="en-US" sz="1000" err="1">
                <a:solidFill>
                  <a:schemeClr val="accent2"/>
                </a:solidFill>
              </a:rPr>
              <a:t>grå</a:t>
            </a:r>
            <a:r>
              <a:rPr lang="en-US" sz="1000">
                <a:solidFill>
                  <a:schemeClr val="accent2"/>
                </a:solidFill>
              </a:rPr>
              <a:t> felt. </a:t>
            </a:r>
            <a:br>
              <a:rPr lang="en-US" sz="1000">
                <a:solidFill>
                  <a:schemeClr val="accent2"/>
                </a:solidFill>
              </a:rPr>
            </a:br>
            <a:r>
              <a:rPr lang="en-US" sz="1000" err="1">
                <a:solidFill>
                  <a:schemeClr val="accent2"/>
                </a:solidFill>
              </a:rPr>
              <a:t>Vælge</a:t>
            </a:r>
            <a:r>
              <a:rPr lang="en-US" sz="1000">
                <a:solidFill>
                  <a:schemeClr val="accent2"/>
                </a:solidFill>
              </a:rPr>
              <a:t> </a:t>
            </a:r>
            <a:r>
              <a:rPr lang="en-US" sz="1000" err="1">
                <a:solidFill>
                  <a:schemeClr val="accent2"/>
                </a:solidFill>
              </a:rPr>
              <a:t>menuen</a:t>
            </a:r>
            <a:r>
              <a:rPr lang="en-US" sz="1000">
                <a:solidFill>
                  <a:schemeClr val="accent2"/>
                </a:solidFill>
              </a:rPr>
              <a:t> </a:t>
            </a:r>
            <a:r>
              <a:rPr lang="en-US" sz="1000" err="1">
                <a:solidFill>
                  <a:schemeClr val="accent2"/>
                </a:solidFill>
              </a:rPr>
              <a:t>Indsæt</a:t>
            </a:r>
            <a:r>
              <a:rPr lang="en-US" sz="1000">
                <a:solidFill>
                  <a:schemeClr val="accent2"/>
                </a:solidFill>
              </a:rPr>
              <a:t> &gt; billed </a:t>
            </a:r>
            <a:r>
              <a:rPr lang="en-US" sz="1000" err="1">
                <a:solidFill>
                  <a:schemeClr val="accent2"/>
                </a:solidFill>
              </a:rPr>
              <a:t>og</a:t>
            </a:r>
            <a:r>
              <a:rPr lang="en-US" sz="1000">
                <a:solidFill>
                  <a:schemeClr val="accent2"/>
                </a:solidFill>
              </a:rPr>
              <a:t> browse </a:t>
            </a:r>
            <a:r>
              <a:rPr lang="en-US" sz="1000" err="1">
                <a:solidFill>
                  <a:schemeClr val="accent2"/>
                </a:solidFill>
              </a:rPr>
              <a:t>til</a:t>
            </a:r>
            <a:r>
              <a:rPr lang="en-US" sz="1000">
                <a:solidFill>
                  <a:schemeClr val="accent2"/>
                </a:solidFill>
              </a:rPr>
              <a:t> </a:t>
            </a:r>
            <a:r>
              <a:rPr lang="en-US" sz="1000" err="1">
                <a:solidFill>
                  <a:schemeClr val="accent2"/>
                </a:solidFill>
              </a:rPr>
              <a:t>billedet</a:t>
            </a:r>
            <a:endParaRPr lang="en-US" sz="1000">
              <a:solidFill>
                <a:schemeClr val="accent2"/>
              </a:solidFill>
            </a:endParaRPr>
          </a:p>
        </p:txBody>
      </p:sp>
    </p:spTree>
    <p:extLst>
      <p:ext uri="{BB962C8B-B14F-4D97-AF65-F5344CB8AC3E}">
        <p14:creationId xmlns:p14="http://schemas.microsoft.com/office/powerpoint/2010/main" val="1330499119"/>
      </p:ext>
    </p:extLst>
  </p:cSld>
  <p:clrMapOvr>
    <a:masterClrMapping/>
  </p:clrMapOvr>
  <p:extLst>
    <p:ext uri="{DCECCB84-F9BA-43D5-87BE-67443E8EF086}">
      <p15:sldGuideLst xmlns:p15="http://schemas.microsoft.com/office/powerpoint/2012/main">
        <p15:guide id="1" pos="415">
          <p15:clr>
            <a:srgbClr val="A4A3A4"/>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eakslide med billede – lige">
    <p:spTree>
      <p:nvGrpSpPr>
        <p:cNvPr id="1" name=""/>
        <p:cNvGrpSpPr/>
        <p:nvPr/>
      </p:nvGrpSpPr>
      <p:grpSpPr>
        <a:xfrm>
          <a:off x="0" y="0"/>
          <a:ext cx="0" cy="0"/>
          <a:chOff x="0" y="0"/>
          <a:chExt cx="0" cy="0"/>
        </a:xfrm>
      </p:grpSpPr>
      <p:sp>
        <p:nvSpPr>
          <p:cNvPr id="5" name="Picture Placeholder 11">
            <a:extLst>
              <a:ext uri="{FF2B5EF4-FFF2-40B4-BE49-F238E27FC236}">
                <a16:creationId xmlns:a16="http://schemas.microsoft.com/office/drawing/2014/main" id="{298771D2-C644-71F3-BC75-7DEE755F1174}"/>
              </a:ext>
            </a:extLst>
          </p:cNvPr>
          <p:cNvSpPr>
            <a:spLocks noGrp="1"/>
          </p:cNvSpPr>
          <p:nvPr>
            <p:ph type="pic" sz="quarter" idx="14" hasCustomPrompt="1"/>
          </p:nvPr>
        </p:nvSpPr>
        <p:spPr>
          <a:xfrm>
            <a:off x="0" y="0"/>
            <a:ext cx="1219200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1807674" y="2440104"/>
            <a:ext cx="8244000" cy="1977793"/>
          </a:xfrm>
        </p:spPr>
        <p:txBody>
          <a:bodyPr anchor="ctr" anchorCtr="0"/>
          <a:lstStyle>
            <a:lvl1pPr algn="ctr">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a:t>Break slide </a:t>
            </a:r>
            <a:r>
              <a:rPr lang="en-US" err="1"/>
              <a:t>titel</a:t>
            </a: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3665721" y="4417897"/>
            <a:ext cx="4837112" cy="622300"/>
          </a:xfrm>
        </p:spPr>
        <p:txBody>
          <a:bodyPr anchor="t" anchorCtr="0"/>
          <a:lstStyle>
            <a:lvl1pPr marL="0" indent="0" algn="ctr">
              <a:spcBef>
                <a:spcPts val="120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
        <p:nvSpPr>
          <p:cNvPr id="6" name="TextBox 5">
            <a:extLst>
              <a:ext uri="{FF2B5EF4-FFF2-40B4-BE49-F238E27FC236}">
                <a16:creationId xmlns:a16="http://schemas.microsoft.com/office/drawing/2014/main" id="{F023A4C3-858D-210B-FC14-092709C2FCBF}"/>
              </a:ext>
            </a:extLst>
          </p:cNvPr>
          <p:cNvSpPr txBox="1"/>
          <p:nvPr userDrawn="1"/>
        </p:nvSpPr>
        <p:spPr>
          <a:xfrm>
            <a:off x="4332287" y="-781533"/>
            <a:ext cx="3527425" cy="601789"/>
          </a:xfrm>
          <a:prstGeom prst="rect">
            <a:avLst/>
          </a:prstGeom>
          <a:noFill/>
        </p:spPr>
        <p:txBody>
          <a:bodyPr wrap="square" lIns="0" tIns="0" rIns="0" bIns="0" rtlCol="0" anchor="b" anchorCtr="0">
            <a:noAutofit/>
          </a:bodyPr>
          <a:lstStyle/>
          <a:p>
            <a:pPr marL="0" indent="0" algn="ctr">
              <a:lnSpc>
                <a:spcPct val="110000"/>
              </a:lnSpc>
              <a:spcBef>
                <a:spcPts val="1200"/>
              </a:spcBef>
              <a:buSzPct val="80000"/>
              <a:buFont typeface="Arial" panose="020B0604020202020204" pitchFamily="34" charset="0"/>
              <a:buNone/>
            </a:pPr>
            <a:r>
              <a:rPr lang="en-US" sz="1000" err="1">
                <a:solidFill>
                  <a:schemeClr val="accent2"/>
                </a:solidFill>
              </a:rPr>
              <a:t>Indsæt</a:t>
            </a:r>
            <a:r>
              <a:rPr lang="en-US" sz="1000">
                <a:solidFill>
                  <a:schemeClr val="accent2"/>
                </a:solidFill>
              </a:rPr>
              <a:t> billed </a:t>
            </a:r>
            <a:r>
              <a:rPr lang="en-US" sz="1000" err="1">
                <a:solidFill>
                  <a:schemeClr val="accent2"/>
                </a:solidFill>
              </a:rPr>
              <a:t>ved</a:t>
            </a:r>
            <a:r>
              <a:rPr lang="en-US" sz="1000">
                <a:solidFill>
                  <a:schemeClr val="accent2"/>
                </a:solidFill>
              </a:rPr>
              <a:t> at </a:t>
            </a:r>
            <a:r>
              <a:rPr lang="en-US" sz="1000" err="1">
                <a:solidFill>
                  <a:schemeClr val="accent2"/>
                </a:solidFill>
              </a:rPr>
              <a:t>klikke</a:t>
            </a:r>
            <a:r>
              <a:rPr lang="en-US" sz="1000">
                <a:solidFill>
                  <a:schemeClr val="accent2"/>
                </a:solidFill>
              </a:rPr>
              <a:t> </a:t>
            </a:r>
            <a:r>
              <a:rPr lang="en-US" sz="1000" err="1">
                <a:solidFill>
                  <a:schemeClr val="accent2"/>
                </a:solidFill>
              </a:rPr>
              <a:t>på</a:t>
            </a:r>
            <a:r>
              <a:rPr lang="en-US" sz="1000">
                <a:solidFill>
                  <a:schemeClr val="accent2"/>
                </a:solidFill>
              </a:rPr>
              <a:t> det </a:t>
            </a:r>
            <a:r>
              <a:rPr lang="en-US" sz="1000" err="1">
                <a:solidFill>
                  <a:schemeClr val="accent2"/>
                </a:solidFill>
              </a:rPr>
              <a:t>grå</a:t>
            </a:r>
            <a:r>
              <a:rPr lang="en-US" sz="1000">
                <a:solidFill>
                  <a:schemeClr val="accent2"/>
                </a:solidFill>
              </a:rPr>
              <a:t> felt. </a:t>
            </a:r>
            <a:br>
              <a:rPr lang="en-US" sz="1000">
                <a:solidFill>
                  <a:schemeClr val="accent2"/>
                </a:solidFill>
              </a:rPr>
            </a:br>
            <a:r>
              <a:rPr lang="en-US" sz="1000" err="1">
                <a:solidFill>
                  <a:schemeClr val="accent2"/>
                </a:solidFill>
              </a:rPr>
              <a:t>Vælge</a:t>
            </a:r>
            <a:r>
              <a:rPr lang="en-US" sz="1000">
                <a:solidFill>
                  <a:schemeClr val="accent2"/>
                </a:solidFill>
              </a:rPr>
              <a:t> </a:t>
            </a:r>
            <a:r>
              <a:rPr lang="en-US" sz="1000" err="1">
                <a:solidFill>
                  <a:schemeClr val="accent2"/>
                </a:solidFill>
              </a:rPr>
              <a:t>menuen</a:t>
            </a:r>
            <a:r>
              <a:rPr lang="en-US" sz="1000">
                <a:solidFill>
                  <a:schemeClr val="accent2"/>
                </a:solidFill>
              </a:rPr>
              <a:t> </a:t>
            </a:r>
            <a:r>
              <a:rPr lang="en-US" sz="1000" err="1">
                <a:solidFill>
                  <a:schemeClr val="accent2"/>
                </a:solidFill>
              </a:rPr>
              <a:t>Indsæt</a:t>
            </a:r>
            <a:r>
              <a:rPr lang="en-US" sz="1000">
                <a:solidFill>
                  <a:schemeClr val="accent2"/>
                </a:solidFill>
              </a:rPr>
              <a:t> &gt; billed </a:t>
            </a:r>
            <a:r>
              <a:rPr lang="en-US" sz="1000" err="1">
                <a:solidFill>
                  <a:schemeClr val="accent2"/>
                </a:solidFill>
              </a:rPr>
              <a:t>og</a:t>
            </a:r>
            <a:r>
              <a:rPr lang="en-US" sz="1000">
                <a:solidFill>
                  <a:schemeClr val="accent2"/>
                </a:solidFill>
              </a:rPr>
              <a:t> browse </a:t>
            </a:r>
            <a:r>
              <a:rPr lang="en-US" sz="1000" err="1">
                <a:solidFill>
                  <a:schemeClr val="accent2"/>
                </a:solidFill>
              </a:rPr>
              <a:t>til</a:t>
            </a:r>
            <a:r>
              <a:rPr lang="en-US" sz="1000">
                <a:solidFill>
                  <a:schemeClr val="accent2"/>
                </a:solidFill>
              </a:rPr>
              <a:t> </a:t>
            </a:r>
            <a:r>
              <a:rPr lang="en-US" sz="1000" err="1">
                <a:solidFill>
                  <a:schemeClr val="accent2"/>
                </a:solidFill>
              </a:rPr>
              <a:t>billedet</a:t>
            </a:r>
            <a:endParaRPr lang="en-US" sz="1000">
              <a:solidFill>
                <a:schemeClr val="accent2"/>
              </a:solidFill>
            </a:endParaRPr>
          </a:p>
        </p:txBody>
      </p:sp>
    </p:spTree>
    <p:extLst>
      <p:ext uri="{BB962C8B-B14F-4D97-AF65-F5344CB8AC3E}">
        <p14:creationId xmlns:p14="http://schemas.microsoft.com/office/powerpoint/2010/main" val="3649380129"/>
      </p:ext>
    </p:extLst>
  </p:cSld>
  <p:clrMapOvr>
    <a:masterClrMapping/>
  </p:clrMapOvr>
  <p:extLst>
    <p:ext uri="{DCECCB84-F9BA-43D5-87BE-67443E8EF086}">
      <p15:sldGuideLst xmlns:p15="http://schemas.microsoft.com/office/powerpoint/2012/main">
        <p15:guide id="1" pos="415">
          <p15:clr>
            <a:srgbClr val="A4A3A4"/>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reakslide - farve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A7ADDD-2244-F02A-CFFD-05585491F684}"/>
              </a:ext>
            </a:extLst>
          </p:cNvPr>
          <p:cNvSpPr>
            <a:spLocks noGrp="1"/>
          </p:cNvSpPr>
          <p:nvPr>
            <p:ph type="body" sz="quarter" idx="10" hasCustomPrompt="1"/>
          </p:nvPr>
        </p:nvSpPr>
        <p:spPr>
          <a:xfrm>
            <a:off x="-4333" y="-4335"/>
            <a:ext cx="12201604" cy="686016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307689 h 6858000"/>
              <a:gd name="connsiteX5" fmla="*/ 0 w 12192000"/>
              <a:gd name="connsiteY5" fmla="*/ 0 h 6858000"/>
              <a:gd name="connsiteX0" fmla="*/ 0 w 12192000"/>
              <a:gd name="connsiteY0" fmla="*/ 4334 h 6862334"/>
              <a:gd name="connsiteX1" fmla="*/ 6067109 w 12192000"/>
              <a:gd name="connsiteY1" fmla="*/ 0 h 6862334"/>
              <a:gd name="connsiteX2" fmla="*/ 12192000 w 12192000"/>
              <a:gd name="connsiteY2" fmla="*/ 4334 h 6862334"/>
              <a:gd name="connsiteX3" fmla="*/ 12192000 w 12192000"/>
              <a:gd name="connsiteY3" fmla="*/ 6862334 h 6862334"/>
              <a:gd name="connsiteX4" fmla="*/ 0 w 12192000"/>
              <a:gd name="connsiteY4" fmla="*/ 6862334 h 6862334"/>
              <a:gd name="connsiteX5" fmla="*/ 0 w 12192000"/>
              <a:gd name="connsiteY5" fmla="*/ 312023 h 6862334"/>
              <a:gd name="connsiteX6" fmla="*/ 0 w 12192000"/>
              <a:gd name="connsiteY6" fmla="*/ 4334 h 6862334"/>
              <a:gd name="connsiteX0" fmla="*/ 0 w 12192000"/>
              <a:gd name="connsiteY0" fmla="*/ 312023 h 6862334"/>
              <a:gd name="connsiteX1" fmla="*/ 6067109 w 12192000"/>
              <a:gd name="connsiteY1" fmla="*/ 0 h 6862334"/>
              <a:gd name="connsiteX2" fmla="*/ 12192000 w 12192000"/>
              <a:gd name="connsiteY2" fmla="*/ 4334 h 6862334"/>
              <a:gd name="connsiteX3" fmla="*/ 12192000 w 12192000"/>
              <a:gd name="connsiteY3" fmla="*/ 6862334 h 6862334"/>
              <a:gd name="connsiteX4" fmla="*/ 0 w 12192000"/>
              <a:gd name="connsiteY4" fmla="*/ 6862334 h 6862334"/>
              <a:gd name="connsiteX5" fmla="*/ 0 w 12192000"/>
              <a:gd name="connsiteY5" fmla="*/ 312023 h 6862334"/>
              <a:gd name="connsiteX0" fmla="*/ 0 w 12192000"/>
              <a:gd name="connsiteY0" fmla="*/ 312023 h 6862334"/>
              <a:gd name="connsiteX1" fmla="*/ 6067109 w 12192000"/>
              <a:gd name="connsiteY1" fmla="*/ 0 h 6862334"/>
              <a:gd name="connsiteX2" fmla="*/ 12025877 w 12192000"/>
              <a:gd name="connsiteY2" fmla="*/ 0 h 6862334"/>
              <a:gd name="connsiteX3" fmla="*/ 12192000 w 12192000"/>
              <a:gd name="connsiteY3" fmla="*/ 4334 h 6862334"/>
              <a:gd name="connsiteX4" fmla="*/ 12192000 w 12192000"/>
              <a:gd name="connsiteY4" fmla="*/ 6862334 h 6862334"/>
              <a:gd name="connsiteX5" fmla="*/ 0 w 12192000"/>
              <a:gd name="connsiteY5" fmla="*/ 6862334 h 6862334"/>
              <a:gd name="connsiteX6" fmla="*/ 0 w 12192000"/>
              <a:gd name="connsiteY6"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2000 w 12194889"/>
              <a:gd name="connsiteY3" fmla="*/ 4334 h 6862334"/>
              <a:gd name="connsiteX4" fmla="*/ 12194889 w 12194889"/>
              <a:gd name="connsiteY4" fmla="*/ 3202567 h 6862334"/>
              <a:gd name="connsiteX5" fmla="*/ 12192000 w 12194889"/>
              <a:gd name="connsiteY5" fmla="*/ 6862334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2000 w 12194889"/>
              <a:gd name="connsiteY4" fmla="*/ 6862334 h 6862334"/>
              <a:gd name="connsiteX5" fmla="*/ 0 w 12194889"/>
              <a:gd name="connsiteY5" fmla="*/ 6862334 h 6862334"/>
              <a:gd name="connsiteX6" fmla="*/ 0 w 12194889"/>
              <a:gd name="connsiteY6"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12192000 w 12194889"/>
              <a:gd name="connsiteY5" fmla="*/ 6862334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12192000 w 12194889"/>
              <a:gd name="connsiteY5" fmla="*/ 6862334 h 6862334"/>
              <a:gd name="connsiteX6" fmla="*/ 6270791 w 12194889"/>
              <a:gd name="connsiteY6" fmla="*/ 6860167 h 6862334"/>
              <a:gd name="connsiteX7" fmla="*/ 0 w 12194889"/>
              <a:gd name="connsiteY7" fmla="*/ 6862334 h 6862334"/>
              <a:gd name="connsiteX8" fmla="*/ 0 w 12194889"/>
              <a:gd name="connsiteY8" fmla="*/ 312023 h 6862334"/>
              <a:gd name="connsiteX0" fmla="*/ 0 w 12194889"/>
              <a:gd name="connsiteY0" fmla="*/ 312023 h 6918462"/>
              <a:gd name="connsiteX1" fmla="*/ 6067109 w 12194889"/>
              <a:gd name="connsiteY1" fmla="*/ 0 h 6918462"/>
              <a:gd name="connsiteX2" fmla="*/ 12025877 w 12194889"/>
              <a:gd name="connsiteY2" fmla="*/ 0 h 6918462"/>
              <a:gd name="connsiteX3" fmla="*/ 12194889 w 12194889"/>
              <a:gd name="connsiteY3" fmla="*/ 3202567 h 6918462"/>
              <a:gd name="connsiteX4" fmla="*/ 12190555 w 12194889"/>
              <a:gd name="connsiteY4" fmla="*/ 6556812 h 6918462"/>
              <a:gd name="connsiteX5" fmla="*/ 6270791 w 12194889"/>
              <a:gd name="connsiteY5" fmla="*/ 6860167 h 6918462"/>
              <a:gd name="connsiteX6" fmla="*/ 0 w 12194889"/>
              <a:gd name="connsiteY6" fmla="*/ 6862334 h 6918462"/>
              <a:gd name="connsiteX7" fmla="*/ 0 w 12194889"/>
              <a:gd name="connsiteY7" fmla="*/ 312023 h 6918462"/>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169012 w 12194889"/>
              <a:gd name="connsiteY6" fmla="*/ 6855834 h 6862334"/>
              <a:gd name="connsiteX7" fmla="*/ 0 w 12194889"/>
              <a:gd name="connsiteY7" fmla="*/ 6862334 h 6862334"/>
              <a:gd name="connsiteX8" fmla="*/ 0 w 12194889"/>
              <a:gd name="connsiteY8" fmla="*/ 312023 h 6862334"/>
              <a:gd name="connsiteX0" fmla="*/ 4334 w 12199223"/>
              <a:gd name="connsiteY0" fmla="*/ 312023 h 6862334"/>
              <a:gd name="connsiteX1" fmla="*/ 6071443 w 12199223"/>
              <a:gd name="connsiteY1" fmla="*/ 0 h 6862334"/>
              <a:gd name="connsiteX2" fmla="*/ 12030211 w 12199223"/>
              <a:gd name="connsiteY2" fmla="*/ 0 h 6862334"/>
              <a:gd name="connsiteX3" fmla="*/ 12199223 w 12199223"/>
              <a:gd name="connsiteY3" fmla="*/ 3202567 h 6862334"/>
              <a:gd name="connsiteX4" fmla="*/ 12194889 w 12199223"/>
              <a:gd name="connsiteY4" fmla="*/ 6556812 h 6862334"/>
              <a:gd name="connsiteX5" fmla="*/ 6275125 w 12199223"/>
              <a:gd name="connsiteY5" fmla="*/ 6860167 h 6862334"/>
              <a:gd name="connsiteX6" fmla="*/ 173346 w 12199223"/>
              <a:gd name="connsiteY6" fmla="*/ 6855834 h 6862334"/>
              <a:gd name="connsiteX7" fmla="*/ 4334 w 12199223"/>
              <a:gd name="connsiteY7" fmla="*/ 6862334 h 6862334"/>
              <a:gd name="connsiteX8" fmla="*/ 0 w 12199223"/>
              <a:gd name="connsiteY8" fmla="*/ 3540592 h 6862334"/>
              <a:gd name="connsiteX9" fmla="*/ 4334 w 12199223"/>
              <a:gd name="connsiteY9" fmla="*/ 312023 h 6862334"/>
              <a:gd name="connsiteX0" fmla="*/ 4334 w 12199223"/>
              <a:gd name="connsiteY0" fmla="*/ 312023 h 6860167"/>
              <a:gd name="connsiteX1" fmla="*/ 6071443 w 12199223"/>
              <a:gd name="connsiteY1" fmla="*/ 0 h 6860167"/>
              <a:gd name="connsiteX2" fmla="*/ 12030211 w 12199223"/>
              <a:gd name="connsiteY2" fmla="*/ 0 h 6860167"/>
              <a:gd name="connsiteX3" fmla="*/ 12199223 w 12199223"/>
              <a:gd name="connsiteY3" fmla="*/ 3202567 h 6860167"/>
              <a:gd name="connsiteX4" fmla="*/ 12194889 w 12199223"/>
              <a:gd name="connsiteY4" fmla="*/ 6556812 h 6860167"/>
              <a:gd name="connsiteX5" fmla="*/ 6275125 w 12199223"/>
              <a:gd name="connsiteY5" fmla="*/ 6860167 h 6860167"/>
              <a:gd name="connsiteX6" fmla="*/ 173346 w 12199223"/>
              <a:gd name="connsiteY6" fmla="*/ 6855834 h 6860167"/>
              <a:gd name="connsiteX7" fmla="*/ 0 w 12199223"/>
              <a:gd name="connsiteY7" fmla="*/ 3540592 h 6860167"/>
              <a:gd name="connsiteX8" fmla="*/ 4334 w 12199223"/>
              <a:gd name="connsiteY8" fmla="*/ 312023 h 6860167"/>
              <a:gd name="connsiteX0" fmla="*/ 4334 w 12199223"/>
              <a:gd name="connsiteY0" fmla="*/ 312023 h 6860167"/>
              <a:gd name="connsiteX1" fmla="*/ 6071443 w 12199223"/>
              <a:gd name="connsiteY1" fmla="*/ 0 h 6860167"/>
              <a:gd name="connsiteX2" fmla="*/ 12030211 w 12199223"/>
              <a:gd name="connsiteY2" fmla="*/ 0 h 6860167"/>
              <a:gd name="connsiteX3" fmla="*/ 12199223 w 12199223"/>
              <a:gd name="connsiteY3" fmla="*/ 3202567 h 6860167"/>
              <a:gd name="connsiteX4" fmla="*/ 12197270 w 12199223"/>
              <a:gd name="connsiteY4" fmla="*/ 6556812 h 6860167"/>
              <a:gd name="connsiteX5" fmla="*/ 6275125 w 12199223"/>
              <a:gd name="connsiteY5" fmla="*/ 6860167 h 6860167"/>
              <a:gd name="connsiteX6" fmla="*/ 173346 w 12199223"/>
              <a:gd name="connsiteY6" fmla="*/ 6855834 h 6860167"/>
              <a:gd name="connsiteX7" fmla="*/ 0 w 12199223"/>
              <a:gd name="connsiteY7" fmla="*/ 3540592 h 6860167"/>
              <a:gd name="connsiteX8" fmla="*/ 4334 w 12199223"/>
              <a:gd name="connsiteY8" fmla="*/ 312023 h 6860167"/>
              <a:gd name="connsiteX0" fmla="*/ 4334 w 12201604"/>
              <a:gd name="connsiteY0" fmla="*/ 312023 h 6860167"/>
              <a:gd name="connsiteX1" fmla="*/ 6071443 w 12201604"/>
              <a:gd name="connsiteY1" fmla="*/ 0 h 6860167"/>
              <a:gd name="connsiteX2" fmla="*/ 12030211 w 12201604"/>
              <a:gd name="connsiteY2" fmla="*/ 0 h 6860167"/>
              <a:gd name="connsiteX3" fmla="*/ 12201604 w 12201604"/>
              <a:gd name="connsiteY3" fmla="*/ 3202567 h 6860167"/>
              <a:gd name="connsiteX4" fmla="*/ 12197270 w 12201604"/>
              <a:gd name="connsiteY4" fmla="*/ 6556812 h 6860167"/>
              <a:gd name="connsiteX5" fmla="*/ 6275125 w 12201604"/>
              <a:gd name="connsiteY5" fmla="*/ 6860167 h 6860167"/>
              <a:gd name="connsiteX6" fmla="*/ 173346 w 12201604"/>
              <a:gd name="connsiteY6" fmla="*/ 6855834 h 6860167"/>
              <a:gd name="connsiteX7" fmla="*/ 0 w 12201604"/>
              <a:gd name="connsiteY7" fmla="*/ 3540592 h 6860167"/>
              <a:gd name="connsiteX8" fmla="*/ 4334 w 12201604"/>
              <a:gd name="connsiteY8" fmla="*/ 312023 h 686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1604" h="6860167">
                <a:moveTo>
                  <a:pt x="4334" y="312023"/>
                </a:moveTo>
                <a:lnTo>
                  <a:pt x="6071443" y="0"/>
                </a:lnTo>
                <a:lnTo>
                  <a:pt x="12030211" y="0"/>
                </a:lnTo>
                <a:lnTo>
                  <a:pt x="12201604" y="3202567"/>
                </a:lnTo>
                <a:cubicBezTo>
                  <a:pt x="12200159" y="4320649"/>
                  <a:pt x="12198715" y="5438730"/>
                  <a:pt x="12197270" y="6556812"/>
                </a:cubicBezTo>
                <a:cubicBezTo>
                  <a:pt x="7283634" y="6811053"/>
                  <a:pt x="11864810" y="6579563"/>
                  <a:pt x="6275125" y="6860167"/>
                </a:cubicBezTo>
                <a:lnTo>
                  <a:pt x="173346" y="6855834"/>
                </a:lnTo>
                <a:lnTo>
                  <a:pt x="0" y="3540592"/>
                </a:lnTo>
                <a:cubicBezTo>
                  <a:pt x="1445" y="2464402"/>
                  <a:pt x="2889" y="1388213"/>
                  <a:pt x="4334" y="312023"/>
                </a:cubicBezTo>
                <a:close/>
              </a:path>
            </a:pathLst>
          </a:custGeo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1807674" y="2440104"/>
            <a:ext cx="8244000" cy="1977793"/>
          </a:xfrm>
        </p:spPr>
        <p:txBody>
          <a:bodyPr anchor="ctr" anchorCtr="0"/>
          <a:lstStyle>
            <a:lvl1pPr algn="ctr">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a:t>Break slide </a:t>
            </a:r>
            <a:r>
              <a:rPr lang="en-US" err="1"/>
              <a:t>titel</a:t>
            </a: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3665721" y="4417897"/>
            <a:ext cx="4837112" cy="622300"/>
          </a:xfrm>
        </p:spPr>
        <p:txBody>
          <a:bodyPr anchor="t" anchorCtr="0"/>
          <a:lstStyle>
            <a:lvl1pPr marL="0" indent="0" algn="ctr">
              <a:spcBef>
                <a:spcPts val="120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Tree>
    <p:extLst>
      <p:ext uri="{BB962C8B-B14F-4D97-AF65-F5344CB8AC3E}">
        <p14:creationId xmlns:p14="http://schemas.microsoft.com/office/powerpoint/2010/main" val="3641170394"/>
      </p:ext>
    </p:extLst>
  </p:cSld>
  <p:clrMapOvr>
    <a:masterClrMapping/>
  </p:clrMapOvr>
  <p:extLst>
    <p:ext uri="{DCECCB84-F9BA-43D5-87BE-67443E8EF086}">
      <p15:sldGuideLst xmlns:p15="http://schemas.microsoft.com/office/powerpoint/2012/main">
        <p15:guide id="1" pos="415">
          <p15:clr>
            <a:srgbClr val="A4A3A4"/>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lut side med billed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60D0119D-C8FB-C7F6-C20D-32E94812B58B}"/>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1" name="Text Placeholder 14">
            <a:extLst>
              <a:ext uri="{FF2B5EF4-FFF2-40B4-BE49-F238E27FC236}">
                <a16:creationId xmlns:a16="http://schemas.microsoft.com/office/drawing/2014/main" id="{94AD7E06-A213-57ED-A406-D9F75C4BB96F}"/>
              </a:ext>
            </a:extLst>
          </p:cNvPr>
          <p:cNvSpPr>
            <a:spLocks noGrp="1"/>
          </p:cNvSpPr>
          <p:nvPr>
            <p:ph type="body" sz="quarter" idx="15" hasCustomPrompt="1"/>
          </p:nvPr>
        </p:nvSpPr>
        <p:spPr>
          <a:xfrm>
            <a:off x="658813" y="5306955"/>
            <a:ext cx="2167464" cy="1001769"/>
          </a:xfrm>
          <a:blipFill>
            <a:blip r:embed="rId6"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alpha val="0"/>
                  </a:schemeClr>
                </a:solidFill>
              </a:defRPr>
            </a:lvl1pPr>
          </a:lstStyle>
          <a:p>
            <a:pPr lvl="0"/>
            <a:r>
              <a:rPr lang="en-US"/>
              <a:t>x</a:t>
            </a:r>
            <a:endParaRPr lang="en-GB"/>
          </a:p>
        </p:txBody>
      </p:sp>
    </p:spTree>
    <p:extLst>
      <p:ext uri="{BB962C8B-B14F-4D97-AF65-F5344CB8AC3E}">
        <p14:creationId xmlns:p14="http://schemas.microsoft.com/office/powerpoint/2010/main" val="647863651"/>
      </p:ext>
    </p:extLst>
  </p:cSld>
  <p:clrMapOvr>
    <a:masterClrMapping/>
  </p:clrMapOvr>
  <p:extLst>
    <p:ext uri="{DCECCB84-F9BA-43D5-87BE-67443E8EF086}">
      <p15:sldGuideLst xmlns:p15="http://schemas.microsoft.com/office/powerpoint/2012/main">
        <p15:guide id="1" pos="415">
          <p15:clr>
            <a:srgbClr val="A4A3A4"/>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lut side med billede og teks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60D0119D-C8FB-C7F6-C20D-32E94812B58B}"/>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8" name="Text Placeholder 8">
            <a:extLst>
              <a:ext uri="{FF2B5EF4-FFF2-40B4-BE49-F238E27FC236}">
                <a16:creationId xmlns:a16="http://schemas.microsoft.com/office/drawing/2014/main" id="{7DE868F4-8E6D-8E14-A580-EE21A2776A51}"/>
              </a:ext>
            </a:extLst>
          </p:cNvPr>
          <p:cNvSpPr>
            <a:spLocks noGrp="1"/>
          </p:cNvSpPr>
          <p:nvPr>
            <p:ph type="body" sz="quarter" idx="16" hasCustomPrompt="1"/>
          </p:nvPr>
        </p:nvSpPr>
        <p:spPr>
          <a:xfrm>
            <a:off x="658812" y="2886075"/>
            <a:ext cx="4532313" cy="3228975"/>
          </a:xfrm>
        </p:spPr>
        <p:txBody>
          <a:bodyPr anchor="b" anchorCtr="0"/>
          <a:lstStyle>
            <a:lvl1pPr marL="0" indent="0" algn="l">
              <a:buFontTx/>
              <a:buNone/>
              <a:defRPr sz="3300" b="1">
                <a:solidFill>
                  <a:schemeClr val="bg1"/>
                </a:solidFill>
                <a:latin typeface="+mj-lt"/>
              </a:defRPr>
            </a:lvl1pPr>
            <a:lvl2pPr marL="144000" indent="0" algn="ctr">
              <a:buFontTx/>
              <a:buNone/>
              <a:defRPr>
                <a:solidFill>
                  <a:schemeClr val="bg1"/>
                </a:solidFill>
                <a:latin typeface="+mj-lt"/>
              </a:defRPr>
            </a:lvl2pPr>
            <a:lvl3pPr marL="288000" indent="0" algn="ctr">
              <a:buFontTx/>
              <a:buNone/>
              <a:defRPr>
                <a:solidFill>
                  <a:schemeClr val="bg1"/>
                </a:solidFill>
                <a:latin typeface="+mj-lt"/>
              </a:defRPr>
            </a:lvl3pPr>
            <a:lvl4pPr marL="432000" indent="0" algn="ctr">
              <a:buFontTx/>
              <a:buNone/>
              <a:defRPr>
                <a:solidFill>
                  <a:schemeClr val="bg1"/>
                </a:solidFill>
                <a:latin typeface="+mj-lt"/>
              </a:defRPr>
            </a:lvl4pPr>
            <a:lvl5pPr marL="576000" indent="0" algn="ctr">
              <a:buFontTx/>
              <a:buNone/>
              <a:defRPr>
                <a:solidFill>
                  <a:schemeClr val="bg1"/>
                </a:solidFill>
                <a:latin typeface="+mj-lt"/>
              </a:defRPr>
            </a:lvl5pPr>
          </a:lstStyle>
          <a:p>
            <a:pPr lvl="0"/>
            <a:r>
              <a:rPr lang="da-DK"/>
              <a:t>Klik for at redigere tekst</a:t>
            </a:r>
          </a:p>
        </p:txBody>
      </p:sp>
    </p:spTree>
    <p:extLst>
      <p:ext uri="{BB962C8B-B14F-4D97-AF65-F5344CB8AC3E}">
        <p14:creationId xmlns:p14="http://schemas.microsoft.com/office/powerpoint/2010/main" val="1813836968"/>
      </p:ext>
    </p:extLst>
  </p:cSld>
  <p:clrMapOvr>
    <a:masterClrMapping/>
  </p:clrMapOvr>
  <p:extLst>
    <p:ext uri="{DCECCB84-F9BA-43D5-87BE-67443E8EF086}">
      <p15:sldGuideLst xmlns:p15="http://schemas.microsoft.com/office/powerpoint/2012/main">
        <p15:guide id="1" pos="415">
          <p15:clr>
            <a:srgbClr val="A4A3A4"/>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lutside - rø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BFE8A-5EDB-5446-7A1A-266FC7F8FA23}"/>
              </a:ext>
            </a:extLst>
          </p:cNvPr>
          <p:cNvSpPr/>
          <p:nvPr userDrawn="1"/>
        </p:nvSpPr>
        <p:spPr>
          <a:xfrm rot="180000">
            <a:off x="-10122" y="-3260"/>
            <a:ext cx="12215661" cy="68621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020 w 12197020"/>
              <a:gd name="connsiteY0" fmla="*/ 0 h 6858000"/>
              <a:gd name="connsiteX1" fmla="*/ 12197020 w 12197020"/>
              <a:gd name="connsiteY1" fmla="*/ 0 h 6858000"/>
              <a:gd name="connsiteX2" fmla="*/ 12197020 w 12197020"/>
              <a:gd name="connsiteY2" fmla="*/ 6858000 h 6858000"/>
              <a:gd name="connsiteX3" fmla="*/ 5020 w 12197020"/>
              <a:gd name="connsiteY3" fmla="*/ 6858000 h 6858000"/>
              <a:gd name="connsiteX4" fmla="*/ 0 w 12197020"/>
              <a:gd name="connsiteY4" fmla="*/ 307881 h 6858000"/>
              <a:gd name="connsiteX5" fmla="*/ 5020 w 12197020"/>
              <a:gd name="connsiteY5" fmla="*/ 0 h 6858000"/>
              <a:gd name="connsiteX0" fmla="*/ 904600 w 13096600"/>
              <a:gd name="connsiteY0" fmla="*/ 0 h 6858000"/>
              <a:gd name="connsiteX1" fmla="*/ 13096600 w 13096600"/>
              <a:gd name="connsiteY1" fmla="*/ 0 h 6858000"/>
              <a:gd name="connsiteX2" fmla="*/ 13096600 w 13096600"/>
              <a:gd name="connsiteY2" fmla="*/ 6858000 h 6858000"/>
              <a:gd name="connsiteX3" fmla="*/ 904600 w 13096600"/>
              <a:gd name="connsiteY3" fmla="*/ 6858000 h 6858000"/>
              <a:gd name="connsiteX4" fmla="*/ 899580 w 13096600"/>
              <a:gd name="connsiteY4" fmla="*/ 307881 h 6858000"/>
              <a:gd name="connsiteX5" fmla="*/ 899580 w 13096600"/>
              <a:gd name="connsiteY5" fmla="*/ 307881 h 6858000"/>
              <a:gd name="connsiteX6" fmla="*/ 904600 w 13096600"/>
              <a:gd name="connsiteY6" fmla="*/ 0 h 6858000"/>
              <a:gd name="connsiteX0" fmla="*/ 904600 w 13096600"/>
              <a:gd name="connsiteY0" fmla="*/ 3038 h 6861038"/>
              <a:gd name="connsiteX1" fmla="*/ 6923270 w 13096600"/>
              <a:gd name="connsiteY1" fmla="*/ 0 h 6861038"/>
              <a:gd name="connsiteX2" fmla="*/ 13096600 w 13096600"/>
              <a:gd name="connsiteY2" fmla="*/ 3038 h 6861038"/>
              <a:gd name="connsiteX3" fmla="*/ 13096600 w 13096600"/>
              <a:gd name="connsiteY3" fmla="*/ 6861038 h 6861038"/>
              <a:gd name="connsiteX4" fmla="*/ 904600 w 13096600"/>
              <a:gd name="connsiteY4" fmla="*/ 6861038 h 6861038"/>
              <a:gd name="connsiteX5" fmla="*/ 899580 w 13096600"/>
              <a:gd name="connsiteY5" fmla="*/ 310919 h 6861038"/>
              <a:gd name="connsiteX6" fmla="*/ 899580 w 13096600"/>
              <a:gd name="connsiteY6" fmla="*/ 310919 h 6861038"/>
              <a:gd name="connsiteX7" fmla="*/ 904600 w 13096600"/>
              <a:gd name="connsiteY7" fmla="*/ 3038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1228 h 6861347"/>
              <a:gd name="connsiteX1" fmla="*/ 6023690 w 12197020"/>
              <a:gd name="connsiteY1" fmla="*/ 309 h 6861347"/>
              <a:gd name="connsiteX2" fmla="*/ 12032502 w 12197020"/>
              <a:gd name="connsiteY2" fmla="*/ 0 h 6861347"/>
              <a:gd name="connsiteX3" fmla="*/ 12197020 w 12197020"/>
              <a:gd name="connsiteY3" fmla="*/ 3347 h 6861347"/>
              <a:gd name="connsiteX4" fmla="*/ 12197020 w 12197020"/>
              <a:gd name="connsiteY4" fmla="*/ 6861347 h 6861347"/>
              <a:gd name="connsiteX5" fmla="*/ 5020 w 12197020"/>
              <a:gd name="connsiteY5" fmla="*/ 6861347 h 6861347"/>
              <a:gd name="connsiteX6" fmla="*/ 0 w 12197020"/>
              <a:gd name="connsiteY6" fmla="*/ 311228 h 6861347"/>
              <a:gd name="connsiteX7" fmla="*/ 0 w 12197020"/>
              <a:gd name="connsiteY7"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7020 w 12198399"/>
              <a:gd name="connsiteY3" fmla="*/ 3347 h 6861347"/>
              <a:gd name="connsiteX4" fmla="*/ 12198399 w 12198399"/>
              <a:gd name="connsiteY4" fmla="*/ 3265624 h 6861347"/>
              <a:gd name="connsiteX5" fmla="*/ 12197020 w 12198399"/>
              <a:gd name="connsiteY5" fmla="*/ 6861347 h 6861347"/>
              <a:gd name="connsiteX6" fmla="*/ 5020 w 12198399"/>
              <a:gd name="connsiteY6" fmla="*/ 6861347 h 6861347"/>
              <a:gd name="connsiteX7" fmla="*/ 0 w 12198399"/>
              <a:gd name="connsiteY7" fmla="*/ 311228 h 6861347"/>
              <a:gd name="connsiteX8" fmla="*/ 0 w 12198399"/>
              <a:gd name="connsiteY8"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8399 w 12198399"/>
              <a:gd name="connsiteY3" fmla="*/ 3265624 h 6861347"/>
              <a:gd name="connsiteX4" fmla="*/ 12197020 w 12198399"/>
              <a:gd name="connsiteY4" fmla="*/ 6861347 h 6861347"/>
              <a:gd name="connsiteX5" fmla="*/ 5020 w 12198399"/>
              <a:gd name="connsiteY5" fmla="*/ 6861347 h 6861347"/>
              <a:gd name="connsiteX6" fmla="*/ 0 w 12198399"/>
              <a:gd name="connsiteY6" fmla="*/ 311228 h 6861347"/>
              <a:gd name="connsiteX7" fmla="*/ 0 w 12198399"/>
              <a:gd name="connsiteY7" fmla="*/ 311228 h 6861347"/>
              <a:gd name="connsiteX0" fmla="*/ 0 w 13100248"/>
              <a:gd name="connsiteY0" fmla="*/ 311228 h 6912889"/>
              <a:gd name="connsiteX1" fmla="*/ 6023690 w 13100248"/>
              <a:gd name="connsiteY1" fmla="*/ 309 h 6912889"/>
              <a:gd name="connsiteX2" fmla="*/ 12032502 w 13100248"/>
              <a:gd name="connsiteY2" fmla="*/ 0 h 6912889"/>
              <a:gd name="connsiteX3" fmla="*/ 12198399 w 13100248"/>
              <a:gd name="connsiteY3" fmla="*/ 3265624 h 6912889"/>
              <a:gd name="connsiteX4" fmla="*/ 12197527 w 13100248"/>
              <a:gd name="connsiteY4" fmla="*/ 6553107 h 6912889"/>
              <a:gd name="connsiteX5" fmla="*/ 12197020 w 13100248"/>
              <a:gd name="connsiteY5" fmla="*/ 6861347 h 6912889"/>
              <a:gd name="connsiteX6" fmla="*/ 5020 w 13100248"/>
              <a:gd name="connsiteY6" fmla="*/ 6861347 h 6912889"/>
              <a:gd name="connsiteX7" fmla="*/ 0 w 13100248"/>
              <a:gd name="connsiteY7" fmla="*/ 311228 h 6912889"/>
              <a:gd name="connsiteX8" fmla="*/ 0 w 13100248"/>
              <a:gd name="connsiteY8" fmla="*/ 311228 h 6912889"/>
              <a:gd name="connsiteX0" fmla="*/ 0 w 12636493"/>
              <a:gd name="connsiteY0" fmla="*/ 311228 h 6913047"/>
              <a:gd name="connsiteX1" fmla="*/ 6023690 w 12636493"/>
              <a:gd name="connsiteY1" fmla="*/ 309 h 6913047"/>
              <a:gd name="connsiteX2" fmla="*/ 12032502 w 12636493"/>
              <a:gd name="connsiteY2" fmla="*/ 0 h 6913047"/>
              <a:gd name="connsiteX3" fmla="*/ 12198399 w 12636493"/>
              <a:gd name="connsiteY3" fmla="*/ 3265624 h 6913047"/>
              <a:gd name="connsiteX4" fmla="*/ 12197527 w 12636493"/>
              <a:gd name="connsiteY4" fmla="*/ 6553107 h 6913047"/>
              <a:gd name="connsiteX5" fmla="*/ 12197020 w 12636493"/>
              <a:gd name="connsiteY5" fmla="*/ 6861347 h 6913047"/>
              <a:gd name="connsiteX6" fmla="*/ 6265722 w 12636493"/>
              <a:gd name="connsiteY6" fmla="*/ 6858733 h 6913047"/>
              <a:gd name="connsiteX7" fmla="*/ 5020 w 12636493"/>
              <a:gd name="connsiteY7" fmla="*/ 6861347 h 6913047"/>
              <a:gd name="connsiteX8" fmla="*/ 0 w 12636493"/>
              <a:gd name="connsiteY8" fmla="*/ 311228 h 6913047"/>
              <a:gd name="connsiteX9" fmla="*/ 0 w 12636493"/>
              <a:gd name="connsiteY9" fmla="*/ 311228 h 691304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210495"/>
              <a:gd name="connsiteY0" fmla="*/ 311228 h 6911477"/>
              <a:gd name="connsiteX1" fmla="*/ 6023690 w 12210495"/>
              <a:gd name="connsiteY1" fmla="*/ 309 h 6911477"/>
              <a:gd name="connsiteX2" fmla="*/ 12032502 w 12210495"/>
              <a:gd name="connsiteY2" fmla="*/ 0 h 6911477"/>
              <a:gd name="connsiteX3" fmla="*/ 12198399 w 12210495"/>
              <a:gd name="connsiteY3" fmla="*/ 3265624 h 6911477"/>
              <a:gd name="connsiteX4" fmla="*/ 12197527 w 12210495"/>
              <a:gd name="connsiteY4" fmla="*/ 6553107 h 6911477"/>
              <a:gd name="connsiteX5" fmla="*/ 6265722 w 12210495"/>
              <a:gd name="connsiteY5" fmla="*/ 6858733 h 6911477"/>
              <a:gd name="connsiteX6" fmla="*/ 5020 w 12210495"/>
              <a:gd name="connsiteY6" fmla="*/ 6861347 h 6911477"/>
              <a:gd name="connsiteX7" fmla="*/ 0 w 12210495"/>
              <a:gd name="connsiteY7" fmla="*/ 311228 h 6911477"/>
              <a:gd name="connsiteX8" fmla="*/ 0 w 12210495"/>
              <a:gd name="connsiteY8" fmla="*/ 311228 h 6911477"/>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643392"/>
              <a:gd name="connsiteY0" fmla="*/ 311228 h 6930192"/>
              <a:gd name="connsiteX1" fmla="*/ 6023690 w 12643392"/>
              <a:gd name="connsiteY1" fmla="*/ 309 h 6930192"/>
              <a:gd name="connsiteX2" fmla="*/ 12032502 w 12643392"/>
              <a:gd name="connsiteY2" fmla="*/ 0 h 6930192"/>
              <a:gd name="connsiteX3" fmla="*/ 12198399 w 12643392"/>
              <a:gd name="connsiteY3" fmla="*/ 3265624 h 6930192"/>
              <a:gd name="connsiteX4" fmla="*/ 12197527 w 12643392"/>
              <a:gd name="connsiteY4" fmla="*/ 6553107 h 6930192"/>
              <a:gd name="connsiteX5" fmla="*/ 6265722 w 12643392"/>
              <a:gd name="connsiteY5" fmla="*/ 6858733 h 6930192"/>
              <a:gd name="connsiteX6" fmla="*/ 5020 w 12643392"/>
              <a:gd name="connsiteY6" fmla="*/ 6861347 h 6930192"/>
              <a:gd name="connsiteX7" fmla="*/ 0 w 12643392"/>
              <a:gd name="connsiteY7" fmla="*/ 311228 h 6930192"/>
              <a:gd name="connsiteX8" fmla="*/ 0 w 12643392"/>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461926 w 12672421"/>
              <a:gd name="connsiteY0" fmla="*/ 311228 h 6861347"/>
              <a:gd name="connsiteX1" fmla="*/ 6485616 w 12672421"/>
              <a:gd name="connsiteY1" fmla="*/ 309 h 6861347"/>
              <a:gd name="connsiteX2" fmla="*/ 12494428 w 12672421"/>
              <a:gd name="connsiteY2" fmla="*/ 0 h 6861347"/>
              <a:gd name="connsiteX3" fmla="*/ 12660325 w 12672421"/>
              <a:gd name="connsiteY3" fmla="*/ 3265624 h 6861347"/>
              <a:gd name="connsiteX4" fmla="*/ 12659453 w 12672421"/>
              <a:gd name="connsiteY4" fmla="*/ 6553107 h 6861347"/>
              <a:gd name="connsiteX5" fmla="*/ 6727648 w 12672421"/>
              <a:gd name="connsiteY5" fmla="*/ 6858733 h 6861347"/>
              <a:gd name="connsiteX6" fmla="*/ 466946 w 12672421"/>
              <a:gd name="connsiteY6" fmla="*/ 6861347 h 6861347"/>
              <a:gd name="connsiteX7" fmla="*/ 456854 w 12672421"/>
              <a:gd name="connsiteY7" fmla="*/ 3482213 h 6861347"/>
              <a:gd name="connsiteX8" fmla="*/ 461926 w 12672421"/>
              <a:gd name="connsiteY8" fmla="*/ 311228 h 6861347"/>
              <a:gd name="connsiteX9" fmla="*/ 461926 w 12672421"/>
              <a:gd name="connsiteY9" fmla="*/ 311228 h 6861347"/>
              <a:gd name="connsiteX0" fmla="*/ 461926 w 12672421"/>
              <a:gd name="connsiteY0" fmla="*/ 311228 h 6862155"/>
              <a:gd name="connsiteX1" fmla="*/ 6485616 w 12672421"/>
              <a:gd name="connsiteY1" fmla="*/ 309 h 6862155"/>
              <a:gd name="connsiteX2" fmla="*/ 12494428 w 12672421"/>
              <a:gd name="connsiteY2" fmla="*/ 0 h 6862155"/>
              <a:gd name="connsiteX3" fmla="*/ 12660325 w 12672421"/>
              <a:gd name="connsiteY3" fmla="*/ 3265624 h 6862155"/>
              <a:gd name="connsiteX4" fmla="*/ 12659453 w 12672421"/>
              <a:gd name="connsiteY4" fmla="*/ 6553107 h 6862155"/>
              <a:gd name="connsiteX5" fmla="*/ 6727648 w 12672421"/>
              <a:gd name="connsiteY5" fmla="*/ 6858733 h 6862155"/>
              <a:gd name="connsiteX6" fmla="*/ 633989 w 12672421"/>
              <a:gd name="connsiteY6" fmla="*/ 6862155 h 6862155"/>
              <a:gd name="connsiteX7" fmla="*/ 466946 w 12672421"/>
              <a:gd name="connsiteY7" fmla="*/ 6861347 h 6862155"/>
              <a:gd name="connsiteX8" fmla="*/ 456854 w 12672421"/>
              <a:gd name="connsiteY8" fmla="*/ 3482213 h 6862155"/>
              <a:gd name="connsiteX9" fmla="*/ 461926 w 12672421"/>
              <a:gd name="connsiteY9" fmla="*/ 311228 h 6862155"/>
              <a:gd name="connsiteX10" fmla="*/ 461926 w 12672421"/>
              <a:gd name="connsiteY10" fmla="*/ 311228 h 6862155"/>
              <a:gd name="connsiteX0" fmla="*/ 5166 w 12215661"/>
              <a:gd name="connsiteY0" fmla="*/ 311228 h 6862155"/>
              <a:gd name="connsiteX1" fmla="*/ 6028856 w 12215661"/>
              <a:gd name="connsiteY1" fmla="*/ 309 h 6862155"/>
              <a:gd name="connsiteX2" fmla="*/ 12037668 w 12215661"/>
              <a:gd name="connsiteY2" fmla="*/ 0 h 6862155"/>
              <a:gd name="connsiteX3" fmla="*/ 12203565 w 12215661"/>
              <a:gd name="connsiteY3" fmla="*/ 3265624 h 6862155"/>
              <a:gd name="connsiteX4" fmla="*/ 12202693 w 12215661"/>
              <a:gd name="connsiteY4" fmla="*/ 6553107 h 6862155"/>
              <a:gd name="connsiteX5" fmla="*/ 6270888 w 12215661"/>
              <a:gd name="connsiteY5" fmla="*/ 6858733 h 6862155"/>
              <a:gd name="connsiteX6" fmla="*/ 177229 w 12215661"/>
              <a:gd name="connsiteY6" fmla="*/ 6862155 h 6862155"/>
              <a:gd name="connsiteX7" fmla="*/ 94 w 12215661"/>
              <a:gd name="connsiteY7" fmla="*/ 3482213 h 6862155"/>
              <a:gd name="connsiteX8" fmla="*/ 5166 w 12215661"/>
              <a:gd name="connsiteY8" fmla="*/ 311228 h 6862155"/>
              <a:gd name="connsiteX9" fmla="*/ 5166 w 12215661"/>
              <a:gd name="connsiteY9" fmla="*/ 311228 h 68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5661" h="6862155">
                <a:moveTo>
                  <a:pt x="5166" y="311228"/>
                </a:moveTo>
                <a:lnTo>
                  <a:pt x="6028856" y="309"/>
                </a:lnTo>
                <a:lnTo>
                  <a:pt x="12037668" y="0"/>
                </a:lnTo>
                <a:lnTo>
                  <a:pt x="12203565" y="3265624"/>
                </a:lnTo>
                <a:cubicBezTo>
                  <a:pt x="12231069" y="4357809"/>
                  <a:pt x="12203129" y="4909365"/>
                  <a:pt x="12202693" y="6553107"/>
                </a:cubicBezTo>
                <a:lnTo>
                  <a:pt x="6270888" y="6858733"/>
                </a:lnTo>
                <a:lnTo>
                  <a:pt x="177229" y="6862155"/>
                </a:lnTo>
                <a:lnTo>
                  <a:pt x="94" y="3482213"/>
                </a:lnTo>
                <a:cubicBezTo>
                  <a:pt x="-743" y="2390527"/>
                  <a:pt x="4321" y="839725"/>
                  <a:pt x="5166" y="311228"/>
                </a:cubicBezTo>
                <a:lnTo>
                  <a:pt x="5166" y="311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77680" y="2225053"/>
            <a:ext cx="3282020" cy="2407895"/>
          </a:xfrm>
          <a:prstGeom prst="rect">
            <a:avLst/>
          </a:prstGeom>
        </p:spPr>
      </p:pic>
      <p:pic>
        <p:nvPicPr>
          <p:cNvPr id="8" name="Graphic 7">
            <a:extLst>
              <a:ext uri="{FF2B5EF4-FFF2-40B4-BE49-F238E27FC236}">
                <a16:creationId xmlns:a16="http://schemas.microsoft.com/office/drawing/2014/main" id="{AEB36786-1AAC-AC34-D3A1-8907E34DB5F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261" y="354025"/>
            <a:ext cx="885600" cy="380975"/>
          </a:xfrm>
          <a:prstGeom prst="rect">
            <a:avLst/>
          </a:prstGeom>
        </p:spPr>
      </p:pic>
    </p:spTree>
    <p:extLst>
      <p:ext uri="{BB962C8B-B14F-4D97-AF65-F5344CB8AC3E}">
        <p14:creationId xmlns:p14="http://schemas.microsoft.com/office/powerpoint/2010/main" val="2373629170"/>
      </p:ext>
    </p:extLst>
  </p:cSld>
  <p:clrMapOvr>
    <a:masterClrMapping/>
  </p:clrMapOvr>
  <p:extLst>
    <p:ext uri="{DCECCB84-F9BA-43D5-87BE-67443E8EF086}">
      <p15:sldGuideLst xmlns:p15="http://schemas.microsoft.com/office/powerpoint/2012/main">
        <p15:guide id="1" pos="415">
          <p15:clr>
            <a:srgbClr val="A4A3A4"/>
          </p15:clr>
        </p15:guide>
        <p15:guide id="2" orient="horz" pos="2727">
          <p15:clr>
            <a:srgbClr val="A4A3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om godt i gang 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err="1">
                <a:solidFill>
                  <a:schemeClr val="accent2"/>
                </a:solidFill>
                <a:latin typeface="+mj-lt"/>
              </a:rPr>
              <a:t>Kom</a:t>
            </a:r>
            <a:r>
              <a:rPr lang="en-GB" sz="3200" b="1">
                <a:solidFill>
                  <a:schemeClr val="accent2"/>
                </a:solidFill>
                <a:latin typeface="+mj-lt"/>
              </a:rPr>
              <a:t> </a:t>
            </a:r>
            <a:r>
              <a:rPr lang="en-GB" sz="3200" b="1" err="1">
                <a:solidFill>
                  <a:schemeClr val="accent2"/>
                </a:solidFill>
                <a:latin typeface="+mj-lt"/>
              </a:rPr>
              <a:t>godt</a:t>
            </a:r>
            <a:r>
              <a:rPr lang="en-GB" sz="3200" b="1">
                <a:solidFill>
                  <a:schemeClr val="accent2"/>
                </a:solidFill>
                <a:latin typeface="+mj-lt"/>
              </a:rPr>
              <a:t> i gang med din PowerPoint</a:t>
            </a:r>
            <a:endParaRPr lang="en-GB" sz="1600" b="1">
              <a:solidFill>
                <a:schemeClr val="accent2"/>
              </a:solidFill>
              <a:latin typeface="+mj-lt"/>
            </a:endParaRPr>
          </a:p>
        </p:txBody>
      </p:sp>
      <p:sp>
        <p:nvSpPr>
          <p:cNvPr id="20" name="TextBox 19">
            <a:extLst>
              <a:ext uri="{FF2B5EF4-FFF2-40B4-BE49-F238E27FC236}">
                <a16:creationId xmlns:a16="http://schemas.microsoft.com/office/drawing/2014/main" id="{039C2CC1-09C1-EE5C-7256-8C42191876D3}"/>
              </a:ext>
            </a:extLst>
          </p:cNvPr>
          <p:cNvSpPr txBox="1"/>
          <p:nvPr userDrawn="1"/>
        </p:nvSpPr>
        <p:spPr>
          <a:xfrm>
            <a:off x="442913" y="1808163"/>
            <a:ext cx="4885605" cy="4088745"/>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a:solidFill>
                  <a:schemeClr val="accent2"/>
                </a:solidFill>
              </a:rPr>
              <a:t>SLIDESKABELONER</a:t>
            </a:r>
          </a:p>
          <a:p>
            <a:pPr marL="0" indent="0" algn="l">
              <a:lnSpc>
                <a:spcPct val="110000"/>
              </a:lnSpc>
              <a:spcBef>
                <a:spcPts val="1200"/>
              </a:spcBef>
              <a:buSzPct val="80000"/>
              <a:buFont typeface="Arial" panose="020B0604020202020204" pitchFamily="34" charset="0"/>
              <a:buNone/>
            </a:pPr>
            <a:r>
              <a:rPr lang="en-US" sz="1000" b="0">
                <a:solidFill>
                  <a:schemeClr val="accent2"/>
                </a:solidFill>
              </a:rPr>
              <a:t>Denne PowerPoint-</a:t>
            </a:r>
            <a:r>
              <a:rPr lang="en-US" sz="1000" b="0" err="1">
                <a:solidFill>
                  <a:schemeClr val="accent2"/>
                </a:solidFill>
              </a:rPr>
              <a:t>skabelon</a:t>
            </a:r>
            <a:r>
              <a:rPr lang="en-US" sz="1000" b="0">
                <a:solidFill>
                  <a:schemeClr val="accent2"/>
                </a:solidFill>
              </a:rPr>
              <a:t> </a:t>
            </a:r>
            <a:r>
              <a:rPr lang="en-US" sz="1000" b="0" err="1">
                <a:solidFill>
                  <a:schemeClr val="accent2"/>
                </a:solidFill>
              </a:rPr>
              <a:t>indeholder</a:t>
            </a:r>
            <a:r>
              <a:rPr lang="en-US" sz="1000" b="0">
                <a:solidFill>
                  <a:schemeClr val="accent2"/>
                </a:solidFill>
              </a:rPr>
              <a:t> 30 </a:t>
            </a:r>
            <a:r>
              <a:rPr lang="en-US" sz="1000" b="0" err="1">
                <a:solidFill>
                  <a:schemeClr val="accent2"/>
                </a:solidFill>
              </a:rPr>
              <a:t>prædefinerede</a:t>
            </a:r>
            <a:r>
              <a:rPr lang="en-US" sz="1000" b="0">
                <a:solidFill>
                  <a:schemeClr val="accent2"/>
                </a:solidFill>
              </a:rPr>
              <a:t> </a:t>
            </a:r>
            <a:r>
              <a:rPr lang="en-US" sz="1000" b="0" err="1">
                <a:solidFill>
                  <a:schemeClr val="accent2"/>
                </a:solidFill>
              </a:rPr>
              <a:t>slidelayouts</a:t>
            </a:r>
            <a:r>
              <a:rPr lang="en-US" sz="1000" b="0">
                <a:solidFill>
                  <a:schemeClr val="accent2"/>
                </a:solidFill>
              </a:rPr>
              <a:t>, </a:t>
            </a:r>
            <a:r>
              <a:rPr lang="en-US" sz="1000" b="0" err="1">
                <a:solidFill>
                  <a:schemeClr val="accent2"/>
                </a:solidFill>
              </a:rPr>
              <a:t>som</a:t>
            </a:r>
            <a:r>
              <a:rPr lang="en-US" sz="1000" b="0">
                <a:solidFill>
                  <a:schemeClr val="accent2"/>
                </a:solidFill>
              </a:rPr>
              <a:t> du </a:t>
            </a:r>
            <a:r>
              <a:rPr lang="en-US" sz="1000" b="0" err="1">
                <a:solidFill>
                  <a:schemeClr val="accent2"/>
                </a:solidFill>
              </a:rPr>
              <a:t>kan</a:t>
            </a:r>
            <a:r>
              <a:rPr lang="en-US" sz="1000" b="0">
                <a:solidFill>
                  <a:schemeClr val="accent2"/>
                </a:solidFill>
              </a:rPr>
              <a:t> </a:t>
            </a:r>
            <a:r>
              <a:rPr lang="en-US" sz="1000" b="0" err="1">
                <a:solidFill>
                  <a:schemeClr val="accent2"/>
                </a:solidFill>
              </a:rPr>
              <a:t>bruge</a:t>
            </a:r>
            <a:r>
              <a:rPr lang="en-US" sz="1000" b="0">
                <a:solidFill>
                  <a:schemeClr val="accent2"/>
                </a:solidFill>
              </a:rPr>
              <a:t> </a:t>
            </a:r>
            <a:r>
              <a:rPr lang="en-US" sz="1000" b="0" err="1">
                <a:solidFill>
                  <a:schemeClr val="accent2"/>
                </a:solidFill>
              </a:rPr>
              <a:t>til</a:t>
            </a:r>
            <a:r>
              <a:rPr lang="en-US" sz="1000" b="0">
                <a:solidFill>
                  <a:schemeClr val="accent2"/>
                </a:solidFill>
              </a:rPr>
              <a:t> din </a:t>
            </a:r>
            <a:r>
              <a:rPr lang="en-US" sz="1000" b="0" err="1">
                <a:solidFill>
                  <a:schemeClr val="accent2"/>
                </a:solidFill>
              </a:rPr>
              <a:t>præsentation</a:t>
            </a:r>
            <a:r>
              <a:rPr lang="en-US" sz="1000" b="0">
                <a:solidFill>
                  <a:schemeClr val="accent2"/>
                </a:solidFill>
              </a:rPr>
              <a:t>. </a:t>
            </a:r>
          </a:p>
          <a:p>
            <a:pPr marL="0" indent="0" algn="l">
              <a:lnSpc>
                <a:spcPct val="110000"/>
              </a:lnSpc>
              <a:spcBef>
                <a:spcPts val="1200"/>
              </a:spcBef>
              <a:buSzPct val="80000"/>
              <a:buFont typeface="Arial" panose="020B0604020202020204" pitchFamily="34" charset="0"/>
              <a:buNone/>
            </a:pPr>
            <a:r>
              <a:rPr lang="en-US" sz="1000" b="0">
                <a:solidFill>
                  <a:schemeClr val="accent2"/>
                </a:solidFill>
              </a:rPr>
              <a:t>Du finder de 30 </a:t>
            </a:r>
            <a:r>
              <a:rPr lang="en-US" sz="1000" b="0" err="1">
                <a:solidFill>
                  <a:schemeClr val="accent2"/>
                </a:solidFill>
              </a:rPr>
              <a:t>slidelayouts</a:t>
            </a:r>
            <a:r>
              <a:rPr lang="en-US" sz="1000" b="0">
                <a:solidFill>
                  <a:schemeClr val="accent2"/>
                </a:solidFill>
              </a:rPr>
              <a:t> </a:t>
            </a:r>
            <a:r>
              <a:rPr lang="en-US" sz="1000" b="0" err="1">
                <a:solidFill>
                  <a:schemeClr val="accent2"/>
                </a:solidFill>
              </a:rPr>
              <a:t>ved</a:t>
            </a:r>
            <a:r>
              <a:rPr lang="en-US" sz="1000" b="0">
                <a:solidFill>
                  <a:schemeClr val="accent2"/>
                </a:solidFill>
              </a:rPr>
              <a:t> </a:t>
            </a:r>
            <a:r>
              <a:rPr lang="en-US" sz="1000" b="0" err="1">
                <a:solidFill>
                  <a:schemeClr val="accent2"/>
                </a:solidFill>
              </a:rPr>
              <a:t>enten</a:t>
            </a:r>
            <a:r>
              <a:rPr lang="en-US" sz="1000" b="0">
                <a:solidFill>
                  <a:schemeClr val="accent2"/>
                </a:solidFill>
              </a:rPr>
              <a:t> at </a:t>
            </a:r>
          </a:p>
          <a:p>
            <a:pPr marL="171450" indent="-171450" algn="l">
              <a:lnSpc>
                <a:spcPct val="110000"/>
              </a:lnSpc>
              <a:spcBef>
                <a:spcPts val="1200"/>
              </a:spcBef>
              <a:buSzPct val="80000"/>
              <a:buFont typeface="Arial" panose="020B0604020202020204" pitchFamily="34" charset="0"/>
              <a:buChar char="•"/>
            </a:pPr>
            <a:r>
              <a:rPr lang="en-US" sz="1000" b="0" err="1">
                <a:solidFill>
                  <a:schemeClr val="accent2"/>
                </a:solidFill>
              </a:rPr>
              <a:t>oprette</a:t>
            </a:r>
            <a:r>
              <a:rPr lang="en-US" sz="1000" b="0">
                <a:solidFill>
                  <a:schemeClr val="accent2"/>
                </a:solidFill>
              </a:rPr>
              <a:t> </a:t>
            </a:r>
            <a:r>
              <a:rPr lang="en-US" sz="1000" b="0" err="1">
                <a:solidFill>
                  <a:schemeClr val="accent2"/>
                </a:solidFill>
              </a:rPr>
              <a:t>en</a:t>
            </a:r>
            <a:r>
              <a:rPr lang="en-US" sz="1000" b="0">
                <a:solidFill>
                  <a:schemeClr val="accent2"/>
                </a:solidFill>
              </a:rPr>
              <a:t> </a:t>
            </a:r>
            <a:r>
              <a:rPr lang="en-US" sz="1000" b="0" err="1">
                <a:solidFill>
                  <a:schemeClr val="accent2"/>
                </a:solidFill>
              </a:rPr>
              <a:t>ny</a:t>
            </a:r>
            <a:r>
              <a:rPr lang="en-US" sz="1000" b="0">
                <a:solidFill>
                  <a:schemeClr val="accent2"/>
                </a:solidFill>
              </a:rPr>
              <a:t> slide </a:t>
            </a:r>
            <a:r>
              <a:rPr lang="en-US" sz="1000" b="0" err="1">
                <a:solidFill>
                  <a:schemeClr val="accent2"/>
                </a:solidFill>
              </a:rPr>
              <a:t>og</a:t>
            </a:r>
            <a:r>
              <a:rPr lang="en-US" sz="1000" b="0">
                <a:solidFill>
                  <a:schemeClr val="accent2"/>
                </a:solidFill>
              </a:rPr>
              <a:t> </a:t>
            </a:r>
            <a:r>
              <a:rPr lang="en-US" sz="1000" b="0" err="1">
                <a:solidFill>
                  <a:schemeClr val="accent2"/>
                </a:solidFill>
              </a:rPr>
              <a:t>højreklikke</a:t>
            </a:r>
            <a:r>
              <a:rPr lang="en-US" sz="1000" b="0">
                <a:solidFill>
                  <a:schemeClr val="accent2"/>
                </a:solidFill>
              </a:rPr>
              <a:t> </a:t>
            </a:r>
            <a:r>
              <a:rPr lang="en-US" sz="1000" b="0" err="1">
                <a:solidFill>
                  <a:schemeClr val="accent2"/>
                </a:solidFill>
              </a:rPr>
              <a:t>på</a:t>
            </a:r>
            <a:r>
              <a:rPr lang="en-US" sz="1000" b="0">
                <a:solidFill>
                  <a:schemeClr val="accent2"/>
                </a:solidFill>
              </a:rPr>
              <a:t> den. </a:t>
            </a:r>
            <a:r>
              <a:rPr lang="en-US" sz="1000" b="0" err="1">
                <a:solidFill>
                  <a:schemeClr val="accent2"/>
                </a:solidFill>
              </a:rPr>
              <a:t>Vælg</a:t>
            </a:r>
            <a:r>
              <a:rPr lang="en-US" sz="1000" b="0">
                <a:solidFill>
                  <a:schemeClr val="accent2"/>
                </a:solidFill>
              </a:rPr>
              <a:t> </a:t>
            </a:r>
            <a:r>
              <a:rPr lang="en-US" sz="1000" b="0" err="1">
                <a:solidFill>
                  <a:schemeClr val="accent2"/>
                </a:solidFill>
              </a:rPr>
              <a:t>herefter</a:t>
            </a:r>
            <a:r>
              <a:rPr lang="en-US" sz="1000" b="0">
                <a:solidFill>
                  <a:schemeClr val="accent2"/>
                </a:solidFill>
              </a:rPr>
              <a:t> </a:t>
            </a:r>
            <a:r>
              <a:rPr lang="en-US" sz="1000" b="1">
                <a:solidFill>
                  <a:schemeClr val="accent2"/>
                </a:solidFill>
              </a:rPr>
              <a:t>Layout</a:t>
            </a:r>
            <a:r>
              <a:rPr lang="en-US" sz="1000" b="0">
                <a:solidFill>
                  <a:schemeClr val="accent2"/>
                </a:solidFill>
              </a:rPr>
              <a:t> </a:t>
            </a:r>
            <a:r>
              <a:rPr lang="en-US" sz="1000" b="0" err="1">
                <a:solidFill>
                  <a:schemeClr val="accent2"/>
                </a:solidFill>
              </a:rPr>
              <a:t>og</a:t>
            </a:r>
            <a:r>
              <a:rPr lang="en-US" sz="1000" b="0">
                <a:solidFill>
                  <a:schemeClr val="accent2"/>
                </a:solidFill>
              </a:rPr>
              <a:t> </a:t>
            </a:r>
            <a:r>
              <a:rPr lang="en-US" sz="1000" b="0" err="1">
                <a:solidFill>
                  <a:schemeClr val="accent2"/>
                </a:solidFill>
              </a:rPr>
              <a:t>klik</a:t>
            </a:r>
            <a:r>
              <a:rPr lang="en-US" sz="1000" b="0">
                <a:solidFill>
                  <a:schemeClr val="accent2"/>
                </a:solidFill>
              </a:rPr>
              <a:t> </a:t>
            </a:r>
            <a:r>
              <a:rPr lang="en-US" sz="1000" b="0" err="1">
                <a:solidFill>
                  <a:schemeClr val="accent2"/>
                </a:solidFill>
              </a:rPr>
              <a:t>på</a:t>
            </a:r>
            <a:r>
              <a:rPr lang="en-US" sz="1000" b="0">
                <a:solidFill>
                  <a:schemeClr val="accent2"/>
                </a:solidFill>
              </a:rPr>
              <a:t> det layout, du </a:t>
            </a:r>
            <a:r>
              <a:rPr lang="en-US" sz="1000" b="0" err="1">
                <a:solidFill>
                  <a:schemeClr val="accent2"/>
                </a:solidFill>
              </a:rPr>
              <a:t>ønsker</a:t>
            </a:r>
            <a:r>
              <a:rPr lang="en-US" sz="1000" b="0">
                <a:solidFill>
                  <a:schemeClr val="accent2"/>
                </a:solidFill>
              </a:rPr>
              <a:t> at </a:t>
            </a:r>
            <a:r>
              <a:rPr lang="en-US" sz="1000" b="0" err="1">
                <a:solidFill>
                  <a:schemeClr val="accent2"/>
                </a:solidFill>
              </a:rPr>
              <a:t>bruge</a:t>
            </a:r>
            <a:r>
              <a:rPr lang="en-US" sz="1000" b="0">
                <a:solidFill>
                  <a:schemeClr val="accent2"/>
                </a:solidFill>
              </a:rPr>
              <a:t>. </a:t>
            </a:r>
          </a:p>
          <a:p>
            <a:pPr marL="171450" indent="-171450" algn="l">
              <a:lnSpc>
                <a:spcPct val="110000"/>
              </a:lnSpc>
              <a:spcBef>
                <a:spcPts val="1200"/>
              </a:spcBef>
              <a:buSzPct val="80000"/>
              <a:buFont typeface="Arial" panose="020B0604020202020204" pitchFamily="34" charset="0"/>
              <a:buChar char="•"/>
            </a:pPr>
            <a:r>
              <a:rPr lang="en-US" sz="1000" b="0" err="1">
                <a:solidFill>
                  <a:schemeClr val="accent2"/>
                </a:solidFill>
              </a:rPr>
              <a:t>vælge</a:t>
            </a:r>
            <a:r>
              <a:rPr lang="en-US" sz="1000" b="0">
                <a:solidFill>
                  <a:schemeClr val="accent2"/>
                </a:solidFill>
              </a:rPr>
              <a:t> </a:t>
            </a:r>
            <a:r>
              <a:rPr lang="en-US" sz="1000" b="1">
                <a:solidFill>
                  <a:schemeClr val="accent2"/>
                </a:solidFill>
              </a:rPr>
              <a:t>Ny slide</a:t>
            </a:r>
            <a:r>
              <a:rPr lang="en-US" sz="1000" b="0">
                <a:solidFill>
                  <a:schemeClr val="accent2"/>
                </a:solidFill>
              </a:rPr>
              <a:t> i </a:t>
            </a:r>
            <a:r>
              <a:rPr lang="en-US" sz="1000" b="0" err="1">
                <a:solidFill>
                  <a:schemeClr val="accent2"/>
                </a:solidFill>
              </a:rPr>
              <a:t>menuen</a:t>
            </a:r>
            <a:r>
              <a:rPr lang="en-US" sz="1000" b="0">
                <a:solidFill>
                  <a:schemeClr val="accent2"/>
                </a:solidFill>
              </a:rPr>
              <a:t> </a:t>
            </a:r>
            <a:r>
              <a:rPr lang="en-US" sz="1000" b="0" err="1">
                <a:solidFill>
                  <a:schemeClr val="accent2"/>
                </a:solidFill>
              </a:rPr>
              <a:t>øverst</a:t>
            </a:r>
            <a:r>
              <a:rPr lang="en-US" sz="1000" b="0">
                <a:solidFill>
                  <a:schemeClr val="accent2"/>
                </a:solidFill>
              </a:rPr>
              <a:t> </a:t>
            </a:r>
            <a:r>
              <a:rPr lang="en-US" sz="1000" b="0" err="1">
                <a:solidFill>
                  <a:schemeClr val="accent2"/>
                </a:solidFill>
              </a:rPr>
              <a:t>og</a:t>
            </a:r>
            <a:r>
              <a:rPr lang="en-US" sz="1000" b="0">
                <a:solidFill>
                  <a:schemeClr val="accent2"/>
                </a:solidFill>
              </a:rPr>
              <a:t> </a:t>
            </a:r>
            <a:r>
              <a:rPr lang="en-US" sz="1000" b="0" err="1">
                <a:solidFill>
                  <a:schemeClr val="accent2"/>
                </a:solidFill>
              </a:rPr>
              <a:t>klik</a:t>
            </a:r>
            <a:r>
              <a:rPr lang="en-US" sz="1000" b="0">
                <a:solidFill>
                  <a:schemeClr val="accent2"/>
                </a:solidFill>
              </a:rPr>
              <a:t> </a:t>
            </a:r>
            <a:r>
              <a:rPr lang="en-US" sz="1000" b="0" err="1">
                <a:solidFill>
                  <a:schemeClr val="accent2"/>
                </a:solidFill>
              </a:rPr>
              <a:t>derefter</a:t>
            </a:r>
            <a:r>
              <a:rPr lang="en-US" sz="1000" b="0">
                <a:solidFill>
                  <a:schemeClr val="accent2"/>
                </a:solidFill>
              </a:rPr>
              <a:t> </a:t>
            </a:r>
            <a:r>
              <a:rPr lang="en-US" sz="1000" b="0" err="1">
                <a:solidFill>
                  <a:schemeClr val="accent2"/>
                </a:solidFill>
              </a:rPr>
              <a:t>på</a:t>
            </a:r>
            <a:r>
              <a:rPr lang="en-US" sz="1000" b="0">
                <a:solidFill>
                  <a:schemeClr val="accent2"/>
                </a:solidFill>
              </a:rPr>
              <a:t> den </a:t>
            </a:r>
            <a:r>
              <a:rPr lang="en-US" sz="1000" b="0" err="1">
                <a:solidFill>
                  <a:schemeClr val="accent2"/>
                </a:solidFill>
              </a:rPr>
              <a:t>ønskede</a:t>
            </a:r>
            <a:r>
              <a:rPr lang="en-US" sz="1000" b="0">
                <a:solidFill>
                  <a:schemeClr val="accent2"/>
                </a:solidFill>
              </a:rPr>
              <a:t> </a:t>
            </a:r>
            <a:r>
              <a:rPr lang="en-US" sz="1000" b="0" err="1">
                <a:solidFill>
                  <a:schemeClr val="accent2"/>
                </a:solidFill>
              </a:rPr>
              <a:t>slideskabelon</a:t>
            </a:r>
            <a:r>
              <a:rPr lang="en-US" sz="1000" b="0">
                <a:solidFill>
                  <a:schemeClr val="accent2"/>
                </a:solidFill>
              </a:rPr>
              <a:t>.</a:t>
            </a:r>
          </a:p>
          <a:p>
            <a:pPr marL="0" indent="0" algn="l">
              <a:lnSpc>
                <a:spcPct val="110000"/>
              </a:lnSpc>
              <a:spcBef>
                <a:spcPts val="1200"/>
              </a:spcBef>
              <a:buSzPct val="80000"/>
              <a:buFont typeface="Arial" panose="020B0604020202020204" pitchFamily="34" charset="0"/>
              <a:buNone/>
            </a:pPr>
            <a:r>
              <a:rPr lang="en-US" sz="1000" b="0" err="1">
                <a:solidFill>
                  <a:schemeClr val="accent2"/>
                </a:solidFill>
              </a:rPr>
              <a:t>Pakken</a:t>
            </a:r>
            <a:r>
              <a:rPr lang="en-US" sz="1000" b="0">
                <a:solidFill>
                  <a:schemeClr val="accent2"/>
                </a:solidFill>
              </a:rPr>
              <a:t> </a:t>
            </a:r>
            <a:r>
              <a:rPr lang="en-US" sz="1000" b="0" err="1">
                <a:solidFill>
                  <a:schemeClr val="accent2"/>
                </a:solidFill>
              </a:rPr>
              <a:t>inkluderer</a:t>
            </a:r>
            <a:r>
              <a:rPr lang="en-US" sz="1000" b="0">
                <a:solidFill>
                  <a:schemeClr val="accent2"/>
                </a:solidFill>
              </a:rPr>
              <a:t>:</a:t>
            </a:r>
          </a:p>
          <a:p>
            <a:pPr marL="171450" indent="-171450" algn="l">
              <a:lnSpc>
                <a:spcPct val="110000"/>
              </a:lnSpc>
              <a:spcBef>
                <a:spcPts val="1200"/>
              </a:spcBef>
              <a:buSzPct val="80000"/>
              <a:buFont typeface="Arial" panose="020B0604020202020204" pitchFamily="34" charset="0"/>
              <a:buChar char="•"/>
            </a:pPr>
            <a:r>
              <a:rPr lang="en-US" sz="1000" b="0">
                <a:solidFill>
                  <a:schemeClr val="accent2"/>
                </a:solidFill>
              </a:rPr>
              <a:t>4 </a:t>
            </a:r>
            <a:r>
              <a:rPr lang="en-US" sz="1000" b="0" err="1">
                <a:solidFill>
                  <a:schemeClr val="accent2"/>
                </a:solidFill>
              </a:rPr>
              <a:t>forskellige</a:t>
            </a:r>
            <a:r>
              <a:rPr lang="en-US" sz="1000" b="0">
                <a:solidFill>
                  <a:schemeClr val="accent2"/>
                </a:solidFill>
              </a:rPr>
              <a:t> </a:t>
            </a:r>
            <a:r>
              <a:rPr lang="en-US" sz="1000" b="0" err="1">
                <a:solidFill>
                  <a:schemeClr val="accent2"/>
                </a:solidFill>
              </a:rPr>
              <a:t>titelslides</a:t>
            </a:r>
            <a:r>
              <a:rPr lang="en-US" sz="1000" b="0">
                <a:solidFill>
                  <a:schemeClr val="accent2"/>
                </a:solidFill>
              </a:rPr>
              <a:t> med </a:t>
            </a:r>
            <a:r>
              <a:rPr lang="en-US" sz="1000" b="0" err="1">
                <a:solidFill>
                  <a:schemeClr val="accent2"/>
                </a:solidFill>
              </a:rPr>
              <a:t>og</a:t>
            </a:r>
            <a:r>
              <a:rPr lang="en-US" sz="1000" b="0">
                <a:solidFill>
                  <a:schemeClr val="accent2"/>
                </a:solidFill>
              </a:rPr>
              <a:t> </a:t>
            </a:r>
            <a:r>
              <a:rPr lang="en-US" sz="1000" b="0" err="1">
                <a:solidFill>
                  <a:schemeClr val="accent2"/>
                </a:solidFill>
              </a:rPr>
              <a:t>uden</a:t>
            </a:r>
            <a:r>
              <a:rPr lang="en-US" sz="1000" b="0">
                <a:solidFill>
                  <a:schemeClr val="accent2"/>
                </a:solidFill>
              </a:rPr>
              <a:t> </a:t>
            </a:r>
            <a:r>
              <a:rPr lang="en-US" sz="1000" b="0" err="1">
                <a:solidFill>
                  <a:schemeClr val="accent2"/>
                </a:solidFill>
              </a:rPr>
              <a:t>billede</a:t>
            </a:r>
            <a:r>
              <a:rPr lang="en-US" sz="1000" b="0">
                <a:solidFill>
                  <a:schemeClr val="accent2"/>
                </a:solidFill>
              </a:rPr>
              <a:t> </a:t>
            </a:r>
            <a:r>
              <a:rPr lang="en-US" sz="1000" b="0" err="1">
                <a:solidFill>
                  <a:schemeClr val="accent2"/>
                </a:solidFill>
              </a:rPr>
              <a:t>og</a:t>
            </a:r>
            <a:r>
              <a:rPr lang="en-US" sz="1000" b="0">
                <a:solidFill>
                  <a:schemeClr val="accent2"/>
                </a:solidFill>
              </a:rPr>
              <a:t> med </a:t>
            </a:r>
            <a:r>
              <a:rPr lang="en-US" sz="1000" b="0" err="1">
                <a:solidFill>
                  <a:schemeClr val="accent2"/>
                </a:solidFill>
              </a:rPr>
              <a:t>hhv</a:t>
            </a:r>
            <a:r>
              <a:rPr lang="en-US" sz="1000" b="0">
                <a:solidFill>
                  <a:schemeClr val="accent2"/>
                </a:solidFill>
              </a:rPr>
              <a:t>. </a:t>
            </a:r>
            <a:r>
              <a:rPr lang="en-US" sz="1000" b="0" err="1">
                <a:solidFill>
                  <a:schemeClr val="accent2"/>
                </a:solidFill>
              </a:rPr>
              <a:t>lige</a:t>
            </a:r>
            <a:r>
              <a:rPr lang="en-US" sz="1000" b="0">
                <a:solidFill>
                  <a:schemeClr val="accent2"/>
                </a:solidFill>
              </a:rPr>
              <a:t> </a:t>
            </a:r>
            <a:r>
              <a:rPr lang="en-US" sz="1000" b="0" err="1">
                <a:solidFill>
                  <a:schemeClr val="accent2"/>
                </a:solidFill>
              </a:rPr>
              <a:t>og</a:t>
            </a:r>
            <a:r>
              <a:rPr lang="en-US" sz="1000" b="0">
                <a:solidFill>
                  <a:schemeClr val="accent2"/>
                </a:solidFill>
              </a:rPr>
              <a:t> </a:t>
            </a:r>
            <a:r>
              <a:rPr lang="en-US" sz="1000" b="0" err="1">
                <a:solidFill>
                  <a:schemeClr val="accent2"/>
                </a:solidFill>
              </a:rPr>
              <a:t>og</a:t>
            </a:r>
            <a:r>
              <a:rPr lang="en-US" sz="1000" b="0">
                <a:solidFill>
                  <a:schemeClr val="accent2"/>
                </a:solidFill>
              </a:rPr>
              <a:t> </a:t>
            </a:r>
            <a:r>
              <a:rPr lang="en-US" sz="1000" b="0" err="1">
                <a:solidFill>
                  <a:schemeClr val="accent2"/>
                </a:solidFill>
              </a:rPr>
              <a:t>tiltet</a:t>
            </a:r>
            <a:r>
              <a:rPr lang="en-US" sz="1000" b="0">
                <a:solidFill>
                  <a:schemeClr val="accent2"/>
                </a:solidFill>
              </a:rPr>
              <a:t> billed</a:t>
            </a:r>
          </a:p>
          <a:p>
            <a:pPr marL="171450" indent="-171450" algn="l">
              <a:lnSpc>
                <a:spcPct val="110000"/>
              </a:lnSpc>
              <a:spcBef>
                <a:spcPts val="1200"/>
              </a:spcBef>
              <a:buSzPct val="80000"/>
              <a:buFont typeface="Arial" panose="020B0604020202020204" pitchFamily="34" charset="0"/>
              <a:buChar char="•"/>
            </a:pPr>
            <a:r>
              <a:rPr lang="en-US" sz="1000" b="0">
                <a:solidFill>
                  <a:schemeClr val="accent2"/>
                </a:solidFill>
              </a:rPr>
              <a:t>To agenda-slides</a:t>
            </a:r>
          </a:p>
          <a:p>
            <a:pPr marL="171450" indent="-171450" algn="l">
              <a:lnSpc>
                <a:spcPct val="110000"/>
              </a:lnSpc>
              <a:spcBef>
                <a:spcPts val="1200"/>
              </a:spcBef>
              <a:buSzPct val="80000"/>
              <a:buFont typeface="Arial" panose="020B0604020202020204" pitchFamily="34" charset="0"/>
              <a:buChar char="•"/>
            </a:pPr>
            <a:r>
              <a:rPr lang="en-US" sz="1000" b="0">
                <a:solidFill>
                  <a:schemeClr val="accent2"/>
                </a:solidFill>
              </a:rPr>
              <a:t>13 </a:t>
            </a:r>
            <a:r>
              <a:rPr lang="en-US" sz="1000" b="0" err="1">
                <a:solidFill>
                  <a:schemeClr val="accent2"/>
                </a:solidFill>
              </a:rPr>
              <a:t>forskellige</a:t>
            </a:r>
            <a:r>
              <a:rPr lang="en-US" sz="1000" b="0">
                <a:solidFill>
                  <a:schemeClr val="accent2"/>
                </a:solidFill>
              </a:rPr>
              <a:t> </a:t>
            </a:r>
            <a:r>
              <a:rPr lang="en-US" sz="1000" b="0" err="1">
                <a:solidFill>
                  <a:schemeClr val="accent2"/>
                </a:solidFill>
              </a:rPr>
              <a:t>indholdsslides</a:t>
            </a:r>
            <a:endParaRPr lang="en-US" sz="1000" b="0">
              <a:solidFill>
                <a:schemeClr val="accent2"/>
              </a:solidFill>
            </a:endParaRPr>
          </a:p>
          <a:p>
            <a:pPr marL="171450" indent="-171450" algn="l">
              <a:lnSpc>
                <a:spcPct val="110000"/>
              </a:lnSpc>
              <a:spcBef>
                <a:spcPts val="1200"/>
              </a:spcBef>
              <a:buSzPct val="80000"/>
              <a:buFont typeface="Arial" panose="020B0604020202020204" pitchFamily="34" charset="0"/>
              <a:buChar char="•"/>
            </a:pPr>
            <a:r>
              <a:rPr lang="en-US" sz="1000" b="0">
                <a:solidFill>
                  <a:schemeClr val="accent2"/>
                </a:solidFill>
              </a:rPr>
              <a:t>3 </a:t>
            </a:r>
            <a:r>
              <a:rPr lang="en-US" sz="1000" b="0" err="1">
                <a:solidFill>
                  <a:schemeClr val="accent2"/>
                </a:solidFill>
              </a:rPr>
              <a:t>slideskabeloner</a:t>
            </a:r>
            <a:r>
              <a:rPr lang="en-US" sz="1000" b="0">
                <a:solidFill>
                  <a:schemeClr val="accent2"/>
                </a:solidFill>
              </a:rPr>
              <a:t> </a:t>
            </a:r>
            <a:r>
              <a:rPr lang="en-US" sz="1000" b="0" err="1">
                <a:solidFill>
                  <a:schemeClr val="accent2"/>
                </a:solidFill>
              </a:rPr>
              <a:t>til</a:t>
            </a:r>
            <a:r>
              <a:rPr lang="en-US" sz="1000" b="0">
                <a:solidFill>
                  <a:schemeClr val="accent2"/>
                </a:solidFill>
              </a:rPr>
              <a:t> </a:t>
            </a:r>
            <a:r>
              <a:rPr lang="en-US" sz="1000" b="0" err="1">
                <a:solidFill>
                  <a:schemeClr val="accent2"/>
                </a:solidFill>
              </a:rPr>
              <a:t>citater</a:t>
            </a:r>
            <a:endParaRPr lang="en-US" sz="1000" b="0">
              <a:solidFill>
                <a:schemeClr val="accent2"/>
              </a:solidFill>
            </a:endParaRPr>
          </a:p>
          <a:p>
            <a:pPr marL="171450" indent="-171450" algn="l">
              <a:lnSpc>
                <a:spcPct val="110000"/>
              </a:lnSpc>
              <a:spcBef>
                <a:spcPts val="1200"/>
              </a:spcBef>
              <a:buSzPct val="80000"/>
              <a:buFont typeface="Arial" panose="020B0604020202020204" pitchFamily="34" charset="0"/>
              <a:buChar char="•"/>
            </a:pPr>
            <a:r>
              <a:rPr lang="en-US" sz="1000" b="0">
                <a:solidFill>
                  <a:schemeClr val="accent2"/>
                </a:solidFill>
              </a:rPr>
              <a:t>3 </a:t>
            </a:r>
            <a:r>
              <a:rPr lang="en-US" sz="1000" b="0" err="1">
                <a:solidFill>
                  <a:schemeClr val="accent2"/>
                </a:solidFill>
              </a:rPr>
              <a:t>breakslides</a:t>
            </a:r>
            <a:r>
              <a:rPr lang="en-US" sz="1000" b="0">
                <a:solidFill>
                  <a:schemeClr val="accent2"/>
                </a:solidFill>
              </a:rPr>
              <a:t>, </a:t>
            </a:r>
            <a:r>
              <a:rPr lang="en-US" sz="1000" b="0" err="1">
                <a:solidFill>
                  <a:schemeClr val="accent2"/>
                </a:solidFill>
              </a:rPr>
              <a:t>som</a:t>
            </a:r>
            <a:r>
              <a:rPr lang="en-US" sz="1000" b="0">
                <a:solidFill>
                  <a:schemeClr val="accent2"/>
                </a:solidFill>
              </a:rPr>
              <a:t> </a:t>
            </a:r>
            <a:r>
              <a:rPr lang="en-US" sz="1000" b="0" err="1">
                <a:solidFill>
                  <a:schemeClr val="accent2"/>
                </a:solidFill>
              </a:rPr>
              <a:t>kan</a:t>
            </a:r>
            <a:r>
              <a:rPr lang="en-US" sz="1000" b="0">
                <a:solidFill>
                  <a:schemeClr val="accent2"/>
                </a:solidFill>
              </a:rPr>
              <a:t> </a:t>
            </a:r>
            <a:r>
              <a:rPr lang="en-US" sz="1000" b="0" err="1">
                <a:solidFill>
                  <a:schemeClr val="accent2"/>
                </a:solidFill>
              </a:rPr>
              <a:t>bruges</a:t>
            </a:r>
            <a:r>
              <a:rPr lang="en-US" sz="1000" b="0">
                <a:solidFill>
                  <a:schemeClr val="accent2"/>
                </a:solidFill>
              </a:rPr>
              <a:t> </a:t>
            </a:r>
            <a:r>
              <a:rPr lang="en-US" sz="1000" b="0" err="1">
                <a:solidFill>
                  <a:schemeClr val="accent2"/>
                </a:solidFill>
              </a:rPr>
              <a:t>til</a:t>
            </a:r>
            <a:r>
              <a:rPr lang="en-US" sz="1000" b="0">
                <a:solidFill>
                  <a:schemeClr val="accent2"/>
                </a:solidFill>
              </a:rPr>
              <a:t> at lave pauser I din </a:t>
            </a:r>
            <a:r>
              <a:rPr lang="en-US" sz="1000" b="0" err="1">
                <a:solidFill>
                  <a:schemeClr val="accent2"/>
                </a:solidFill>
              </a:rPr>
              <a:t>præsentation</a:t>
            </a:r>
            <a:endParaRPr lang="en-US" sz="1000" b="0">
              <a:solidFill>
                <a:schemeClr val="accent2"/>
              </a:solidFill>
            </a:endParaRPr>
          </a:p>
          <a:p>
            <a:pPr marL="171450" indent="-171450" algn="l">
              <a:lnSpc>
                <a:spcPct val="110000"/>
              </a:lnSpc>
              <a:spcBef>
                <a:spcPts val="1200"/>
              </a:spcBef>
              <a:buSzPct val="80000"/>
              <a:buFont typeface="Arial" panose="020B0604020202020204" pitchFamily="34" charset="0"/>
              <a:buChar char="•"/>
            </a:pPr>
            <a:r>
              <a:rPr lang="en-US" sz="1000" b="0">
                <a:solidFill>
                  <a:schemeClr val="accent2"/>
                </a:solidFill>
              </a:rPr>
              <a:t>2 slut-slides</a:t>
            </a:r>
          </a:p>
          <a:p>
            <a:pPr marL="171450" indent="-171450" algn="l">
              <a:lnSpc>
                <a:spcPct val="110000"/>
              </a:lnSpc>
              <a:spcBef>
                <a:spcPts val="1200"/>
              </a:spcBef>
              <a:buSzPct val="80000"/>
              <a:buFont typeface="Arial" panose="020B0604020202020204" pitchFamily="34" charset="0"/>
              <a:buChar char="•"/>
            </a:pPr>
            <a:r>
              <a:rPr lang="en-US" sz="1000" b="0" err="1">
                <a:solidFill>
                  <a:schemeClr val="accent2"/>
                </a:solidFill>
              </a:rPr>
              <a:t>En</a:t>
            </a:r>
            <a:r>
              <a:rPr lang="en-US" sz="1000" b="0">
                <a:solidFill>
                  <a:schemeClr val="accent2"/>
                </a:solidFill>
              </a:rPr>
              <a:t> </a:t>
            </a:r>
            <a:r>
              <a:rPr lang="en-US" sz="1000" b="0" err="1">
                <a:solidFill>
                  <a:schemeClr val="accent2"/>
                </a:solidFill>
              </a:rPr>
              <a:t>række</a:t>
            </a:r>
            <a:r>
              <a:rPr lang="en-US" sz="1000" b="0">
                <a:solidFill>
                  <a:schemeClr val="accent2"/>
                </a:solidFill>
              </a:rPr>
              <a:t> </a:t>
            </a:r>
            <a:r>
              <a:rPr lang="en-US" sz="1000" b="0" err="1">
                <a:solidFill>
                  <a:schemeClr val="accent2"/>
                </a:solidFill>
              </a:rPr>
              <a:t>ekstraslides</a:t>
            </a:r>
            <a:r>
              <a:rPr lang="en-US" sz="1000" b="0">
                <a:solidFill>
                  <a:schemeClr val="accent2"/>
                </a:solidFill>
              </a:rPr>
              <a:t> med </a:t>
            </a:r>
            <a:r>
              <a:rPr lang="en-US" sz="1000" b="0" err="1">
                <a:solidFill>
                  <a:schemeClr val="accent2"/>
                </a:solidFill>
              </a:rPr>
              <a:t>ikoner</a:t>
            </a:r>
            <a:r>
              <a:rPr lang="en-US" sz="1000" b="0">
                <a:solidFill>
                  <a:schemeClr val="accent2"/>
                </a:solidFill>
              </a:rPr>
              <a:t>, du </a:t>
            </a:r>
            <a:r>
              <a:rPr lang="en-US" sz="1000" b="0" err="1">
                <a:solidFill>
                  <a:schemeClr val="accent2"/>
                </a:solidFill>
              </a:rPr>
              <a:t>kan</a:t>
            </a:r>
            <a:r>
              <a:rPr lang="en-US" sz="1000" b="0">
                <a:solidFill>
                  <a:schemeClr val="accent2"/>
                </a:solidFill>
              </a:rPr>
              <a:t> </a:t>
            </a:r>
            <a:r>
              <a:rPr lang="en-US" sz="1000" b="0" err="1">
                <a:solidFill>
                  <a:schemeClr val="accent2"/>
                </a:solidFill>
              </a:rPr>
              <a:t>bruge</a:t>
            </a:r>
            <a:r>
              <a:rPr lang="en-US" sz="1000" b="0">
                <a:solidFill>
                  <a:schemeClr val="accent2"/>
                </a:solidFill>
              </a:rPr>
              <a:t> i din </a:t>
            </a:r>
            <a:r>
              <a:rPr lang="en-US" sz="1000" b="0" err="1">
                <a:solidFill>
                  <a:schemeClr val="accent2"/>
                </a:solidFill>
              </a:rPr>
              <a:t>præsentation</a:t>
            </a:r>
            <a:endParaRPr lang="en-US" sz="1000" b="1">
              <a:solidFill>
                <a:schemeClr val="accent2"/>
              </a:solidFill>
            </a:endParaRPr>
          </a:p>
        </p:txBody>
      </p:sp>
      <p:pic>
        <p:nvPicPr>
          <p:cNvPr id="6" name="Billede 5">
            <a:extLst>
              <a:ext uri="{FF2B5EF4-FFF2-40B4-BE49-F238E27FC236}">
                <a16:creationId xmlns:a16="http://schemas.microsoft.com/office/drawing/2014/main" id="{B106F1CA-5480-D144-EBEC-AD73A2F80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9595" y="1808164"/>
            <a:ext cx="4489492" cy="2547626"/>
          </a:xfrm>
          <a:prstGeom prst="rect">
            <a:avLst/>
          </a:prstGeom>
          <a:ln>
            <a:solidFill>
              <a:schemeClr val="bg1">
                <a:lumMod val="65000"/>
              </a:schemeClr>
            </a:solidFill>
          </a:ln>
          <a:effectLst/>
        </p:spPr>
      </p:pic>
      <p:pic>
        <p:nvPicPr>
          <p:cNvPr id="8" name="Billede 7">
            <a:extLst>
              <a:ext uri="{FF2B5EF4-FFF2-40B4-BE49-F238E27FC236}">
                <a16:creationId xmlns:a16="http://schemas.microsoft.com/office/drawing/2014/main" id="{7F51A3D6-FC43-94D0-176B-F6808559E8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
          <a:stretch/>
        </p:blipFill>
        <p:spPr>
          <a:xfrm>
            <a:off x="5948596" y="3766471"/>
            <a:ext cx="2721413" cy="2547626"/>
          </a:xfrm>
          <a:prstGeom prst="rect">
            <a:avLst/>
          </a:prstGeom>
          <a:ln>
            <a:solidFill>
              <a:schemeClr val="bg1">
                <a:lumMod val="65000"/>
              </a:schemeClr>
            </a:solidFill>
          </a:ln>
          <a:effectLst/>
        </p:spPr>
      </p:pic>
      <p:cxnSp>
        <p:nvCxnSpPr>
          <p:cNvPr id="7" name="Connector: Elbow 6">
            <a:extLst>
              <a:ext uri="{FF2B5EF4-FFF2-40B4-BE49-F238E27FC236}">
                <a16:creationId xmlns:a16="http://schemas.microsoft.com/office/drawing/2014/main" id="{999C3E99-9EAC-BE72-6D99-9E1E90E33D3A}"/>
              </a:ext>
            </a:extLst>
          </p:cNvPr>
          <p:cNvCxnSpPr>
            <a:cxnSpLocks/>
          </p:cNvCxnSpPr>
          <p:nvPr userDrawn="1"/>
        </p:nvCxnSpPr>
        <p:spPr>
          <a:xfrm>
            <a:off x="5446059" y="3005418"/>
            <a:ext cx="2501745" cy="385748"/>
          </a:xfrm>
          <a:prstGeom prst="bentConnector3">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DB5DDA2E-842B-78E2-A1AF-6E7317E243D2}"/>
              </a:ext>
            </a:extLst>
          </p:cNvPr>
          <p:cNvCxnSpPr>
            <a:cxnSpLocks/>
          </p:cNvCxnSpPr>
          <p:nvPr userDrawn="1"/>
        </p:nvCxnSpPr>
        <p:spPr>
          <a:xfrm>
            <a:off x="5328518" y="3512938"/>
            <a:ext cx="593566" cy="541350"/>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68F57362-3788-0E71-4A30-1B12BA5813F0}"/>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34" name="TextBox 33">
            <a:extLst>
              <a:ext uri="{FF2B5EF4-FFF2-40B4-BE49-F238E27FC236}">
                <a16:creationId xmlns:a16="http://schemas.microsoft.com/office/drawing/2014/main" id="{059E6313-5834-BCBE-AD1B-F9EE53E32912}"/>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err="1">
                <a:solidFill>
                  <a:schemeClr val="accent2"/>
                </a:solidFill>
                <a:latin typeface="+mj-lt"/>
              </a:rPr>
              <a:t>Slet</a:t>
            </a:r>
            <a:r>
              <a:rPr lang="en-US" sz="2000" b="1">
                <a:solidFill>
                  <a:schemeClr val="accent2"/>
                </a:solidFill>
                <a:latin typeface="+mj-lt"/>
              </a:rPr>
              <a:t> </a:t>
            </a:r>
            <a:r>
              <a:rPr lang="en-US" sz="2000" b="1" err="1">
                <a:solidFill>
                  <a:schemeClr val="accent2"/>
                </a:solidFill>
                <a:latin typeface="+mj-lt"/>
              </a:rPr>
              <a:t>før</a:t>
            </a:r>
            <a:r>
              <a:rPr lang="en-US" sz="2000" b="1">
                <a:solidFill>
                  <a:schemeClr val="accent2"/>
                </a:solidFill>
                <a:latin typeface="+mj-lt"/>
              </a:rPr>
              <a:t> </a:t>
            </a:r>
            <a:r>
              <a:rPr lang="en-US" sz="2000" b="1" err="1">
                <a:solidFill>
                  <a:schemeClr val="accent2"/>
                </a:solidFill>
                <a:latin typeface="+mj-lt"/>
              </a:rPr>
              <a:t>brug</a:t>
            </a:r>
            <a:endParaRPr lang="en-GB" sz="2000" b="1" err="1">
              <a:solidFill>
                <a:schemeClr val="accent2"/>
              </a:solidFill>
              <a:latin typeface="+mj-lt"/>
            </a:endParaRPr>
          </a:p>
        </p:txBody>
      </p:sp>
    </p:spTree>
    <p:extLst>
      <p:ext uri="{BB962C8B-B14F-4D97-AF65-F5344CB8AC3E}">
        <p14:creationId xmlns:p14="http://schemas.microsoft.com/office/powerpoint/2010/main" val="3285011218"/>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1139">
          <p15:clr>
            <a:srgbClr val="A4A3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ps og tricks #1">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29440AD-C1DF-F6DE-393A-95460E52C0D9}"/>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7" name="TextBox 26">
            <a:extLst>
              <a:ext uri="{FF2B5EF4-FFF2-40B4-BE49-F238E27FC236}">
                <a16:creationId xmlns:a16="http://schemas.microsoft.com/office/drawing/2014/main" id="{754AB24C-91E2-3EE9-7786-DF0066E74DF7}"/>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err="1">
                <a:solidFill>
                  <a:schemeClr val="accent2"/>
                </a:solidFill>
                <a:latin typeface="+mj-lt"/>
              </a:rPr>
              <a:t>Slet</a:t>
            </a:r>
            <a:r>
              <a:rPr lang="en-US" sz="2000" b="1">
                <a:solidFill>
                  <a:schemeClr val="accent2"/>
                </a:solidFill>
                <a:latin typeface="+mj-lt"/>
              </a:rPr>
              <a:t> </a:t>
            </a:r>
            <a:r>
              <a:rPr lang="en-US" sz="2000" b="1" err="1">
                <a:solidFill>
                  <a:schemeClr val="accent2"/>
                </a:solidFill>
                <a:latin typeface="+mj-lt"/>
              </a:rPr>
              <a:t>før</a:t>
            </a:r>
            <a:r>
              <a:rPr lang="en-US" sz="2000" b="1">
                <a:solidFill>
                  <a:schemeClr val="accent2"/>
                </a:solidFill>
                <a:latin typeface="+mj-lt"/>
              </a:rPr>
              <a:t> </a:t>
            </a:r>
            <a:r>
              <a:rPr lang="en-US" sz="2000" b="1" err="1">
                <a:solidFill>
                  <a:schemeClr val="accent2"/>
                </a:solidFill>
                <a:latin typeface="+mj-lt"/>
              </a:rPr>
              <a:t>brug</a:t>
            </a:r>
            <a:endParaRPr lang="en-GB" sz="2000" b="1" err="1">
              <a:solidFill>
                <a:schemeClr val="accent2"/>
              </a:solidFill>
              <a:latin typeface="+mj-lt"/>
            </a:endParaRPr>
          </a:p>
        </p:txBody>
      </p:sp>
      <p:sp>
        <p:nvSpPr>
          <p:cNvPr id="8" name="Text Box 48">
            <a:extLst>
              <a:ext uri="{FF2B5EF4-FFF2-40B4-BE49-F238E27FC236}">
                <a16:creationId xmlns:a16="http://schemas.microsoft.com/office/drawing/2014/main" id="{2000A4DE-4225-3F4E-E875-A3C82A1D1B28}"/>
              </a:ext>
            </a:extLst>
          </p:cNvPr>
          <p:cNvSpPr txBox="1">
            <a:spLocks noChangeArrowheads="1"/>
          </p:cNvSpPr>
          <p:nvPr userDrawn="1"/>
        </p:nvSpPr>
        <p:spPr bwMode="auto">
          <a:xfrm>
            <a:off x="8266564" y="1806388"/>
            <a:ext cx="3734933"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1" noProof="1">
                <a:solidFill>
                  <a:schemeClr val="tx1"/>
                </a:solidFill>
                <a:latin typeface="+mn-lt"/>
                <a:cs typeface="Arial" panose="020B0604020202020204" pitchFamily="34" charset="0"/>
              </a:rPr>
              <a:t>ÆNDRE SLIDENUMMER, DATO OG/ELLER SIDEFOD</a:t>
            </a:r>
          </a:p>
          <a:p>
            <a:pPr marL="0" marR="0" indent="0" algn="l" defTabSz="1219170" rtl="0" eaLnBrk="1" fontAlgn="auto" latinLnBrk="0" hangingPunct="1">
              <a:lnSpc>
                <a:spcPct val="100000"/>
              </a:lnSpc>
              <a:spcAft>
                <a:spcPts val="800"/>
              </a:spcAft>
              <a:buClrTx/>
              <a:buSzTx/>
              <a:buFontTx/>
              <a:buNone/>
              <a:tabLst/>
              <a:defRPr/>
            </a:pPr>
            <a:r>
              <a:rPr lang="en-US" sz="1000" b="0" kern="1200" noProof="1">
                <a:solidFill>
                  <a:schemeClr val="tx1"/>
                </a:solidFill>
                <a:latin typeface="+mn-lt"/>
                <a:cs typeface="Arial" panose="020B0604020202020204" pitchFamily="34" charset="0"/>
              </a:rPr>
              <a:t>Gør dette til allersidst.</a:t>
            </a:r>
          </a:p>
          <a:p>
            <a:pPr marL="228600" indent="-228600" eaLnBrk="1" hangingPunct="1">
              <a:lnSpc>
                <a:spcPct val="100000"/>
              </a:lnSpc>
              <a:spcAft>
                <a:spcPts val="800"/>
              </a:spcAft>
              <a:buFont typeface="+mj-lt"/>
              <a:buAutoNum type="arabicPeriod"/>
              <a:defRPr/>
            </a:pPr>
            <a:r>
              <a:rPr lang="en-US" altLang="da-DK" sz="100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Indsæt </a:t>
            </a:r>
            <a:r>
              <a:rPr lang="en-US" altLang="da-DK" sz="1000" b="0" noProof="1">
                <a:solidFill>
                  <a:schemeClr val="tx1"/>
                </a:solidFill>
                <a:latin typeface="+mn-lt"/>
                <a:cs typeface="Arial" panose="020B0604020202020204" pitchFamily="34" charset="0"/>
              </a:rPr>
              <a:t>i menuen øverst</a:t>
            </a:r>
            <a:endParaRPr lang="en-US" altLang="da-DK" sz="1000" b="0" strike="sngStrike" noProof="1">
              <a:solidFill>
                <a:schemeClr val="tx1"/>
              </a:solidFill>
              <a:latin typeface="+mn-lt"/>
              <a:cs typeface="Arial" panose="020B0604020202020204" pitchFamily="34" charset="0"/>
            </a:endParaRPr>
          </a:p>
          <a:p>
            <a:pPr marL="228600" indent="-228600" eaLnBrk="1" hangingPunct="1">
              <a:lnSpc>
                <a:spcPct val="100000"/>
              </a:lnSpc>
              <a:spcAft>
                <a:spcPts val="800"/>
              </a:spcAft>
              <a:buFont typeface="+mj-lt"/>
              <a:buAutoNum type="arabicPeriod"/>
              <a:defRPr/>
            </a:pPr>
            <a:r>
              <a:rPr lang="en-US" altLang="da-DK" sz="1000" b="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Slidenummer</a:t>
            </a:r>
            <a:r>
              <a:rPr lang="en-US" altLang="da-DK" sz="1000" b="0" noProof="1">
                <a:solidFill>
                  <a:schemeClr val="tx1"/>
                </a:solidFill>
                <a:latin typeface="+mn-lt"/>
                <a:cs typeface="Arial" panose="020B0604020202020204" pitchFamily="34" charset="0"/>
              </a:rPr>
              <a:t> </a:t>
            </a:r>
          </a:p>
          <a:p>
            <a:pPr marL="228600" indent="-228600" eaLnBrk="1" hangingPunct="1">
              <a:lnSpc>
                <a:spcPct val="100000"/>
              </a:lnSpc>
              <a:spcAft>
                <a:spcPts val="800"/>
              </a:spcAft>
              <a:buFont typeface="+mj-lt"/>
              <a:buAutoNum type="arabicPeriod"/>
              <a:defRPr/>
            </a:pPr>
            <a:r>
              <a:rPr lang="en-US" sz="1000" b="0" noProof="1">
                <a:solidFill>
                  <a:schemeClr val="tx1"/>
                </a:solidFill>
                <a:latin typeface="+mn-lt"/>
                <a:cs typeface="Arial" panose="020B0604020202020204" pitchFamily="34" charset="0"/>
              </a:rPr>
              <a:t>Sørg for at der er sat flueben i </a:t>
            </a:r>
            <a:r>
              <a:rPr lang="en-US" sz="1000" b="1" noProof="1">
                <a:solidFill>
                  <a:schemeClr val="tx1"/>
                </a:solidFill>
                <a:latin typeface="+mn-lt"/>
                <a:cs typeface="Arial" panose="020B0604020202020204" pitchFamily="34" charset="0"/>
              </a:rPr>
              <a:t>Slidenummer</a:t>
            </a:r>
          </a:p>
          <a:p>
            <a:pPr marL="228600" indent="-228600" eaLnBrk="1" hangingPunct="1">
              <a:lnSpc>
                <a:spcPct val="100000"/>
              </a:lnSpc>
              <a:spcAft>
                <a:spcPts val="800"/>
              </a:spcAft>
              <a:buFont typeface="+mj-lt"/>
              <a:buAutoNum type="arabicPeriod"/>
              <a:defRPr/>
            </a:pPr>
            <a:r>
              <a:rPr lang="en-US" sz="1000" b="0" noProof="1">
                <a:solidFill>
                  <a:schemeClr val="tx1"/>
                </a:solidFill>
                <a:latin typeface="+mn-lt"/>
                <a:cs typeface="Arial" panose="020B0604020202020204" pitchFamily="34" charset="0"/>
              </a:rPr>
              <a:t>Vælg evt. at sætte hak i</a:t>
            </a:r>
            <a:r>
              <a:rPr lang="en-US" sz="1000" b="1" noProof="1">
                <a:solidFill>
                  <a:schemeClr val="tx1"/>
                </a:solidFill>
                <a:latin typeface="+mn-lt"/>
                <a:cs typeface="Arial" panose="020B0604020202020204" pitchFamily="34" charset="0"/>
              </a:rPr>
              <a:t> Sidefod </a:t>
            </a:r>
            <a:r>
              <a:rPr lang="en-US" sz="1000" b="0" noProof="1">
                <a:solidFill>
                  <a:schemeClr val="tx1"/>
                </a:solidFill>
                <a:latin typeface="+mn-lt"/>
                <a:cs typeface="Arial" panose="020B0604020202020204" pitchFamily="34" charset="0"/>
              </a:rPr>
              <a:t>og skriv titlen på dit dokument under</a:t>
            </a:r>
            <a:r>
              <a:rPr lang="en-US" sz="1000" b="1" noProof="1">
                <a:solidFill>
                  <a:schemeClr val="tx1"/>
                </a:solidFill>
                <a:latin typeface="+mn-lt"/>
                <a:cs typeface="Arial" panose="020B0604020202020204" pitchFamily="34" charset="0"/>
              </a:rPr>
              <a:t> Præsentations titel, </a:t>
            </a:r>
            <a:r>
              <a:rPr lang="en-US" sz="1000" b="0" noProof="1">
                <a:solidFill>
                  <a:schemeClr val="tx1"/>
                </a:solidFill>
                <a:latin typeface="+mn-lt"/>
                <a:cs typeface="Arial" panose="020B0604020202020204" pitchFamily="34" charset="0"/>
              </a:rPr>
              <a:t>hvis du ønsker det</a:t>
            </a:r>
          </a:p>
          <a:p>
            <a:pPr marL="228600" indent="-228600" eaLnBrk="1" hangingPunct="1">
              <a:lnSpc>
                <a:spcPct val="100000"/>
              </a:lnSpc>
              <a:spcAft>
                <a:spcPts val="800"/>
              </a:spcAft>
              <a:buFont typeface="+mj-lt"/>
              <a:buAutoNum type="arabicPeriod"/>
              <a:defRPr/>
            </a:pPr>
            <a:r>
              <a:rPr lang="en-US" sz="1000" b="0" noProof="1">
                <a:solidFill>
                  <a:schemeClr val="tx1"/>
                </a:solidFill>
                <a:latin typeface="+mn-lt"/>
                <a:cs typeface="Arial" panose="020B0604020202020204" pitchFamily="34" charset="0"/>
              </a:rPr>
              <a:t>Vælg </a:t>
            </a:r>
            <a:r>
              <a:rPr lang="en-US" sz="1000" b="1" noProof="1">
                <a:solidFill>
                  <a:schemeClr val="tx1"/>
                </a:solidFill>
                <a:latin typeface="+mn-lt"/>
                <a:cs typeface="Arial" panose="020B0604020202020204" pitchFamily="34" charset="0"/>
              </a:rPr>
              <a:t>Anvend</a:t>
            </a:r>
            <a:r>
              <a:rPr lang="en-US" sz="1000" b="0" noProof="1">
                <a:solidFill>
                  <a:schemeClr val="tx1"/>
                </a:solidFill>
                <a:latin typeface="+mn-lt"/>
                <a:cs typeface="Arial" panose="020B0604020202020204" pitchFamily="34" charset="0"/>
              </a:rPr>
              <a:t> eller </a:t>
            </a:r>
            <a:r>
              <a:rPr lang="en-US" sz="1000" b="1" noProof="1">
                <a:solidFill>
                  <a:schemeClr val="tx1"/>
                </a:solidFill>
                <a:latin typeface="+mn-lt"/>
                <a:cs typeface="Arial" panose="020B0604020202020204" pitchFamily="34" charset="0"/>
              </a:rPr>
              <a:t>Anvend på alle</a:t>
            </a:r>
          </a:p>
        </p:txBody>
      </p:sp>
      <p:sp>
        <p:nvSpPr>
          <p:cNvPr id="9" name="AutoShape 4">
            <a:extLst>
              <a:ext uri="{FF2B5EF4-FFF2-40B4-BE49-F238E27FC236}">
                <a16:creationId xmlns:a16="http://schemas.microsoft.com/office/drawing/2014/main" id="{0BE8D50C-06DA-5D25-1BA9-087A45D062DC}"/>
              </a:ext>
            </a:extLst>
          </p:cNvPr>
          <p:cNvSpPr>
            <a:spLocks/>
          </p:cNvSpPr>
          <p:nvPr userDrawn="1"/>
        </p:nvSpPr>
        <p:spPr bwMode="gray">
          <a:xfrm>
            <a:off x="4374668" y="1806388"/>
            <a:ext cx="3283432" cy="5027017"/>
          </a:xfrm>
          <a:prstGeom prst="rect">
            <a:avLst/>
          </a:prstGeom>
          <a:noFill/>
          <a:ln w="12700" algn="ctr">
            <a:noFill/>
            <a:miter lim="800000"/>
            <a:headEnd/>
            <a:tailEnd/>
          </a:ln>
          <a:effectLst/>
        </p:spPr>
        <p:txBody>
          <a:bodyPr wrap="square" lIns="0" tIns="0" rIns="0" bIns="0">
            <a:spAutoFit/>
          </a:bodyPr>
          <a:lstStyle/>
          <a:p>
            <a:pPr fontAlgn="auto">
              <a:lnSpc>
                <a:spcPct val="100000"/>
              </a:lnSpc>
              <a:spcAft>
                <a:spcPts val="800"/>
              </a:spcAft>
              <a:buFont typeface="+mj-lt"/>
              <a:buNone/>
              <a:defRPr/>
            </a:pPr>
            <a:r>
              <a:rPr lang="en-US" sz="1000" b="1" noProof="1">
                <a:solidFill>
                  <a:schemeClr val="tx1"/>
                </a:solidFill>
                <a:cs typeface="Arial" panose="020B0604020202020204" pitchFamily="34" charset="0"/>
              </a:rPr>
              <a:t>BILLEDER</a:t>
            </a:r>
          </a:p>
          <a:p>
            <a:pPr algn="l" eaLnBrk="1" hangingPunct="1">
              <a:lnSpc>
                <a:spcPct val="100000"/>
              </a:lnSpc>
              <a:spcAft>
                <a:spcPts val="800"/>
              </a:spcAft>
              <a:buFontTx/>
              <a:buNone/>
              <a:defRPr/>
            </a:pPr>
            <a:r>
              <a:rPr lang="en-US" sz="1000" noProof="1">
                <a:solidFill>
                  <a:schemeClr val="tx1"/>
                </a:solidFill>
                <a:cs typeface="Arial" charset="0"/>
              </a:rPr>
              <a:t>På slides med en billed-placeholder indsætter </a:t>
            </a:r>
            <a:br>
              <a:rPr lang="en-US" sz="1000" noProof="1">
                <a:solidFill>
                  <a:schemeClr val="tx1"/>
                </a:solidFill>
                <a:cs typeface="Arial" charset="0"/>
              </a:rPr>
            </a:br>
            <a:r>
              <a:rPr lang="en-US" sz="1000" noProof="1">
                <a:solidFill>
                  <a:schemeClr val="tx1"/>
                </a:solidFill>
                <a:cs typeface="Arial" charset="0"/>
              </a:rPr>
              <a:t>du billedet ved at klikke på ikonet til venstre og </a:t>
            </a:r>
            <a:br>
              <a:rPr lang="en-US" sz="1000" noProof="1">
                <a:solidFill>
                  <a:schemeClr val="tx1"/>
                </a:solidFill>
                <a:cs typeface="Arial" charset="0"/>
              </a:rPr>
            </a:br>
            <a:r>
              <a:rPr lang="en-US" sz="1000" noProof="1">
                <a:solidFill>
                  <a:schemeClr val="tx1"/>
                </a:solidFill>
                <a:cs typeface="Arial" charset="0"/>
              </a:rPr>
              <a:t>vælge </a:t>
            </a:r>
            <a:r>
              <a:rPr lang="en-US" sz="1000" b="1" noProof="1">
                <a:solidFill>
                  <a:schemeClr val="tx1"/>
                </a:solidFill>
                <a:cs typeface="Arial" charset="0"/>
              </a:rPr>
              <a:t>Indsæt</a:t>
            </a:r>
            <a:br>
              <a:rPr lang="en-US" sz="1000" b="1" noProof="1">
                <a:solidFill>
                  <a:schemeClr val="tx1"/>
                </a:solidFill>
                <a:cs typeface="Arial" charset="0"/>
              </a:rPr>
            </a:br>
            <a:br>
              <a:rPr lang="en-US" sz="1000" b="1" noProof="1">
                <a:solidFill>
                  <a:schemeClr val="tx1"/>
                </a:solidFill>
                <a:cs typeface="Arial" charset="0"/>
              </a:rPr>
            </a:br>
            <a:r>
              <a:rPr lang="en-US" sz="1000" b="1" noProof="1">
                <a:solidFill>
                  <a:schemeClr val="tx1"/>
                </a:solidFill>
                <a:latin typeface="+mn-lt"/>
              </a:rPr>
              <a:t>Redigere i et billede</a:t>
            </a:r>
          </a:p>
          <a:p>
            <a:pPr marL="228600" indent="-228600" algn="l" eaLnBrk="1" hangingPunct="1">
              <a:lnSpc>
                <a:spcPct val="100000"/>
              </a:lnSpc>
              <a:spcAft>
                <a:spcPts val="800"/>
              </a:spcAft>
              <a:buFont typeface="+mj-lt"/>
              <a:buAutoNum type="arabicPeriod"/>
              <a:defRPr/>
            </a:pPr>
            <a:r>
              <a:rPr lang="en-US" sz="1000" b="1" noProof="1">
                <a:solidFill>
                  <a:schemeClr val="tx1"/>
                </a:solidFill>
                <a:latin typeface="+mn-lt"/>
              </a:rPr>
              <a:t>Beskær</a:t>
            </a:r>
            <a:r>
              <a:rPr lang="en-US" sz="1000" b="0" noProof="1">
                <a:solidFill>
                  <a:schemeClr val="tx1"/>
                </a:solidFill>
                <a:latin typeface="+mn-lt"/>
              </a:rPr>
              <a:t> for at ændre størrelse eller justere </a:t>
            </a:r>
            <a:br>
              <a:rPr lang="en-US" sz="1000" b="0" noProof="1">
                <a:solidFill>
                  <a:schemeClr val="tx1"/>
                </a:solidFill>
                <a:latin typeface="+mn-lt"/>
              </a:rPr>
            </a:br>
            <a:r>
              <a:rPr lang="en-US" sz="1000" b="0" noProof="1">
                <a:solidFill>
                  <a:schemeClr val="tx1"/>
                </a:solidFill>
                <a:latin typeface="+mn-lt"/>
              </a:rPr>
              <a:t>fokus i </a:t>
            </a:r>
            <a:r>
              <a:rPr lang="en-US" sz="1000" b="0" kern="1200" baseline="0" noProof="1">
                <a:solidFill>
                  <a:schemeClr val="tx1"/>
                </a:solidFill>
                <a:latin typeface="+mn-lt"/>
              </a:rPr>
              <a:t>billedet</a:t>
            </a:r>
            <a:endParaRPr lang="en-US" sz="1000" b="0" strike="sngStrike" noProof="1">
              <a:solidFill>
                <a:schemeClr val="tx1"/>
              </a:solidFill>
              <a:latin typeface="+mn-lt"/>
            </a:endParaRPr>
          </a:p>
          <a:p>
            <a:pPr marL="228600" indent="-228600" algn="l" eaLnBrk="1" hangingPunct="1">
              <a:lnSpc>
                <a:spcPct val="100000"/>
              </a:lnSpc>
              <a:spcAft>
                <a:spcPts val="800"/>
              </a:spcAft>
              <a:buFont typeface="+mj-lt"/>
              <a:buAutoNum type="arabicPeriod"/>
              <a:defRPr/>
            </a:pPr>
            <a:r>
              <a:rPr lang="en-US" altLang="da-DK" sz="1000" b="0" noProof="1">
                <a:solidFill>
                  <a:schemeClr val="tx1"/>
                </a:solidFill>
                <a:latin typeface="+mn-lt"/>
                <a:cs typeface="Arial" pitchFamily="34" charset="0"/>
              </a:rPr>
              <a:t>Hvis du ønsker at gøre billedet mindre eller </a:t>
            </a:r>
            <a:br>
              <a:rPr lang="en-US" altLang="da-DK" sz="1000" b="0" noProof="1">
                <a:solidFill>
                  <a:schemeClr val="tx1"/>
                </a:solidFill>
                <a:latin typeface="+mn-lt"/>
                <a:cs typeface="Arial" pitchFamily="34" charset="0"/>
              </a:rPr>
            </a:br>
            <a:r>
              <a:rPr lang="en-US" altLang="da-DK" sz="1000" b="0" noProof="1">
                <a:solidFill>
                  <a:schemeClr val="tx1"/>
                </a:solidFill>
                <a:latin typeface="+mn-lt"/>
                <a:cs typeface="Arial" pitchFamily="34" charset="0"/>
              </a:rPr>
              <a:t>større, så holder du </a:t>
            </a:r>
            <a:r>
              <a:rPr lang="en-US" altLang="da-DK" sz="1000" b="1" noProof="1">
                <a:solidFill>
                  <a:schemeClr val="tx1"/>
                </a:solidFill>
                <a:latin typeface="+mn-lt"/>
                <a:cs typeface="Arial" pitchFamily="34" charset="0"/>
              </a:rPr>
              <a:t>SHIFT-</a:t>
            </a:r>
            <a:r>
              <a:rPr lang="en-US" altLang="da-DK" sz="1000" b="0" noProof="1">
                <a:solidFill>
                  <a:schemeClr val="tx1"/>
                </a:solidFill>
                <a:latin typeface="+mn-lt"/>
                <a:cs typeface="Arial" pitchFamily="34" charset="0"/>
              </a:rPr>
              <a:t>knappen nede, </a:t>
            </a:r>
            <a:br>
              <a:rPr lang="en-US" altLang="da-DK" sz="1000" b="0" noProof="1">
                <a:solidFill>
                  <a:schemeClr val="tx1"/>
                </a:solidFill>
                <a:latin typeface="+mn-lt"/>
                <a:cs typeface="Arial" pitchFamily="34" charset="0"/>
              </a:rPr>
            </a:br>
            <a:r>
              <a:rPr lang="en-US" altLang="da-DK" sz="1000" b="0" noProof="1">
                <a:solidFill>
                  <a:schemeClr val="tx1"/>
                </a:solidFill>
                <a:latin typeface="+mn-lt"/>
                <a:cs typeface="Arial" pitchFamily="34" charset="0"/>
              </a:rPr>
              <a:t>mens du trækker i hjørnet af billedet</a:t>
            </a:r>
            <a:endParaRPr lang="en-US" altLang="da-DK" sz="1000" b="0" kern="1200" noProof="1">
              <a:solidFill>
                <a:schemeClr val="tx1"/>
              </a:solidFill>
              <a:latin typeface="+mn-lt"/>
              <a:cs typeface="Arial" pitchFamily="34" charset="0"/>
            </a:endParaRPr>
          </a:p>
          <a:p>
            <a:pPr algn="l" eaLnBrk="1" hangingPunct="1">
              <a:lnSpc>
                <a:spcPct val="100000"/>
              </a:lnSpc>
              <a:spcAft>
                <a:spcPts val="800"/>
              </a:spcAft>
              <a:buFontTx/>
              <a:buNone/>
              <a:defRPr/>
            </a:pPr>
            <a:br>
              <a:rPr lang="en-US" altLang="da-DK" sz="1000" b="1" noProof="1">
                <a:solidFill>
                  <a:schemeClr val="tx1"/>
                </a:solidFill>
                <a:latin typeface="+mn-lt"/>
                <a:cs typeface="Arial" pitchFamily="34" charset="0"/>
              </a:rPr>
            </a:br>
            <a:r>
              <a:rPr lang="en-US" altLang="da-DK" sz="1000" b="1" noProof="1">
                <a:solidFill>
                  <a:schemeClr val="tx1"/>
                </a:solidFill>
                <a:latin typeface="+mn-lt"/>
                <a:cs typeface="Arial" pitchFamily="34" charset="0"/>
              </a:rPr>
              <a:t>Tip 1:</a:t>
            </a:r>
            <a:r>
              <a:rPr lang="en-US" altLang="da-DK" sz="1000" b="0" noProof="1">
                <a:solidFill>
                  <a:schemeClr val="tx1"/>
                </a:solidFill>
                <a:latin typeface="+mn-lt"/>
                <a:cs typeface="Arial" pitchFamily="34" charset="0"/>
              </a:rPr>
              <a:t> Hvis du sletter et billede og indsætter et nyt, kan det ske, at det nye billede lægger sig foran din tekst eller grafik. Hvis dette sker, </a:t>
            </a:r>
            <a:r>
              <a:rPr lang="en-US" altLang="da-DK" sz="1000" b="0" strike="noStrike" noProof="1">
                <a:solidFill>
                  <a:schemeClr val="tx1"/>
                </a:solidFill>
                <a:latin typeface="+mn-lt"/>
                <a:cs typeface="Arial" pitchFamily="34" charset="0"/>
              </a:rPr>
              <a:t>så vælg billedet, højreklik og vælg </a:t>
            </a:r>
            <a:r>
              <a:rPr lang="en-US" altLang="da-DK" sz="1000" b="1" noProof="1">
                <a:solidFill>
                  <a:schemeClr val="tx1"/>
                </a:solidFill>
                <a:latin typeface="+mn-lt"/>
                <a:cs typeface="Arial" pitchFamily="34" charset="0"/>
              </a:rPr>
              <a:t>Flyt bagud.</a:t>
            </a:r>
          </a:p>
          <a:p>
            <a:pPr algn="l" eaLnBrk="1" hangingPunct="1">
              <a:lnSpc>
                <a:spcPct val="100000"/>
              </a:lnSpc>
              <a:spcAft>
                <a:spcPts val="800"/>
              </a:spcAft>
              <a:buFontTx/>
              <a:buNone/>
              <a:defRPr/>
            </a:pPr>
            <a:endParaRPr lang="en-US" altLang="da-DK" sz="1000" b="1" noProof="1">
              <a:solidFill>
                <a:schemeClr val="tx1"/>
              </a:solidFill>
              <a:latin typeface="+mn-lt"/>
              <a:cs typeface="Arial" pitchFamily="34" charset="0"/>
            </a:endParaRPr>
          </a:p>
          <a:p>
            <a:pPr algn="l" eaLnBrk="1" hangingPunct="1">
              <a:lnSpc>
                <a:spcPct val="100000"/>
              </a:lnSpc>
              <a:spcAft>
                <a:spcPts val="800"/>
              </a:spcAft>
              <a:buFontTx/>
              <a:buNone/>
              <a:defRPr/>
            </a:pPr>
            <a:endParaRPr lang="en-US" altLang="da-DK" sz="1000" b="1" noProof="1">
              <a:solidFill>
                <a:schemeClr val="tx1"/>
              </a:solidFill>
              <a:latin typeface="+mn-lt"/>
              <a:cs typeface="Arial" pitchFamily="34" charset="0"/>
            </a:endParaRPr>
          </a:p>
          <a:p>
            <a:pPr algn="l" eaLnBrk="1" hangingPunct="1">
              <a:lnSpc>
                <a:spcPct val="100000"/>
              </a:lnSpc>
              <a:spcAft>
                <a:spcPts val="800"/>
              </a:spcAft>
              <a:buFontTx/>
              <a:buNone/>
              <a:defRPr/>
            </a:pPr>
            <a:endParaRPr lang="en-US" altLang="da-DK" sz="1000" b="1" noProof="1">
              <a:solidFill>
                <a:schemeClr val="tx1"/>
              </a:solidFill>
              <a:latin typeface="+mn-lt"/>
              <a:cs typeface="Arial" pitchFamily="34" charset="0"/>
            </a:endParaRPr>
          </a:p>
          <a:p>
            <a:pPr algn="l" eaLnBrk="1" hangingPunct="1">
              <a:lnSpc>
                <a:spcPct val="100000"/>
              </a:lnSpc>
              <a:spcAft>
                <a:spcPts val="800"/>
              </a:spcAft>
              <a:buFontTx/>
              <a:buNone/>
              <a:defRPr/>
            </a:pPr>
            <a:br>
              <a:rPr lang="en-US" altLang="da-DK" sz="1000" b="1" noProof="1">
                <a:solidFill>
                  <a:schemeClr val="tx1"/>
                </a:solidFill>
                <a:latin typeface="+mn-lt"/>
                <a:cs typeface="Arial" pitchFamily="34" charset="0"/>
              </a:rPr>
            </a:br>
            <a:r>
              <a:rPr lang="en-US" altLang="da-DK" sz="1000" b="1" noProof="1">
                <a:solidFill>
                  <a:schemeClr val="tx1"/>
                </a:solidFill>
                <a:latin typeface="+mn-lt"/>
                <a:cs typeface="Arial" pitchFamily="34" charset="0"/>
              </a:rPr>
              <a:t>Tip 2: </a:t>
            </a:r>
            <a:r>
              <a:rPr lang="en-US" altLang="da-DK" sz="1000" b="0" noProof="1">
                <a:solidFill>
                  <a:schemeClr val="tx1"/>
                </a:solidFill>
                <a:latin typeface="+mn-lt"/>
                <a:cs typeface="Arial" pitchFamily="34" charset="0"/>
              </a:rPr>
              <a:t>Skabelonen </a:t>
            </a:r>
            <a:r>
              <a:rPr lang="en-US" altLang="da-DK" sz="1000" b="1" noProof="1">
                <a:solidFill>
                  <a:schemeClr val="tx1"/>
                </a:solidFill>
                <a:latin typeface="+mn-lt"/>
                <a:cs typeface="Arial" pitchFamily="34" charset="0"/>
              </a:rPr>
              <a:t>Citatslide </a:t>
            </a:r>
            <a:r>
              <a:rPr lang="en-US" altLang="da-DK" sz="1000" b="0" noProof="1">
                <a:solidFill>
                  <a:schemeClr val="tx1"/>
                </a:solidFill>
                <a:latin typeface="+mn-lt"/>
                <a:cs typeface="Arial" pitchFamily="34" charset="0"/>
              </a:rPr>
              <a:t>har en billedplaceholder, som du ikke kan bruge pga. tekstfeltet på sliden. Henover denne slide er beskrevet, hvordan du indsætter et billede under citatet.</a:t>
            </a:r>
          </a:p>
          <a:p>
            <a:pPr algn="l" eaLnBrk="1" hangingPunct="1">
              <a:lnSpc>
                <a:spcPct val="100000"/>
              </a:lnSpc>
              <a:spcAft>
                <a:spcPts val="800"/>
              </a:spcAft>
              <a:buFontTx/>
              <a:buNone/>
              <a:defRPr/>
            </a:pPr>
            <a:endParaRPr lang="en-US" altLang="da-DK" sz="1000" b="0" noProof="1">
              <a:solidFill>
                <a:schemeClr val="tx1"/>
              </a:solidFill>
              <a:latin typeface="+mn-lt"/>
              <a:cs typeface="Arial" pitchFamily="34" charset="0"/>
            </a:endParaRPr>
          </a:p>
          <a:p>
            <a:pPr eaLnBrk="1" fontAlgn="auto" hangingPunct="1">
              <a:lnSpc>
                <a:spcPct val="100000"/>
              </a:lnSpc>
              <a:spcAft>
                <a:spcPts val="320"/>
              </a:spcAft>
              <a:buFont typeface="+mj-lt"/>
              <a:buNone/>
              <a:defRPr/>
            </a:pPr>
            <a:endParaRPr lang="en-US" sz="1000" b="1" noProof="1">
              <a:solidFill>
                <a:schemeClr val="tx1"/>
              </a:solidFill>
              <a:cs typeface="Arial" charset="0"/>
            </a:endParaRPr>
          </a:p>
        </p:txBody>
      </p:sp>
      <p:pic>
        <p:nvPicPr>
          <p:cNvPr id="10" name="Billede 22">
            <a:extLst>
              <a:ext uri="{FF2B5EF4-FFF2-40B4-BE49-F238E27FC236}">
                <a16:creationId xmlns:a16="http://schemas.microsoft.com/office/drawing/2014/main" id="{800E34C2-AA0B-F6AD-05FC-EF3DFD697C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092" y="2890981"/>
            <a:ext cx="449867" cy="428943"/>
          </a:xfrm>
          <a:prstGeom prst="rect">
            <a:avLst/>
          </a:prstGeom>
        </p:spPr>
      </p:pic>
      <p:sp>
        <p:nvSpPr>
          <p:cNvPr id="11" name="Text Box 48">
            <a:extLst>
              <a:ext uri="{FF2B5EF4-FFF2-40B4-BE49-F238E27FC236}">
                <a16:creationId xmlns:a16="http://schemas.microsoft.com/office/drawing/2014/main" id="{0AA2E476-7DF6-C22A-6600-B4A6EFCB91AB}"/>
              </a:ext>
            </a:extLst>
          </p:cNvPr>
          <p:cNvSpPr txBox="1">
            <a:spLocks noChangeArrowheads="1"/>
          </p:cNvSpPr>
          <p:nvPr userDrawn="1"/>
        </p:nvSpPr>
        <p:spPr bwMode="auto">
          <a:xfrm>
            <a:off x="442912" y="1806388"/>
            <a:ext cx="286976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altLang="da-DK" sz="1000" b="1" baseline="0" noProof="1">
                <a:solidFill>
                  <a:schemeClr val="tx1"/>
                </a:solidFill>
                <a:latin typeface="+mn-lt"/>
                <a:cs typeface="Arial" panose="020B0604020202020204" pitchFamily="34" charset="0"/>
              </a:rPr>
              <a:t>NULSTIL LAYOUT PÅ EN SLIDE</a:t>
            </a:r>
          </a:p>
          <a:p>
            <a:pPr marL="0" indent="0" eaLnBrk="1" hangingPunct="1">
              <a:lnSpc>
                <a:spcPct val="100000"/>
              </a:lnSpc>
              <a:spcAft>
                <a:spcPts val="800"/>
              </a:spcAft>
              <a:buFont typeface="+mj-lt"/>
              <a:buNone/>
              <a:defRPr/>
            </a:pPr>
            <a:r>
              <a:rPr lang="en-US" sz="1000" b="0" noProof="1">
                <a:latin typeface="+mn-lt"/>
                <a:cs typeface="Arial" panose="020B0604020202020204" pitchFamily="34" charset="0"/>
              </a:rPr>
              <a:t>Du kan nulstille dit slidelayout, hvis du er kommet til at rykke rundt på slideskabelonens elementer:</a:t>
            </a:r>
            <a:endParaRPr lang="en-US" sz="1000" b="1" noProof="1">
              <a:solidFill>
                <a:schemeClr val="tx1"/>
              </a:solidFill>
              <a:latin typeface="+mn-lt"/>
              <a:cs typeface="Arial" panose="020B0604020202020204" pitchFamily="34" charset="0"/>
            </a:endParaRPr>
          </a:p>
          <a:p>
            <a:pPr marL="228600" marR="0" indent="-228600" algn="l" defTabSz="1219170" rtl="0" eaLnBrk="1" fontAlgn="auto" latinLnBrk="0" hangingPunct="1">
              <a:lnSpc>
                <a:spcPct val="100000"/>
              </a:lnSpc>
              <a:spcAft>
                <a:spcPts val="800"/>
              </a:spcAft>
              <a:buClrTx/>
              <a:buSzTx/>
              <a:buFont typeface="+mj-lt"/>
              <a:buAutoNum type="arabicPeriod"/>
              <a:tabLst/>
              <a:defRPr/>
            </a:pPr>
            <a:r>
              <a:rPr lang="en-US" altLang="da-DK" sz="100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Hjem</a:t>
            </a:r>
            <a:endParaRPr lang="en-US" altLang="da-DK" sz="1000" b="1" strike="sngStrike" noProof="1">
              <a:solidFill>
                <a:schemeClr val="tx1"/>
              </a:solidFill>
              <a:latin typeface="+mn-lt"/>
              <a:cs typeface="Arial" panose="020B0604020202020204" pitchFamily="34" charset="0"/>
            </a:endParaRPr>
          </a:p>
          <a:p>
            <a:pPr marL="228600" marR="0" indent="-228600" algn="l" defTabSz="1219170" rtl="0" eaLnBrk="1" fontAlgn="auto" latinLnBrk="0" hangingPunct="1">
              <a:lnSpc>
                <a:spcPct val="100000"/>
              </a:lnSpc>
              <a:spcAft>
                <a:spcPts val="800"/>
              </a:spcAft>
              <a:buClrTx/>
              <a:buSzTx/>
              <a:buFont typeface="+mj-lt"/>
              <a:buAutoNum type="arabicPeriod"/>
              <a:tabLst/>
              <a:defRPr/>
            </a:pPr>
            <a:r>
              <a:rPr lang="en-US" altLang="da-DK" sz="100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Nulstil</a:t>
            </a:r>
            <a:r>
              <a:rPr lang="en-US" altLang="da-DK" sz="1000" noProof="1">
                <a:solidFill>
                  <a:schemeClr val="tx1"/>
                </a:solidFill>
                <a:latin typeface="+mn-lt"/>
                <a:cs typeface="Arial" panose="020B0604020202020204" pitchFamily="34" charset="0"/>
              </a:rPr>
              <a:t> for at nulstille placeringen og størrelsen på slideskabelonens elementer (tekst, billeder, bokse, farver osv).</a:t>
            </a:r>
            <a:endParaRPr lang="en-US" sz="1000" noProof="1">
              <a:solidFill>
                <a:schemeClr val="tx1"/>
              </a:solidFill>
              <a:latin typeface="+mn-lt"/>
              <a:cs typeface="Arial" panose="020B0604020202020204" pitchFamily="34" charset="0"/>
            </a:endParaRPr>
          </a:p>
        </p:txBody>
      </p:sp>
      <p:pic>
        <p:nvPicPr>
          <p:cNvPr id="12" name="Picture 11">
            <a:extLst>
              <a:ext uri="{FF2B5EF4-FFF2-40B4-BE49-F238E27FC236}">
                <a16:creationId xmlns:a16="http://schemas.microsoft.com/office/drawing/2014/main" id="{7F0D20F0-2046-EDF1-4D94-CA61A5FE69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1379" y="2081877"/>
            <a:ext cx="349535" cy="341405"/>
          </a:xfrm>
          <a:prstGeom prst="rect">
            <a:avLst/>
          </a:prstGeom>
        </p:spPr>
      </p:pic>
      <p:pic>
        <p:nvPicPr>
          <p:cNvPr id="17" name="Billede 1">
            <a:extLst>
              <a:ext uri="{FF2B5EF4-FFF2-40B4-BE49-F238E27FC236}">
                <a16:creationId xmlns:a16="http://schemas.microsoft.com/office/drawing/2014/main" id="{A7176204-B9C7-38A7-60CC-DE2FAB2FEC1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7535" y="3375685"/>
            <a:ext cx="479593" cy="447079"/>
          </a:xfrm>
          <a:prstGeom prst="rect">
            <a:avLst/>
          </a:prstGeom>
        </p:spPr>
      </p:pic>
      <p:cxnSp>
        <p:nvCxnSpPr>
          <p:cNvPr id="18" name="Straight Connector 17">
            <a:extLst>
              <a:ext uri="{FF2B5EF4-FFF2-40B4-BE49-F238E27FC236}">
                <a16:creationId xmlns:a16="http://schemas.microsoft.com/office/drawing/2014/main" id="{81C18549-4DBA-E73C-14C2-855ACB76ABCD}"/>
              </a:ext>
            </a:extLst>
          </p:cNvPr>
          <p:cNvCxnSpPr>
            <a:cxnSpLocks/>
          </p:cNvCxnSpPr>
          <p:nvPr userDrawn="1"/>
        </p:nvCxnSpPr>
        <p:spPr>
          <a:xfrm>
            <a:off x="4162425" y="1806387"/>
            <a:ext cx="0" cy="45000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CDFEAD-FC08-EE90-D942-2468F15AA395}"/>
              </a:ext>
            </a:extLst>
          </p:cNvPr>
          <p:cNvCxnSpPr>
            <a:cxnSpLocks/>
          </p:cNvCxnSpPr>
          <p:nvPr userDrawn="1"/>
        </p:nvCxnSpPr>
        <p:spPr>
          <a:xfrm>
            <a:off x="8048625" y="1806387"/>
            <a:ext cx="0" cy="45000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a:latin typeface="+mj-lt"/>
              </a:rPr>
              <a:t>Tips </a:t>
            </a:r>
            <a:r>
              <a:rPr lang="en-GB" sz="3200" b="1" err="1">
                <a:latin typeface="+mj-lt"/>
              </a:rPr>
              <a:t>og</a:t>
            </a:r>
            <a:r>
              <a:rPr lang="en-GB" sz="3200" b="1">
                <a:latin typeface="+mj-lt"/>
              </a:rPr>
              <a:t> tricks #1</a:t>
            </a:r>
            <a:endParaRPr lang="en-GB" sz="1600" b="1">
              <a:solidFill>
                <a:schemeClr val="accent2"/>
              </a:solidFill>
              <a:latin typeface="+mj-lt"/>
            </a:endParaRPr>
          </a:p>
        </p:txBody>
      </p:sp>
      <p:pic>
        <p:nvPicPr>
          <p:cNvPr id="4" name="Billede 3">
            <a:extLst>
              <a:ext uri="{FF2B5EF4-FFF2-40B4-BE49-F238E27FC236}">
                <a16:creationId xmlns:a16="http://schemas.microsoft.com/office/drawing/2014/main" id="{22722981-EC4A-FD87-359C-B23F4F7006E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442913" y="3663496"/>
            <a:ext cx="3153728" cy="2229103"/>
          </a:xfrm>
          <a:prstGeom prst="rect">
            <a:avLst/>
          </a:prstGeom>
        </p:spPr>
      </p:pic>
      <p:pic>
        <p:nvPicPr>
          <p:cNvPr id="21" name="Billede 20">
            <a:extLst>
              <a:ext uri="{FF2B5EF4-FFF2-40B4-BE49-F238E27FC236}">
                <a16:creationId xmlns:a16="http://schemas.microsoft.com/office/drawing/2014/main" id="{95AE9CA1-93EB-0EC7-6061-0C759A6C663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4330161" y="4778047"/>
            <a:ext cx="2286001" cy="745222"/>
          </a:xfrm>
          <a:prstGeom prst="rect">
            <a:avLst/>
          </a:prstGeom>
          <a:ln>
            <a:solidFill>
              <a:schemeClr val="bg1">
                <a:lumMod val="65000"/>
              </a:schemeClr>
            </a:solidFill>
          </a:ln>
          <a:effectLst/>
        </p:spPr>
      </p:pic>
      <p:cxnSp>
        <p:nvCxnSpPr>
          <p:cNvPr id="20" name="Lige pilforbindelse 19">
            <a:extLst>
              <a:ext uri="{FF2B5EF4-FFF2-40B4-BE49-F238E27FC236}">
                <a16:creationId xmlns:a16="http://schemas.microsoft.com/office/drawing/2014/main" id="{F3A3CFC3-B411-905F-E220-5F389A70E691}"/>
              </a:ext>
            </a:extLst>
          </p:cNvPr>
          <p:cNvCxnSpPr>
            <a:cxnSpLocks/>
          </p:cNvCxnSpPr>
          <p:nvPr userDrawn="1"/>
        </p:nvCxnSpPr>
        <p:spPr>
          <a:xfrm flipH="1">
            <a:off x="2370601" y="4224254"/>
            <a:ext cx="99116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Lige pilforbindelse 21">
            <a:extLst>
              <a:ext uri="{FF2B5EF4-FFF2-40B4-BE49-F238E27FC236}">
                <a16:creationId xmlns:a16="http://schemas.microsoft.com/office/drawing/2014/main" id="{C6151912-BF13-A809-04D4-A164CB5CB854}"/>
              </a:ext>
            </a:extLst>
          </p:cNvPr>
          <p:cNvCxnSpPr>
            <a:cxnSpLocks/>
          </p:cNvCxnSpPr>
          <p:nvPr userDrawn="1"/>
        </p:nvCxnSpPr>
        <p:spPr>
          <a:xfrm flipH="1">
            <a:off x="6712937" y="5392061"/>
            <a:ext cx="67459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4" name="Billede 23">
            <a:extLst>
              <a:ext uri="{FF2B5EF4-FFF2-40B4-BE49-F238E27FC236}">
                <a16:creationId xmlns:a16="http://schemas.microsoft.com/office/drawing/2014/main" id="{5C8B8887-D8CA-DDF6-B4BA-09D5A4F312C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20078" y="3997756"/>
            <a:ext cx="3539304" cy="2256376"/>
          </a:xfrm>
          <a:prstGeom prst="rect">
            <a:avLst/>
          </a:prstGeom>
        </p:spPr>
      </p:pic>
    </p:spTree>
    <p:extLst>
      <p:ext uri="{BB962C8B-B14F-4D97-AF65-F5344CB8AC3E}">
        <p14:creationId xmlns:p14="http://schemas.microsoft.com/office/powerpoint/2010/main" val="2247335431"/>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1139">
          <p15:clr>
            <a:srgbClr val="A4A3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ps og tricks #2">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CD68E269-9CB2-D88F-5CAD-168BAC8B9FC7}"/>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92" name="TextBox 91">
            <a:extLst>
              <a:ext uri="{FF2B5EF4-FFF2-40B4-BE49-F238E27FC236}">
                <a16:creationId xmlns:a16="http://schemas.microsoft.com/office/drawing/2014/main" id="{845E9104-FC9A-6C64-7AF8-B361F9BAC48E}"/>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err="1">
                <a:solidFill>
                  <a:schemeClr val="accent2"/>
                </a:solidFill>
                <a:latin typeface="+mj-lt"/>
              </a:rPr>
              <a:t>Slet</a:t>
            </a:r>
            <a:r>
              <a:rPr lang="en-US" sz="2000" b="1">
                <a:solidFill>
                  <a:schemeClr val="accent2"/>
                </a:solidFill>
                <a:latin typeface="+mj-lt"/>
              </a:rPr>
              <a:t> </a:t>
            </a:r>
            <a:r>
              <a:rPr lang="en-US" sz="2000" b="1" err="1">
                <a:solidFill>
                  <a:schemeClr val="accent2"/>
                </a:solidFill>
                <a:latin typeface="+mj-lt"/>
              </a:rPr>
              <a:t>før</a:t>
            </a:r>
            <a:r>
              <a:rPr lang="en-US" sz="2000" b="1">
                <a:solidFill>
                  <a:schemeClr val="accent2"/>
                </a:solidFill>
                <a:latin typeface="+mj-lt"/>
              </a:rPr>
              <a:t> </a:t>
            </a:r>
            <a:r>
              <a:rPr lang="en-US" sz="2000" b="1" err="1">
                <a:solidFill>
                  <a:schemeClr val="accent2"/>
                </a:solidFill>
                <a:latin typeface="+mj-lt"/>
              </a:rPr>
              <a:t>brug</a:t>
            </a:r>
            <a:endParaRPr lang="en-GB" sz="2000" b="1" err="1">
              <a:solidFill>
                <a:schemeClr val="accent2"/>
              </a:solidFill>
              <a:latin typeface="+mj-lt"/>
            </a:endParaRPr>
          </a:p>
        </p:txBody>
      </p:sp>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a:latin typeface="+mj-lt"/>
              </a:rPr>
              <a:t>Tips </a:t>
            </a:r>
            <a:r>
              <a:rPr lang="en-GB" sz="3200" b="1" err="1">
                <a:latin typeface="+mj-lt"/>
              </a:rPr>
              <a:t>og</a:t>
            </a:r>
            <a:r>
              <a:rPr lang="en-GB" sz="3200" b="1">
                <a:latin typeface="+mj-lt"/>
              </a:rPr>
              <a:t> tricks #2</a:t>
            </a:r>
            <a:endParaRPr lang="en-GB" sz="1600" b="1">
              <a:solidFill>
                <a:schemeClr val="accent2"/>
              </a:solidFill>
              <a:latin typeface="+mj-lt"/>
            </a:endParaRPr>
          </a:p>
        </p:txBody>
      </p:sp>
      <p:sp>
        <p:nvSpPr>
          <p:cNvPr id="20" name="TextBox 19">
            <a:extLst>
              <a:ext uri="{FF2B5EF4-FFF2-40B4-BE49-F238E27FC236}">
                <a16:creationId xmlns:a16="http://schemas.microsoft.com/office/drawing/2014/main" id="{039C2CC1-09C1-EE5C-7256-8C42191876D3}"/>
              </a:ext>
            </a:extLst>
          </p:cNvPr>
          <p:cNvSpPr txBox="1"/>
          <p:nvPr userDrawn="1"/>
        </p:nvSpPr>
        <p:spPr>
          <a:xfrm>
            <a:off x="435966" y="1806388"/>
            <a:ext cx="3526574" cy="4464049"/>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a:solidFill>
                  <a:schemeClr val="accent2"/>
                </a:solidFill>
              </a:rPr>
              <a:t>FREMHÆVNING AF ET ORD I EN OVERSKRIFT</a:t>
            </a:r>
            <a:br>
              <a:rPr lang="en-US" sz="1000" b="1">
                <a:solidFill>
                  <a:schemeClr val="accent2"/>
                </a:solidFill>
              </a:rPr>
            </a:br>
            <a:endParaRPr lang="en-US" sz="1000" b="1">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br>
              <a:rPr lang="en-US" sz="1000">
                <a:solidFill>
                  <a:schemeClr val="accent2"/>
                </a:solidFill>
              </a:rPr>
            </a:b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r>
              <a:rPr lang="en-US" sz="1000">
                <a:solidFill>
                  <a:schemeClr val="accent2"/>
                </a:solidFill>
              </a:rPr>
              <a:t>Du </a:t>
            </a:r>
            <a:r>
              <a:rPr lang="en-US" sz="1000" err="1">
                <a:solidFill>
                  <a:schemeClr val="accent2"/>
                </a:solidFill>
              </a:rPr>
              <a:t>kan</a:t>
            </a:r>
            <a:r>
              <a:rPr lang="en-US" sz="1000">
                <a:solidFill>
                  <a:schemeClr val="accent2"/>
                </a:solidFill>
              </a:rPr>
              <a:t> </a:t>
            </a:r>
            <a:r>
              <a:rPr lang="en-US" sz="1000" err="1">
                <a:solidFill>
                  <a:schemeClr val="accent2"/>
                </a:solidFill>
              </a:rPr>
              <a:t>vælge</a:t>
            </a:r>
            <a:r>
              <a:rPr lang="en-US" sz="1000">
                <a:solidFill>
                  <a:schemeClr val="accent2"/>
                </a:solidFill>
              </a:rPr>
              <a:t> at </a:t>
            </a:r>
            <a:r>
              <a:rPr lang="en-US" sz="1000" err="1">
                <a:solidFill>
                  <a:schemeClr val="accent2"/>
                </a:solidFill>
              </a:rPr>
              <a:t>fremhæve</a:t>
            </a:r>
            <a:r>
              <a:rPr lang="en-US" sz="1000">
                <a:solidFill>
                  <a:schemeClr val="accent2"/>
                </a:solidFill>
              </a:rPr>
              <a:t> et </a:t>
            </a:r>
            <a:r>
              <a:rPr lang="en-US" sz="1000" err="1">
                <a:solidFill>
                  <a:schemeClr val="accent2"/>
                </a:solidFill>
              </a:rPr>
              <a:t>ord</a:t>
            </a:r>
            <a:r>
              <a:rPr lang="en-US" sz="1000">
                <a:solidFill>
                  <a:schemeClr val="accent2"/>
                </a:solidFill>
              </a:rPr>
              <a:t> i </a:t>
            </a:r>
            <a:r>
              <a:rPr lang="en-US" sz="1000" err="1">
                <a:solidFill>
                  <a:schemeClr val="accent2"/>
                </a:solidFill>
              </a:rPr>
              <a:t>en</a:t>
            </a:r>
            <a:r>
              <a:rPr lang="en-US" sz="1000">
                <a:solidFill>
                  <a:schemeClr val="accent2"/>
                </a:solidFill>
              </a:rPr>
              <a:t> </a:t>
            </a:r>
            <a:r>
              <a:rPr lang="en-US" sz="1000" err="1">
                <a:solidFill>
                  <a:schemeClr val="accent2"/>
                </a:solidFill>
              </a:rPr>
              <a:t>overskriften</a:t>
            </a:r>
            <a:r>
              <a:rPr lang="en-US" sz="1000">
                <a:solidFill>
                  <a:schemeClr val="accent2"/>
                </a:solidFill>
              </a:rPr>
              <a:t>, </a:t>
            </a:r>
            <a:r>
              <a:rPr lang="en-US" sz="1000" err="1">
                <a:solidFill>
                  <a:schemeClr val="accent2"/>
                </a:solidFill>
              </a:rPr>
              <a:t>hvis</a:t>
            </a:r>
            <a:r>
              <a:rPr lang="en-US" sz="1000">
                <a:solidFill>
                  <a:schemeClr val="accent2"/>
                </a:solidFill>
              </a:rPr>
              <a:t> du </a:t>
            </a:r>
            <a:r>
              <a:rPr lang="en-US" sz="1000" err="1">
                <a:solidFill>
                  <a:schemeClr val="accent2"/>
                </a:solidFill>
              </a:rPr>
              <a:t>synes</a:t>
            </a:r>
            <a:r>
              <a:rPr lang="en-US" sz="1000">
                <a:solidFill>
                  <a:schemeClr val="accent2"/>
                </a:solidFill>
              </a:rPr>
              <a:t> </a:t>
            </a:r>
            <a:r>
              <a:rPr lang="en-US" sz="1000" err="1">
                <a:solidFill>
                  <a:schemeClr val="accent2"/>
                </a:solidFill>
              </a:rPr>
              <a:t>dette</a:t>
            </a:r>
            <a:r>
              <a:rPr lang="en-US" sz="1000">
                <a:solidFill>
                  <a:schemeClr val="accent2"/>
                </a:solidFill>
              </a:rPr>
              <a:t> </a:t>
            </a:r>
            <a:r>
              <a:rPr lang="en-US" sz="1000" err="1">
                <a:solidFill>
                  <a:schemeClr val="accent2"/>
                </a:solidFill>
              </a:rPr>
              <a:t>ord</a:t>
            </a:r>
            <a:r>
              <a:rPr lang="en-US" sz="1000">
                <a:solidFill>
                  <a:schemeClr val="accent2"/>
                </a:solidFill>
              </a:rPr>
              <a:t> </a:t>
            </a:r>
            <a:r>
              <a:rPr lang="en-US" sz="1000" err="1">
                <a:solidFill>
                  <a:schemeClr val="accent2"/>
                </a:solidFill>
              </a:rPr>
              <a:t>skal</a:t>
            </a:r>
            <a:r>
              <a:rPr lang="en-US" sz="1000">
                <a:solidFill>
                  <a:schemeClr val="accent2"/>
                </a:solidFill>
              </a:rPr>
              <a:t> </a:t>
            </a:r>
            <a:r>
              <a:rPr lang="en-US" sz="1000" err="1">
                <a:solidFill>
                  <a:schemeClr val="accent2"/>
                </a:solidFill>
              </a:rPr>
              <a:t>stå</a:t>
            </a:r>
            <a:r>
              <a:rPr lang="en-US" sz="1000">
                <a:solidFill>
                  <a:schemeClr val="accent2"/>
                </a:solidFill>
              </a:rPr>
              <a:t> </a:t>
            </a:r>
            <a:r>
              <a:rPr lang="en-US" sz="1000" err="1">
                <a:solidFill>
                  <a:schemeClr val="accent2"/>
                </a:solidFill>
              </a:rPr>
              <a:t>særligt</a:t>
            </a:r>
            <a:r>
              <a:rPr lang="en-US" sz="1000">
                <a:solidFill>
                  <a:schemeClr val="accent2"/>
                </a:solidFill>
              </a:rPr>
              <a:t> </a:t>
            </a:r>
            <a:r>
              <a:rPr lang="en-US" sz="1000" err="1">
                <a:solidFill>
                  <a:schemeClr val="accent2"/>
                </a:solidFill>
              </a:rPr>
              <a:t>frem</a:t>
            </a:r>
            <a:r>
              <a:rPr lang="en-US" sz="1000">
                <a:solidFill>
                  <a:schemeClr val="accent2"/>
                </a:solidFill>
              </a:rPr>
              <a:t>:</a:t>
            </a:r>
          </a:p>
          <a:p>
            <a:pPr marL="228600" lvl="0" indent="-228600" algn="l">
              <a:lnSpc>
                <a:spcPct val="110000"/>
              </a:lnSpc>
              <a:spcBef>
                <a:spcPts val="1200"/>
              </a:spcBef>
              <a:buSzPct val="80000"/>
              <a:buFont typeface="Arial" panose="020B0604020202020204" pitchFamily="34" charset="0"/>
              <a:buAutoNum type="arabicPeriod"/>
            </a:pPr>
            <a:r>
              <a:rPr lang="en-US" sz="1000">
                <a:solidFill>
                  <a:schemeClr val="accent2"/>
                </a:solidFill>
              </a:rPr>
              <a:t>Start med at </a:t>
            </a:r>
            <a:r>
              <a:rPr lang="en-US" sz="1000" err="1">
                <a:solidFill>
                  <a:schemeClr val="accent2"/>
                </a:solidFill>
              </a:rPr>
              <a:t>sætte</a:t>
            </a:r>
            <a:r>
              <a:rPr lang="en-US" sz="1000">
                <a:solidFill>
                  <a:schemeClr val="accent2"/>
                </a:solidFill>
              </a:rPr>
              <a:t> et </a:t>
            </a:r>
            <a:r>
              <a:rPr lang="en-US" sz="1000" err="1">
                <a:solidFill>
                  <a:schemeClr val="accent2"/>
                </a:solidFill>
              </a:rPr>
              <a:t>ekstra</a:t>
            </a:r>
            <a:r>
              <a:rPr lang="en-US" sz="1000">
                <a:solidFill>
                  <a:schemeClr val="accent2"/>
                </a:solidFill>
              </a:rPr>
              <a:t> </a:t>
            </a:r>
            <a:r>
              <a:rPr lang="en-US" sz="1000" err="1">
                <a:solidFill>
                  <a:schemeClr val="accent2"/>
                </a:solidFill>
              </a:rPr>
              <a:t>mellemrum</a:t>
            </a:r>
            <a:r>
              <a:rPr lang="en-US" sz="1000">
                <a:solidFill>
                  <a:schemeClr val="accent2"/>
                </a:solidFill>
              </a:rPr>
              <a:t> </a:t>
            </a:r>
            <a:r>
              <a:rPr lang="en-US" sz="1000" err="1">
                <a:solidFill>
                  <a:schemeClr val="accent2"/>
                </a:solidFill>
              </a:rPr>
              <a:t>før</a:t>
            </a:r>
            <a:r>
              <a:rPr lang="en-US" sz="1000">
                <a:solidFill>
                  <a:schemeClr val="accent2"/>
                </a:solidFill>
              </a:rPr>
              <a:t> </a:t>
            </a:r>
            <a:r>
              <a:rPr lang="en-US" sz="1000" err="1">
                <a:solidFill>
                  <a:schemeClr val="accent2"/>
                </a:solidFill>
              </a:rPr>
              <a:t>og</a:t>
            </a:r>
            <a:r>
              <a:rPr lang="en-US" sz="1000">
                <a:solidFill>
                  <a:schemeClr val="accent2"/>
                </a:solidFill>
              </a:rPr>
              <a:t> </a:t>
            </a:r>
            <a:r>
              <a:rPr lang="en-US" sz="1000" err="1">
                <a:solidFill>
                  <a:schemeClr val="accent2"/>
                </a:solidFill>
              </a:rPr>
              <a:t>efter</a:t>
            </a:r>
            <a:r>
              <a:rPr lang="en-US" sz="1000">
                <a:solidFill>
                  <a:schemeClr val="accent2"/>
                </a:solidFill>
              </a:rPr>
              <a:t> </a:t>
            </a:r>
            <a:r>
              <a:rPr lang="en-US" sz="1000" err="1">
                <a:solidFill>
                  <a:schemeClr val="accent2"/>
                </a:solidFill>
              </a:rPr>
              <a:t>ordet</a:t>
            </a:r>
            <a:r>
              <a:rPr lang="en-US" sz="1000">
                <a:solidFill>
                  <a:schemeClr val="accent2"/>
                </a:solidFill>
              </a:rPr>
              <a:t>.</a:t>
            </a:r>
          </a:p>
          <a:p>
            <a:pPr marL="228600" lvl="0" indent="-228600" algn="l">
              <a:lnSpc>
                <a:spcPct val="110000"/>
              </a:lnSpc>
              <a:spcBef>
                <a:spcPts val="1200"/>
              </a:spcBef>
              <a:buSzPct val="80000"/>
              <a:buFont typeface="Arial" panose="020B0604020202020204" pitchFamily="34" charset="0"/>
              <a:buAutoNum type="arabicPeriod"/>
            </a:pPr>
            <a:r>
              <a:rPr lang="en-US" sz="1000">
                <a:solidFill>
                  <a:schemeClr val="accent2"/>
                </a:solidFill>
              </a:rPr>
              <a:t>Marker </a:t>
            </a:r>
            <a:r>
              <a:rPr lang="en-US" sz="1000" err="1">
                <a:solidFill>
                  <a:schemeClr val="accent2"/>
                </a:solidFill>
              </a:rPr>
              <a:t>derefter</a:t>
            </a:r>
            <a:r>
              <a:rPr lang="en-US" sz="1000">
                <a:solidFill>
                  <a:schemeClr val="accent2"/>
                </a:solidFill>
              </a:rPr>
              <a:t> </a:t>
            </a:r>
            <a:r>
              <a:rPr lang="en-US" sz="1000" err="1">
                <a:solidFill>
                  <a:schemeClr val="accent2"/>
                </a:solidFill>
              </a:rPr>
              <a:t>ordet</a:t>
            </a:r>
            <a:r>
              <a:rPr lang="en-US" sz="1000">
                <a:solidFill>
                  <a:schemeClr val="accent2"/>
                </a:solidFill>
              </a:rPr>
              <a:t> </a:t>
            </a:r>
            <a:r>
              <a:rPr lang="en-US" sz="1000" err="1">
                <a:solidFill>
                  <a:schemeClr val="accent2"/>
                </a:solidFill>
              </a:rPr>
              <a:t>inkl</a:t>
            </a:r>
            <a:r>
              <a:rPr lang="en-US" sz="1000">
                <a:solidFill>
                  <a:schemeClr val="accent2"/>
                </a:solidFill>
              </a:rPr>
              <a:t>. de to </a:t>
            </a:r>
            <a:r>
              <a:rPr lang="en-US" sz="1000" err="1">
                <a:solidFill>
                  <a:schemeClr val="accent2"/>
                </a:solidFill>
              </a:rPr>
              <a:t>ekstra</a:t>
            </a:r>
            <a:r>
              <a:rPr lang="en-US" sz="1000">
                <a:solidFill>
                  <a:schemeClr val="accent2"/>
                </a:solidFill>
              </a:rPr>
              <a:t> </a:t>
            </a:r>
            <a:r>
              <a:rPr lang="en-US" sz="1000" err="1">
                <a:solidFill>
                  <a:schemeClr val="accent2"/>
                </a:solidFill>
              </a:rPr>
              <a:t>mellemrum</a:t>
            </a:r>
            <a:r>
              <a:rPr lang="en-US" sz="1000">
                <a:solidFill>
                  <a:schemeClr val="accent2"/>
                </a:solidFill>
              </a:rPr>
              <a:t> </a:t>
            </a:r>
            <a:r>
              <a:rPr lang="en-US" sz="1000" err="1">
                <a:solidFill>
                  <a:schemeClr val="accent2"/>
                </a:solidFill>
              </a:rPr>
              <a:t>omkring</a:t>
            </a:r>
            <a:r>
              <a:rPr lang="en-US" sz="1000">
                <a:solidFill>
                  <a:schemeClr val="accent2"/>
                </a:solidFill>
              </a:rPr>
              <a:t> </a:t>
            </a:r>
            <a:r>
              <a:rPr lang="en-US" sz="1000" err="1">
                <a:solidFill>
                  <a:schemeClr val="accent2"/>
                </a:solidFill>
              </a:rPr>
              <a:t>ordet</a:t>
            </a:r>
            <a:r>
              <a:rPr lang="en-US" sz="1000">
                <a:solidFill>
                  <a:schemeClr val="accent2"/>
                </a:solidFill>
              </a:rPr>
              <a:t> </a:t>
            </a:r>
            <a:r>
              <a:rPr lang="en-US" sz="1000" err="1">
                <a:solidFill>
                  <a:schemeClr val="accent2"/>
                </a:solidFill>
              </a:rPr>
              <a:t>og</a:t>
            </a:r>
            <a:r>
              <a:rPr lang="en-US" sz="1000">
                <a:solidFill>
                  <a:schemeClr val="accent2"/>
                </a:solidFill>
              </a:rPr>
              <a:t> </a:t>
            </a:r>
            <a:r>
              <a:rPr lang="en-US" sz="1000" err="1">
                <a:solidFill>
                  <a:schemeClr val="accent2"/>
                </a:solidFill>
              </a:rPr>
              <a:t>vælg</a:t>
            </a:r>
            <a:r>
              <a:rPr lang="en-US" sz="1000">
                <a:solidFill>
                  <a:schemeClr val="accent2"/>
                </a:solidFill>
              </a:rPr>
              <a:t> sort under </a:t>
            </a:r>
            <a:r>
              <a:rPr lang="en-US" sz="1000" err="1">
                <a:solidFill>
                  <a:schemeClr val="accent2"/>
                </a:solidFill>
              </a:rPr>
              <a:t>knappen</a:t>
            </a:r>
            <a:r>
              <a:rPr lang="en-US" sz="1000">
                <a:solidFill>
                  <a:schemeClr val="accent2"/>
                </a:solidFill>
              </a:rPr>
              <a:t> </a:t>
            </a:r>
            <a:r>
              <a:rPr lang="en-US" sz="1000" b="1" err="1">
                <a:solidFill>
                  <a:schemeClr val="accent2"/>
                </a:solidFill>
              </a:rPr>
              <a:t>Fremhæv</a:t>
            </a:r>
            <a:r>
              <a:rPr lang="en-US" sz="1000" b="1">
                <a:solidFill>
                  <a:schemeClr val="accent2"/>
                </a:solidFill>
              </a:rPr>
              <a:t> </a:t>
            </a:r>
            <a:r>
              <a:rPr lang="en-US" sz="1000" b="1" err="1">
                <a:solidFill>
                  <a:schemeClr val="accent2"/>
                </a:solidFill>
              </a:rPr>
              <a:t>tekstfarve</a:t>
            </a:r>
            <a:r>
              <a:rPr lang="en-US" sz="1000">
                <a:solidFill>
                  <a:schemeClr val="accent2"/>
                </a:solidFill>
              </a:rPr>
              <a:t> i </a:t>
            </a:r>
            <a:r>
              <a:rPr lang="en-US" sz="1000" err="1">
                <a:solidFill>
                  <a:schemeClr val="accent2"/>
                </a:solidFill>
              </a:rPr>
              <a:t>topmenuen</a:t>
            </a:r>
            <a:r>
              <a:rPr lang="en-US" sz="1000">
                <a:solidFill>
                  <a:schemeClr val="accent2"/>
                </a:solidFill>
              </a:rPr>
              <a:t>:</a:t>
            </a:r>
          </a:p>
          <a:p>
            <a:pPr marL="228600" lvl="0" indent="-228600" algn="l">
              <a:lnSpc>
                <a:spcPct val="110000"/>
              </a:lnSpc>
              <a:spcBef>
                <a:spcPts val="1200"/>
              </a:spcBef>
              <a:buSzPct val="80000"/>
              <a:buFont typeface="Arial" panose="020B0604020202020204" pitchFamily="34" charset="0"/>
              <a:buAutoNum type="arabicPeriod"/>
            </a:pPr>
            <a:endParaRPr lang="en-US" sz="1000">
              <a:solidFill>
                <a:schemeClr val="accent2"/>
              </a:solidFill>
            </a:endParaRPr>
          </a:p>
          <a:p>
            <a:pPr marL="228600" lvl="0" indent="-228600" algn="l">
              <a:lnSpc>
                <a:spcPct val="110000"/>
              </a:lnSpc>
              <a:spcBef>
                <a:spcPts val="1200"/>
              </a:spcBef>
              <a:buSzPct val="80000"/>
              <a:buFont typeface="Arial" panose="020B0604020202020204" pitchFamily="34" charset="0"/>
              <a:buAutoNum type="arabicPeriod"/>
            </a:pPr>
            <a:endParaRPr lang="en-US" sz="1000">
              <a:solidFill>
                <a:schemeClr val="accent2"/>
              </a:solidFill>
            </a:endParaRPr>
          </a:p>
          <a:p>
            <a:pPr marL="228600" lvl="0" indent="-228600" algn="l">
              <a:lnSpc>
                <a:spcPct val="110000"/>
              </a:lnSpc>
              <a:spcBef>
                <a:spcPts val="1200"/>
              </a:spcBef>
              <a:buSzPct val="80000"/>
              <a:buFont typeface="Arial" panose="020B0604020202020204" pitchFamily="34" charset="0"/>
              <a:buAutoNum type="arabicPeriod"/>
            </a:pPr>
            <a:endParaRPr lang="en-US" sz="1000">
              <a:solidFill>
                <a:schemeClr val="accent2"/>
              </a:solidFill>
            </a:endParaRPr>
          </a:p>
          <a:p>
            <a:pPr marL="228600" lvl="0" indent="-228600" algn="l">
              <a:lnSpc>
                <a:spcPct val="110000"/>
              </a:lnSpc>
              <a:spcBef>
                <a:spcPts val="1200"/>
              </a:spcBef>
              <a:buSzPct val="80000"/>
              <a:buFont typeface="Arial" panose="020B0604020202020204" pitchFamily="34" charset="0"/>
              <a:buAutoNum type="arabicPeriod"/>
            </a:pPr>
            <a:r>
              <a:rPr lang="en-US" sz="1000" err="1">
                <a:solidFill>
                  <a:schemeClr val="accent2"/>
                </a:solidFill>
              </a:rPr>
              <a:t>Herefter</a:t>
            </a:r>
            <a:r>
              <a:rPr lang="en-US" sz="1000">
                <a:solidFill>
                  <a:schemeClr val="accent2"/>
                </a:solidFill>
              </a:rPr>
              <a:t> </a:t>
            </a:r>
            <a:r>
              <a:rPr lang="en-US" sz="1000" err="1">
                <a:solidFill>
                  <a:schemeClr val="accent2"/>
                </a:solidFill>
              </a:rPr>
              <a:t>markeret</a:t>
            </a:r>
            <a:r>
              <a:rPr lang="en-US" sz="1000">
                <a:solidFill>
                  <a:schemeClr val="accent2"/>
                </a:solidFill>
              </a:rPr>
              <a:t> du </a:t>
            </a:r>
            <a:r>
              <a:rPr lang="en-US" sz="1000" err="1">
                <a:solidFill>
                  <a:schemeClr val="accent2"/>
                </a:solidFill>
              </a:rPr>
              <a:t>ordet</a:t>
            </a:r>
            <a:r>
              <a:rPr lang="en-US" sz="1000">
                <a:solidFill>
                  <a:schemeClr val="accent2"/>
                </a:solidFill>
              </a:rPr>
              <a:t> </a:t>
            </a:r>
            <a:r>
              <a:rPr lang="en-US" sz="1000" err="1">
                <a:solidFill>
                  <a:schemeClr val="accent2"/>
                </a:solidFill>
              </a:rPr>
              <a:t>igen</a:t>
            </a:r>
            <a:r>
              <a:rPr lang="en-US" sz="1000">
                <a:solidFill>
                  <a:schemeClr val="accent2"/>
                </a:solidFill>
              </a:rPr>
              <a:t> </a:t>
            </a:r>
            <a:r>
              <a:rPr lang="en-US" sz="1000" err="1">
                <a:solidFill>
                  <a:schemeClr val="accent2"/>
                </a:solidFill>
              </a:rPr>
              <a:t>og</a:t>
            </a:r>
            <a:r>
              <a:rPr lang="en-US" sz="1000">
                <a:solidFill>
                  <a:schemeClr val="accent2"/>
                </a:solidFill>
              </a:rPr>
              <a:t> </a:t>
            </a:r>
            <a:r>
              <a:rPr lang="en-US" sz="1000" err="1">
                <a:solidFill>
                  <a:schemeClr val="accent2"/>
                </a:solidFill>
              </a:rPr>
              <a:t>ændrer</a:t>
            </a:r>
            <a:r>
              <a:rPr lang="en-US" sz="1000">
                <a:solidFill>
                  <a:schemeClr val="accent2"/>
                </a:solidFill>
              </a:rPr>
              <a:t> </a:t>
            </a:r>
            <a:r>
              <a:rPr lang="en-US" sz="1000" err="1">
                <a:solidFill>
                  <a:schemeClr val="accent2"/>
                </a:solidFill>
              </a:rPr>
              <a:t>ordets</a:t>
            </a:r>
            <a:r>
              <a:rPr lang="en-US" sz="1000">
                <a:solidFill>
                  <a:schemeClr val="accent2"/>
                </a:solidFill>
              </a:rPr>
              <a:t> </a:t>
            </a:r>
            <a:r>
              <a:rPr lang="en-US" sz="1000" err="1">
                <a:solidFill>
                  <a:schemeClr val="accent2"/>
                </a:solidFill>
              </a:rPr>
              <a:t>skriftfarve</a:t>
            </a:r>
            <a:r>
              <a:rPr lang="en-US" sz="1000">
                <a:solidFill>
                  <a:schemeClr val="accent2"/>
                </a:solidFill>
              </a:rPr>
              <a:t> </a:t>
            </a:r>
            <a:r>
              <a:rPr lang="en-US" sz="1000" err="1">
                <a:solidFill>
                  <a:schemeClr val="accent2"/>
                </a:solidFill>
              </a:rPr>
              <a:t>til</a:t>
            </a:r>
            <a:r>
              <a:rPr lang="en-US" sz="1000">
                <a:solidFill>
                  <a:schemeClr val="accent2"/>
                </a:solidFill>
              </a:rPr>
              <a:t> </a:t>
            </a:r>
            <a:r>
              <a:rPr lang="en-US" sz="1000" err="1">
                <a:solidFill>
                  <a:schemeClr val="accent2"/>
                </a:solidFill>
              </a:rPr>
              <a:t>hvid</a:t>
            </a:r>
            <a:r>
              <a:rPr lang="en-US" sz="1000">
                <a:solidFill>
                  <a:schemeClr val="accent2"/>
                </a:solidFill>
              </a:rPr>
              <a:t>.</a:t>
            </a:r>
            <a:endParaRPr lang="en-GB" sz="1000" err="1">
              <a:solidFill>
                <a:schemeClr val="accent2"/>
              </a:solidFill>
            </a:endParaRPr>
          </a:p>
        </p:txBody>
      </p:sp>
      <p:sp>
        <p:nvSpPr>
          <p:cNvPr id="41" name="TextBox 40">
            <a:extLst>
              <a:ext uri="{FF2B5EF4-FFF2-40B4-BE49-F238E27FC236}">
                <a16:creationId xmlns:a16="http://schemas.microsoft.com/office/drawing/2014/main" id="{AFBEF7CA-F2B1-A6E7-150F-84BD25F9F8E2}"/>
              </a:ext>
            </a:extLst>
          </p:cNvPr>
          <p:cNvSpPr txBox="1"/>
          <p:nvPr userDrawn="1"/>
        </p:nvSpPr>
        <p:spPr>
          <a:xfrm>
            <a:off x="4341256" y="1806388"/>
            <a:ext cx="3603443" cy="450233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a:solidFill>
                  <a:schemeClr val="accent2"/>
                </a:solidFill>
              </a:rPr>
              <a:t>FARVER OG FIGURER</a:t>
            </a:r>
          </a:p>
          <a:p>
            <a:pPr marL="0" indent="0" algn="l">
              <a:lnSpc>
                <a:spcPct val="110000"/>
              </a:lnSpc>
              <a:spcBef>
                <a:spcPts val="1200"/>
              </a:spcBef>
              <a:buSzPct val="80000"/>
              <a:buFont typeface="Arial" panose="020B0604020202020204" pitchFamily="34" charset="0"/>
              <a:buNone/>
            </a:pPr>
            <a:r>
              <a:rPr lang="en-US" sz="1000" err="1">
                <a:solidFill>
                  <a:schemeClr val="accent2"/>
                </a:solidFill>
              </a:rPr>
              <a:t>Børns</a:t>
            </a:r>
            <a:r>
              <a:rPr lang="en-US" sz="1000">
                <a:solidFill>
                  <a:schemeClr val="accent2"/>
                </a:solidFill>
              </a:rPr>
              <a:t> </a:t>
            </a:r>
            <a:r>
              <a:rPr lang="en-US" sz="1000" err="1">
                <a:solidFill>
                  <a:schemeClr val="accent2"/>
                </a:solidFill>
              </a:rPr>
              <a:t>Vilkårs</a:t>
            </a:r>
            <a:r>
              <a:rPr lang="en-US" sz="1000">
                <a:solidFill>
                  <a:schemeClr val="accent2"/>
                </a:solidFill>
              </a:rPr>
              <a:t> </a:t>
            </a:r>
            <a:r>
              <a:rPr lang="en-US" sz="1000" err="1">
                <a:solidFill>
                  <a:schemeClr val="accent2"/>
                </a:solidFill>
              </a:rPr>
              <a:t>officielle</a:t>
            </a:r>
            <a:r>
              <a:rPr lang="en-US" sz="1000">
                <a:solidFill>
                  <a:schemeClr val="accent2"/>
                </a:solidFill>
              </a:rPr>
              <a:t> </a:t>
            </a:r>
            <a:r>
              <a:rPr lang="en-US" sz="1000" err="1">
                <a:solidFill>
                  <a:schemeClr val="accent2"/>
                </a:solidFill>
              </a:rPr>
              <a:t>farver</a:t>
            </a:r>
            <a:r>
              <a:rPr lang="en-US" sz="1000">
                <a:solidFill>
                  <a:schemeClr val="accent2"/>
                </a:solidFill>
              </a:rPr>
              <a:t> er </a:t>
            </a:r>
            <a:r>
              <a:rPr lang="en-US" sz="1000" err="1">
                <a:solidFill>
                  <a:schemeClr val="accent2"/>
                </a:solidFill>
              </a:rPr>
              <a:t>indlejret</a:t>
            </a:r>
            <a:r>
              <a:rPr lang="en-US" sz="1000">
                <a:solidFill>
                  <a:schemeClr val="accent2"/>
                </a:solidFill>
              </a:rPr>
              <a:t> </a:t>
            </a:r>
            <a:r>
              <a:rPr lang="en-US" sz="1000" err="1">
                <a:solidFill>
                  <a:schemeClr val="accent2"/>
                </a:solidFill>
              </a:rPr>
              <a:t>i</a:t>
            </a:r>
            <a:r>
              <a:rPr lang="en-US" sz="1000">
                <a:solidFill>
                  <a:schemeClr val="accent2"/>
                </a:solidFill>
              </a:rPr>
              <a:t> PowerPoint-</a:t>
            </a:r>
            <a:r>
              <a:rPr lang="en-US" sz="1000" err="1">
                <a:solidFill>
                  <a:schemeClr val="accent2"/>
                </a:solidFill>
              </a:rPr>
              <a:t>skabelonen</a:t>
            </a:r>
            <a:r>
              <a:rPr lang="en-US" sz="1000">
                <a:solidFill>
                  <a:schemeClr val="accent2"/>
                </a:solidFill>
              </a:rPr>
              <a:t>. </a:t>
            </a:r>
          </a:p>
          <a:p>
            <a:pPr marL="0" indent="0" algn="l">
              <a:lnSpc>
                <a:spcPct val="110000"/>
              </a:lnSpc>
              <a:spcBef>
                <a:spcPts val="1200"/>
              </a:spcBef>
              <a:buSzPct val="80000"/>
              <a:buFont typeface="Arial" panose="020B0604020202020204" pitchFamily="34" charset="0"/>
              <a:buNone/>
            </a:pPr>
            <a:r>
              <a:rPr lang="en-US" sz="1000" err="1">
                <a:solidFill>
                  <a:schemeClr val="accent2"/>
                </a:solidFill>
              </a:rPr>
              <a:t>Nogle</a:t>
            </a:r>
            <a:r>
              <a:rPr lang="en-US" sz="1000">
                <a:solidFill>
                  <a:schemeClr val="accent2"/>
                </a:solidFill>
              </a:rPr>
              <a:t> slides </a:t>
            </a:r>
            <a:r>
              <a:rPr lang="en-US" sz="1000" err="1">
                <a:solidFill>
                  <a:schemeClr val="accent2"/>
                </a:solidFill>
              </a:rPr>
              <a:t>indeholder</a:t>
            </a:r>
            <a:r>
              <a:rPr lang="en-US" sz="1000">
                <a:solidFill>
                  <a:schemeClr val="accent2"/>
                </a:solidFill>
              </a:rPr>
              <a:t> </a:t>
            </a:r>
            <a:r>
              <a:rPr lang="en-US" sz="1000" err="1">
                <a:solidFill>
                  <a:schemeClr val="accent2"/>
                </a:solidFill>
              </a:rPr>
              <a:t>en</a:t>
            </a:r>
            <a:r>
              <a:rPr lang="en-US" sz="1000">
                <a:solidFill>
                  <a:schemeClr val="accent2"/>
                </a:solidFill>
              </a:rPr>
              <a:t> </a:t>
            </a:r>
            <a:r>
              <a:rPr lang="en-US" sz="1000" err="1">
                <a:solidFill>
                  <a:schemeClr val="accent2"/>
                </a:solidFill>
              </a:rPr>
              <a:t>farvet</a:t>
            </a:r>
            <a:r>
              <a:rPr lang="en-US" sz="1000">
                <a:solidFill>
                  <a:schemeClr val="accent2"/>
                </a:solidFill>
              </a:rPr>
              <a:t> </a:t>
            </a:r>
            <a:r>
              <a:rPr lang="en-US" sz="1000" err="1">
                <a:solidFill>
                  <a:schemeClr val="accent2"/>
                </a:solidFill>
              </a:rPr>
              <a:t>kasse</a:t>
            </a:r>
            <a:r>
              <a:rPr lang="en-US" sz="1000">
                <a:solidFill>
                  <a:schemeClr val="accent2"/>
                </a:solidFill>
              </a:rPr>
              <a:t> </a:t>
            </a:r>
            <a:r>
              <a:rPr lang="en-US" sz="1000" err="1">
                <a:solidFill>
                  <a:schemeClr val="accent2"/>
                </a:solidFill>
              </a:rPr>
              <a:t>til</a:t>
            </a:r>
            <a:r>
              <a:rPr lang="en-US" sz="1000">
                <a:solidFill>
                  <a:schemeClr val="accent2"/>
                </a:solidFill>
              </a:rPr>
              <a:t> </a:t>
            </a:r>
            <a:r>
              <a:rPr lang="en-US" sz="1000" err="1">
                <a:solidFill>
                  <a:schemeClr val="accent2"/>
                </a:solidFill>
              </a:rPr>
              <a:t>tekst</a:t>
            </a:r>
            <a:r>
              <a:rPr lang="en-US" sz="1000">
                <a:solidFill>
                  <a:schemeClr val="accent2"/>
                </a:solidFill>
              </a:rPr>
              <a:t> </a:t>
            </a:r>
            <a:r>
              <a:rPr lang="en-US" sz="1000" err="1">
                <a:solidFill>
                  <a:schemeClr val="accent2"/>
                </a:solidFill>
              </a:rPr>
              <a:t>eller</a:t>
            </a:r>
            <a:r>
              <a:rPr lang="en-US" sz="1000">
                <a:solidFill>
                  <a:schemeClr val="accent2"/>
                </a:solidFill>
              </a:rPr>
              <a:t> </a:t>
            </a:r>
            <a:r>
              <a:rPr lang="en-US" sz="1000" err="1">
                <a:solidFill>
                  <a:schemeClr val="accent2"/>
                </a:solidFill>
              </a:rPr>
              <a:t>citat</a:t>
            </a:r>
            <a:r>
              <a:rPr lang="en-US" sz="1000">
                <a:solidFill>
                  <a:schemeClr val="accent2"/>
                </a:solidFill>
              </a:rPr>
              <a:t>. Den </a:t>
            </a:r>
            <a:r>
              <a:rPr lang="en-US" sz="1000" err="1">
                <a:solidFill>
                  <a:schemeClr val="accent2"/>
                </a:solidFill>
              </a:rPr>
              <a:t>kan</a:t>
            </a:r>
            <a:r>
              <a:rPr lang="en-US" sz="1000">
                <a:solidFill>
                  <a:schemeClr val="accent2"/>
                </a:solidFill>
              </a:rPr>
              <a:t> du </a:t>
            </a:r>
            <a:r>
              <a:rPr lang="en-US" sz="1000" err="1">
                <a:solidFill>
                  <a:schemeClr val="accent2"/>
                </a:solidFill>
              </a:rPr>
              <a:t>ændre</a:t>
            </a:r>
            <a:r>
              <a:rPr lang="en-US" sz="1000">
                <a:solidFill>
                  <a:schemeClr val="accent2"/>
                </a:solidFill>
              </a:rPr>
              <a:t> </a:t>
            </a:r>
            <a:r>
              <a:rPr lang="en-US" sz="1000" err="1">
                <a:solidFill>
                  <a:schemeClr val="accent2"/>
                </a:solidFill>
              </a:rPr>
              <a:t>farven</a:t>
            </a:r>
            <a:r>
              <a:rPr lang="en-US" sz="1000">
                <a:solidFill>
                  <a:schemeClr val="accent2"/>
                </a:solidFill>
              </a:rPr>
              <a:t> </a:t>
            </a:r>
            <a:r>
              <a:rPr lang="en-US" sz="1000" err="1">
                <a:solidFill>
                  <a:schemeClr val="accent2"/>
                </a:solidFill>
              </a:rPr>
              <a:t>på</a:t>
            </a:r>
            <a:r>
              <a:rPr lang="en-US" sz="1000">
                <a:solidFill>
                  <a:schemeClr val="accent2"/>
                </a:solidFill>
              </a:rPr>
              <a:t> </a:t>
            </a:r>
            <a:r>
              <a:rPr lang="en-US" sz="1000" err="1">
                <a:solidFill>
                  <a:schemeClr val="accent2"/>
                </a:solidFill>
              </a:rPr>
              <a:t>ved</a:t>
            </a:r>
            <a:r>
              <a:rPr lang="en-US" sz="1000">
                <a:solidFill>
                  <a:schemeClr val="accent2"/>
                </a:solidFill>
              </a:rPr>
              <a:t> at </a:t>
            </a:r>
            <a:r>
              <a:rPr lang="en-US" sz="1000" err="1">
                <a:solidFill>
                  <a:schemeClr val="accent2"/>
                </a:solidFill>
              </a:rPr>
              <a:t>markere</a:t>
            </a:r>
            <a:r>
              <a:rPr lang="en-US" sz="1000">
                <a:solidFill>
                  <a:schemeClr val="accent2"/>
                </a:solidFill>
              </a:rPr>
              <a:t> </a:t>
            </a:r>
            <a:r>
              <a:rPr lang="en-US" sz="1000" err="1">
                <a:solidFill>
                  <a:schemeClr val="accent2"/>
                </a:solidFill>
              </a:rPr>
              <a:t>boksen</a:t>
            </a:r>
            <a:r>
              <a:rPr lang="en-US" sz="1000">
                <a:solidFill>
                  <a:schemeClr val="accent2"/>
                </a:solidFill>
              </a:rPr>
              <a:t> </a:t>
            </a:r>
            <a:r>
              <a:rPr lang="en-US" sz="1000" err="1">
                <a:solidFill>
                  <a:schemeClr val="accent2"/>
                </a:solidFill>
              </a:rPr>
              <a:t>og</a:t>
            </a:r>
            <a:r>
              <a:rPr lang="en-US" sz="1000">
                <a:solidFill>
                  <a:schemeClr val="accent2"/>
                </a:solidFill>
              </a:rPr>
              <a:t> </a:t>
            </a:r>
            <a:r>
              <a:rPr lang="en-US" sz="1000" err="1">
                <a:solidFill>
                  <a:schemeClr val="accent2"/>
                </a:solidFill>
              </a:rPr>
              <a:t>herefter</a:t>
            </a:r>
            <a:r>
              <a:rPr lang="en-US" sz="1000">
                <a:solidFill>
                  <a:schemeClr val="accent2"/>
                </a:solidFill>
              </a:rPr>
              <a:t> </a:t>
            </a:r>
            <a:r>
              <a:rPr lang="en-US" sz="1000" err="1">
                <a:solidFill>
                  <a:schemeClr val="accent2"/>
                </a:solidFill>
              </a:rPr>
              <a:t>vælge</a:t>
            </a:r>
            <a:r>
              <a:rPr lang="en-US" sz="1000">
                <a:solidFill>
                  <a:schemeClr val="accent2"/>
                </a:solidFill>
              </a:rPr>
              <a:t> </a:t>
            </a:r>
            <a:r>
              <a:rPr lang="en-US" sz="1000" b="1" err="1">
                <a:solidFill>
                  <a:schemeClr val="accent2"/>
                </a:solidFill>
              </a:rPr>
              <a:t>Figurformat</a:t>
            </a:r>
            <a:r>
              <a:rPr lang="en-US" sz="1000">
                <a:solidFill>
                  <a:schemeClr val="accent2"/>
                </a:solidFill>
              </a:rPr>
              <a:t> </a:t>
            </a:r>
            <a:r>
              <a:rPr lang="en-US" sz="1000">
                <a:solidFill>
                  <a:schemeClr val="accent2"/>
                </a:solidFill>
                <a:sym typeface="Wingdings" panose="05000000000000000000" pitchFamily="2" charset="2"/>
              </a:rPr>
              <a:t> </a:t>
            </a:r>
            <a:r>
              <a:rPr lang="en-US" sz="1000" b="1" err="1">
                <a:solidFill>
                  <a:schemeClr val="accent2"/>
                </a:solidFill>
                <a:sym typeface="Wingdings" panose="05000000000000000000" pitchFamily="2" charset="2"/>
              </a:rPr>
              <a:t>Udfyldningsfarve</a:t>
            </a:r>
            <a:r>
              <a:rPr lang="en-US" sz="1000" b="1">
                <a:solidFill>
                  <a:schemeClr val="accent2"/>
                </a:solidFill>
                <a:sym typeface="Wingdings" panose="05000000000000000000" pitchFamily="2" charset="2"/>
              </a:rPr>
              <a:t> </a:t>
            </a:r>
            <a:r>
              <a:rPr lang="en-US" sz="1000" b="1" err="1">
                <a:solidFill>
                  <a:schemeClr val="accent2"/>
                </a:solidFill>
                <a:sym typeface="Wingdings" panose="05000000000000000000" pitchFamily="2" charset="2"/>
              </a:rPr>
              <a:t>til</a:t>
            </a:r>
            <a:r>
              <a:rPr lang="en-US" sz="1000" b="1">
                <a:solidFill>
                  <a:schemeClr val="accent2"/>
                </a:solidFill>
                <a:sym typeface="Wingdings" panose="05000000000000000000" pitchFamily="2" charset="2"/>
              </a:rPr>
              <a:t> </a:t>
            </a:r>
            <a:r>
              <a:rPr lang="en-US" sz="1000" b="1" err="1">
                <a:solidFill>
                  <a:schemeClr val="accent2"/>
                </a:solidFill>
                <a:sym typeface="Wingdings" panose="05000000000000000000" pitchFamily="2" charset="2"/>
              </a:rPr>
              <a:t>figur</a:t>
            </a:r>
            <a:r>
              <a:rPr lang="en-US" sz="1000">
                <a:solidFill>
                  <a:schemeClr val="accent2"/>
                </a:solidFill>
                <a:sym typeface="Wingdings" panose="05000000000000000000" pitchFamily="2" charset="2"/>
              </a:rPr>
              <a:t>. </a:t>
            </a:r>
          </a:p>
          <a:p>
            <a:pPr marL="0" indent="0" algn="l">
              <a:lnSpc>
                <a:spcPct val="110000"/>
              </a:lnSpc>
              <a:spcBef>
                <a:spcPts val="1200"/>
              </a:spcBef>
              <a:buSzPct val="80000"/>
              <a:buFont typeface="Arial" panose="020B0604020202020204" pitchFamily="34" charset="0"/>
              <a:buNone/>
            </a:pPr>
            <a:r>
              <a:rPr lang="en-US" sz="1000">
                <a:solidFill>
                  <a:schemeClr val="accent2"/>
                </a:solidFill>
                <a:sym typeface="Wingdings" panose="05000000000000000000" pitchFamily="2" charset="2"/>
              </a:rPr>
              <a:t>NB. </a:t>
            </a:r>
            <a:r>
              <a:rPr lang="en-US" sz="1000">
                <a:solidFill>
                  <a:schemeClr val="accent2"/>
                </a:solidFill>
              </a:rPr>
              <a:t>Det er </a:t>
            </a:r>
            <a:r>
              <a:rPr lang="en-US" sz="1000" err="1">
                <a:solidFill>
                  <a:schemeClr val="accent2"/>
                </a:solidFill>
              </a:rPr>
              <a:t>vigtigt</a:t>
            </a:r>
            <a:r>
              <a:rPr lang="en-US" sz="1000">
                <a:solidFill>
                  <a:schemeClr val="accent2"/>
                </a:solidFill>
              </a:rPr>
              <a:t>, at du </a:t>
            </a:r>
            <a:r>
              <a:rPr lang="en-US" sz="1000" err="1">
                <a:solidFill>
                  <a:schemeClr val="accent2"/>
                </a:solidFill>
              </a:rPr>
              <a:t>vælger</a:t>
            </a:r>
            <a:r>
              <a:rPr lang="en-US" sz="1000">
                <a:solidFill>
                  <a:schemeClr val="accent2"/>
                </a:solidFill>
              </a:rPr>
              <a:t> </a:t>
            </a:r>
            <a:r>
              <a:rPr lang="en-US" sz="1000" err="1">
                <a:solidFill>
                  <a:schemeClr val="accent2"/>
                </a:solidFill>
              </a:rPr>
              <a:t>en</a:t>
            </a:r>
            <a:r>
              <a:rPr lang="en-US" sz="1000">
                <a:solidFill>
                  <a:schemeClr val="accent2"/>
                </a:solidFill>
              </a:rPr>
              <a:t> </a:t>
            </a:r>
            <a:r>
              <a:rPr lang="en-US" sz="1000" b="0">
                <a:solidFill>
                  <a:schemeClr val="accent2"/>
                </a:solidFill>
              </a:rPr>
              <a:t>Børns Vilkår </a:t>
            </a:r>
            <a:r>
              <a:rPr lang="en-US" sz="1000" b="1" err="1">
                <a:solidFill>
                  <a:schemeClr val="accent2"/>
                </a:solidFill>
              </a:rPr>
              <a:t>Temafarve</a:t>
            </a:r>
            <a:r>
              <a:rPr lang="en-US" sz="1000" b="1">
                <a:solidFill>
                  <a:schemeClr val="accent2"/>
                </a:solidFill>
              </a:rPr>
              <a:t>. </a:t>
            </a:r>
            <a:r>
              <a:rPr lang="en-US" sz="1000" b="0">
                <a:solidFill>
                  <a:schemeClr val="accent2"/>
                </a:solidFill>
              </a:rPr>
              <a:t>Dem </a:t>
            </a:r>
            <a:r>
              <a:rPr lang="en-US" sz="1000">
                <a:solidFill>
                  <a:schemeClr val="accent2"/>
                </a:solidFill>
              </a:rPr>
              <a:t>finder du under </a:t>
            </a:r>
            <a:r>
              <a:rPr lang="en-US" sz="1000" err="1">
                <a:solidFill>
                  <a:schemeClr val="accent2"/>
                </a:solidFill>
              </a:rPr>
              <a:t>menupunktet</a:t>
            </a:r>
            <a:r>
              <a:rPr lang="en-US" sz="1000">
                <a:solidFill>
                  <a:schemeClr val="accent2"/>
                </a:solidFill>
              </a:rPr>
              <a:t> </a:t>
            </a:r>
            <a:r>
              <a:rPr lang="en-US" sz="1000" b="1" err="1">
                <a:solidFill>
                  <a:schemeClr val="accent2"/>
                </a:solidFill>
              </a:rPr>
              <a:t>Udfyldningsfarve</a:t>
            </a:r>
            <a:r>
              <a:rPr lang="en-US" sz="1000" b="1">
                <a:solidFill>
                  <a:schemeClr val="accent2"/>
                </a:solidFill>
              </a:rPr>
              <a:t> </a:t>
            </a:r>
            <a:r>
              <a:rPr lang="en-US" sz="1000" b="1" err="1">
                <a:solidFill>
                  <a:schemeClr val="accent2"/>
                </a:solidFill>
              </a:rPr>
              <a:t>til</a:t>
            </a:r>
            <a:r>
              <a:rPr lang="en-US" sz="1000" b="1">
                <a:solidFill>
                  <a:schemeClr val="accent2"/>
                </a:solidFill>
              </a:rPr>
              <a:t> </a:t>
            </a:r>
            <a:r>
              <a:rPr lang="en-US" sz="1000" b="1" err="1">
                <a:solidFill>
                  <a:schemeClr val="accent2"/>
                </a:solidFill>
              </a:rPr>
              <a:t>figur</a:t>
            </a:r>
            <a:r>
              <a:rPr lang="en-US" sz="1000">
                <a:solidFill>
                  <a:schemeClr val="accent2"/>
                </a:solidFill>
              </a:rPr>
              <a:t>:</a:t>
            </a: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r>
              <a:rPr lang="en-US" sz="1000">
                <a:solidFill>
                  <a:schemeClr val="accent2"/>
                </a:solidFill>
              </a:rPr>
              <a:t>I </a:t>
            </a:r>
            <a:r>
              <a:rPr lang="en-US" sz="1000" err="1">
                <a:solidFill>
                  <a:schemeClr val="accent2"/>
                </a:solidFill>
              </a:rPr>
              <a:t>præsentationen</a:t>
            </a:r>
            <a:r>
              <a:rPr lang="en-US" sz="1000">
                <a:solidFill>
                  <a:schemeClr val="accent2"/>
                </a:solidFill>
              </a:rPr>
              <a:t> finder du </a:t>
            </a:r>
            <a:r>
              <a:rPr lang="en-US" sz="1000" err="1">
                <a:solidFill>
                  <a:schemeClr val="accent2"/>
                </a:solidFill>
              </a:rPr>
              <a:t>en</a:t>
            </a:r>
            <a:r>
              <a:rPr lang="en-US" sz="1000">
                <a:solidFill>
                  <a:schemeClr val="accent2"/>
                </a:solidFill>
              </a:rPr>
              <a:t> </a:t>
            </a:r>
            <a:r>
              <a:rPr lang="en-US" sz="1000" err="1">
                <a:solidFill>
                  <a:schemeClr val="accent2"/>
                </a:solidFill>
              </a:rPr>
              <a:t>række</a:t>
            </a:r>
            <a:r>
              <a:rPr lang="en-US" sz="1000">
                <a:solidFill>
                  <a:schemeClr val="accent2"/>
                </a:solidFill>
              </a:rPr>
              <a:t> slides med </a:t>
            </a:r>
            <a:r>
              <a:rPr lang="en-US" sz="1000" b="1">
                <a:solidFill>
                  <a:schemeClr val="accent2"/>
                </a:solidFill>
              </a:rPr>
              <a:t>BV-</a:t>
            </a:r>
            <a:r>
              <a:rPr lang="en-US" sz="1000" b="1" err="1">
                <a:solidFill>
                  <a:schemeClr val="accent2"/>
                </a:solidFill>
              </a:rPr>
              <a:t>ikoner</a:t>
            </a:r>
            <a:r>
              <a:rPr lang="en-US" sz="1000">
                <a:solidFill>
                  <a:schemeClr val="accent2"/>
                </a:solidFill>
              </a:rPr>
              <a:t>. Disse </a:t>
            </a:r>
            <a:r>
              <a:rPr lang="en-US" sz="1000" err="1">
                <a:solidFill>
                  <a:schemeClr val="accent2"/>
                </a:solidFill>
              </a:rPr>
              <a:t>kan</a:t>
            </a:r>
            <a:r>
              <a:rPr lang="en-US" sz="1000">
                <a:solidFill>
                  <a:schemeClr val="accent2"/>
                </a:solidFill>
              </a:rPr>
              <a:t> du </a:t>
            </a:r>
            <a:r>
              <a:rPr lang="en-US" sz="1000" err="1">
                <a:solidFill>
                  <a:schemeClr val="accent2"/>
                </a:solidFill>
              </a:rPr>
              <a:t>også</a:t>
            </a:r>
            <a:r>
              <a:rPr lang="en-US" sz="1000">
                <a:solidFill>
                  <a:schemeClr val="accent2"/>
                </a:solidFill>
              </a:rPr>
              <a:t> </a:t>
            </a:r>
            <a:r>
              <a:rPr lang="en-US" sz="1000" err="1">
                <a:solidFill>
                  <a:schemeClr val="accent2"/>
                </a:solidFill>
              </a:rPr>
              <a:t>ændre</a:t>
            </a:r>
            <a:r>
              <a:rPr lang="en-US" sz="1000">
                <a:solidFill>
                  <a:schemeClr val="accent2"/>
                </a:solidFill>
              </a:rPr>
              <a:t> </a:t>
            </a:r>
            <a:r>
              <a:rPr lang="en-US" sz="1000" err="1">
                <a:solidFill>
                  <a:schemeClr val="accent2"/>
                </a:solidFill>
              </a:rPr>
              <a:t>farven</a:t>
            </a:r>
            <a:r>
              <a:rPr lang="en-US" sz="1000">
                <a:solidFill>
                  <a:schemeClr val="accent2"/>
                </a:solidFill>
              </a:rPr>
              <a:t> </a:t>
            </a:r>
            <a:r>
              <a:rPr lang="en-US" sz="1000" err="1">
                <a:solidFill>
                  <a:schemeClr val="accent2"/>
                </a:solidFill>
              </a:rPr>
              <a:t>på</a:t>
            </a:r>
            <a:r>
              <a:rPr lang="en-US" sz="1000">
                <a:solidFill>
                  <a:schemeClr val="accent2"/>
                </a:solidFill>
              </a:rPr>
              <a:t> </a:t>
            </a:r>
            <a:r>
              <a:rPr lang="en-US" sz="1000" err="1">
                <a:solidFill>
                  <a:schemeClr val="accent2"/>
                </a:solidFill>
              </a:rPr>
              <a:t>ved</a:t>
            </a:r>
            <a:r>
              <a:rPr lang="en-US" sz="1000">
                <a:solidFill>
                  <a:schemeClr val="accent2"/>
                </a:solidFill>
              </a:rPr>
              <a:t> at </a:t>
            </a:r>
            <a:r>
              <a:rPr lang="en-US" sz="1000" err="1">
                <a:solidFill>
                  <a:schemeClr val="accent2"/>
                </a:solidFill>
              </a:rPr>
              <a:t>følge</a:t>
            </a:r>
            <a:r>
              <a:rPr lang="en-US" sz="1000">
                <a:solidFill>
                  <a:schemeClr val="accent2"/>
                </a:solidFill>
              </a:rPr>
              <a:t> procedure </a:t>
            </a:r>
            <a:r>
              <a:rPr lang="en-US" sz="1000" err="1">
                <a:solidFill>
                  <a:schemeClr val="accent2"/>
                </a:solidFill>
              </a:rPr>
              <a:t>ovenfor</a:t>
            </a:r>
            <a:r>
              <a:rPr lang="en-US" sz="1000">
                <a:solidFill>
                  <a:schemeClr val="accent2"/>
                </a:solidFill>
              </a:rPr>
              <a:t>. Skal du </a:t>
            </a:r>
            <a:r>
              <a:rPr lang="en-US" sz="1000" err="1">
                <a:solidFill>
                  <a:schemeClr val="accent2"/>
                </a:solidFill>
              </a:rPr>
              <a:t>ændre</a:t>
            </a:r>
            <a:r>
              <a:rPr lang="en-US" sz="1000">
                <a:solidFill>
                  <a:schemeClr val="accent2"/>
                </a:solidFill>
              </a:rPr>
              <a:t> </a:t>
            </a:r>
            <a:r>
              <a:rPr lang="en-US" sz="1000" err="1">
                <a:solidFill>
                  <a:schemeClr val="accent2"/>
                </a:solidFill>
              </a:rPr>
              <a:t>størrelsen</a:t>
            </a:r>
            <a:r>
              <a:rPr lang="en-US" sz="1000">
                <a:solidFill>
                  <a:schemeClr val="accent2"/>
                </a:solidFill>
              </a:rPr>
              <a:t> </a:t>
            </a:r>
            <a:r>
              <a:rPr lang="en-US" sz="1000" err="1">
                <a:solidFill>
                  <a:schemeClr val="accent2"/>
                </a:solidFill>
              </a:rPr>
              <a:t>på</a:t>
            </a:r>
            <a:r>
              <a:rPr lang="en-US" sz="1000">
                <a:solidFill>
                  <a:schemeClr val="accent2"/>
                </a:solidFill>
              </a:rPr>
              <a:t> et  ikon, </a:t>
            </a:r>
            <a:r>
              <a:rPr lang="en-US" sz="1000" err="1">
                <a:solidFill>
                  <a:schemeClr val="accent2"/>
                </a:solidFill>
              </a:rPr>
              <a:t>så</a:t>
            </a:r>
            <a:r>
              <a:rPr lang="en-US" sz="1000">
                <a:solidFill>
                  <a:schemeClr val="accent2"/>
                </a:solidFill>
              </a:rPr>
              <a:t> husk at </a:t>
            </a:r>
            <a:r>
              <a:rPr lang="en-US" sz="1000" err="1">
                <a:solidFill>
                  <a:schemeClr val="accent2"/>
                </a:solidFill>
              </a:rPr>
              <a:t>holde</a:t>
            </a:r>
            <a:r>
              <a:rPr lang="en-US" sz="1000">
                <a:solidFill>
                  <a:schemeClr val="accent2"/>
                </a:solidFill>
              </a:rPr>
              <a:t> </a:t>
            </a:r>
            <a:r>
              <a:rPr lang="en-US" sz="1000" b="1">
                <a:solidFill>
                  <a:schemeClr val="accent2"/>
                </a:solidFill>
              </a:rPr>
              <a:t>SHIFT</a:t>
            </a:r>
            <a:r>
              <a:rPr lang="en-US" sz="1000">
                <a:solidFill>
                  <a:schemeClr val="accent2"/>
                </a:solidFill>
              </a:rPr>
              <a:t> </a:t>
            </a:r>
            <a:r>
              <a:rPr lang="en-US" sz="1000" err="1">
                <a:solidFill>
                  <a:schemeClr val="accent2"/>
                </a:solidFill>
              </a:rPr>
              <a:t>nede</a:t>
            </a:r>
            <a:r>
              <a:rPr lang="en-US" sz="1000">
                <a:solidFill>
                  <a:schemeClr val="accent2"/>
                </a:solidFill>
              </a:rPr>
              <a:t>, </a:t>
            </a:r>
            <a:r>
              <a:rPr lang="en-US" sz="1000" err="1">
                <a:solidFill>
                  <a:schemeClr val="accent2"/>
                </a:solidFill>
              </a:rPr>
              <a:t>mens</a:t>
            </a:r>
            <a:r>
              <a:rPr lang="en-US" sz="1000">
                <a:solidFill>
                  <a:schemeClr val="accent2"/>
                </a:solidFill>
              </a:rPr>
              <a:t> du </a:t>
            </a:r>
            <a:r>
              <a:rPr lang="en-US" sz="1000" err="1">
                <a:solidFill>
                  <a:schemeClr val="accent2"/>
                </a:solidFill>
              </a:rPr>
              <a:t>trækker</a:t>
            </a:r>
            <a:r>
              <a:rPr lang="en-US" sz="1000">
                <a:solidFill>
                  <a:schemeClr val="accent2"/>
                </a:solidFill>
              </a:rPr>
              <a:t> I </a:t>
            </a:r>
            <a:r>
              <a:rPr lang="en-US" sz="1000" err="1">
                <a:solidFill>
                  <a:schemeClr val="accent2"/>
                </a:solidFill>
              </a:rPr>
              <a:t>hjørnet</a:t>
            </a:r>
            <a:r>
              <a:rPr lang="en-US" sz="1000">
                <a:solidFill>
                  <a:schemeClr val="accent2"/>
                </a:solidFill>
              </a:rPr>
              <a:t> </a:t>
            </a:r>
            <a:r>
              <a:rPr lang="en-US" sz="1000" err="1">
                <a:solidFill>
                  <a:schemeClr val="accent2"/>
                </a:solidFill>
              </a:rPr>
              <a:t>af</a:t>
            </a:r>
            <a:r>
              <a:rPr lang="en-US" sz="1000">
                <a:solidFill>
                  <a:schemeClr val="accent2"/>
                </a:solidFill>
              </a:rPr>
              <a:t> </a:t>
            </a:r>
            <a:r>
              <a:rPr lang="en-US" sz="1000" err="1">
                <a:solidFill>
                  <a:schemeClr val="accent2"/>
                </a:solidFill>
              </a:rPr>
              <a:t>ikonet</a:t>
            </a:r>
            <a:r>
              <a:rPr lang="en-US" sz="1000">
                <a:solidFill>
                  <a:schemeClr val="accent2"/>
                </a:solidFill>
              </a:rPr>
              <a:t> (se </a:t>
            </a:r>
            <a:r>
              <a:rPr lang="en-US" sz="1000" err="1">
                <a:solidFill>
                  <a:schemeClr val="accent2"/>
                </a:solidFill>
              </a:rPr>
              <a:t>afsnit</a:t>
            </a:r>
            <a:r>
              <a:rPr lang="en-US" sz="1000">
                <a:solidFill>
                  <a:schemeClr val="accent2"/>
                </a:solidFill>
              </a:rPr>
              <a:t> om </a:t>
            </a:r>
            <a:r>
              <a:rPr lang="en-US" sz="1000" err="1">
                <a:solidFill>
                  <a:schemeClr val="accent2"/>
                </a:solidFill>
              </a:rPr>
              <a:t>billeder</a:t>
            </a:r>
            <a:r>
              <a:rPr lang="en-US" sz="1000">
                <a:solidFill>
                  <a:schemeClr val="accent2"/>
                </a:solidFill>
              </a:rPr>
              <a:t>).</a:t>
            </a: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p:txBody>
      </p:sp>
      <p:pic>
        <p:nvPicPr>
          <p:cNvPr id="42" name="Picture 41" descr="Graphical user interface, text, application&#10;&#10;Description automatically generated">
            <a:extLst>
              <a:ext uri="{FF2B5EF4-FFF2-40B4-BE49-F238E27FC236}">
                <a16:creationId xmlns:a16="http://schemas.microsoft.com/office/drawing/2014/main" id="{1616CA16-EEE0-8E92-8951-08149E1B88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502" y="2097707"/>
            <a:ext cx="2041954" cy="1148599"/>
          </a:xfrm>
          <a:prstGeom prst="rect">
            <a:avLst/>
          </a:prstGeom>
          <a:ln w="3175" cap="sq">
            <a:solidFill>
              <a:srgbClr val="000000"/>
            </a:solidFill>
            <a:prstDash val="solid"/>
            <a:miter lim="800000"/>
          </a:ln>
          <a:effectLst/>
        </p:spPr>
      </p:pic>
      <p:pic>
        <p:nvPicPr>
          <p:cNvPr id="4" name="Billede 3">
            <a:extLst>
              <a:ext uri="{FF2B5EF4-FFF2-40B4-BE49-F238E27FC236}">
                <a16:creationId xmlns:a16="http://schemas.microsoft.com/office/drawing/2014/main" id="{A4627257-BCEE-40B9-686A-A29D24BD34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5040" y="4972479"/>
            <a:ext cx="1637362" cy="938334"/>
          </a:xfrm>
          <a:prstGeom prst="rect">
            <a:avLst/>
          </a:prstGeom>
          <a:ln>
            <a:noFill/>
          </a:ln>
          <a:effectLst/>
        </p:spPr>
      </p:pic>
      <p:pic>
        <p:nvPicPr>
          <p:cNvPr id="5" name="Billede 4">
            <a:extLst>
              <a:ext uri="{FF2B5EF4-FFF2-40B4-BE49-F238E27FC236}">
                <a16:creationId xmlns:a16="http://schemas.microsoft.com/office/drawing/2014/main" id="{A456FBAC-70D2-F39A-51BD-B237CA83BFC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
          <a:stretch/>
        </p:blipFill>
        <p:spPr>
          <a:xfrm>
            <a:off x="4343082" y="3911087"/>
            <a:ext cx="1639183" cy="795303"/>
          </a:xfrm>
          <a:prstGeom prst="rect">
            <a:avLst/>
          </a:prstGeom>
          <a:ln>
            <a:noFill/>
          </a:ln>
          <a:effectLst/>
        </p:spPr>
      </p:pic>
      <p:cxnSp>
        <p:nvCxnSpPr>
          <p:cNvPr id="7" name="Lige pilforbindelse 6">
            <a:extLst>
              <a:ext uri="{FF2B5EF4-FFF2-40B4-BE49-F238E27FC236}">
                <a16:creationId xmlns:a16="http://schemas.microsoft.com/office/drawing/2014/main" id="{BEB597C8-8F2C-E65E-FA2E-52409B10C642}"/>
              </a:ext>
            </a:extLst>
          </p:cNvPr>
          <p:cNvCxnSpPr>
            <a:cxnSpLocks/>
          </p:cNvCxnSpPr>
          <p:nvPr userDrawn="1"/>
        </p:nvCxnSpPr>
        <p:spPr>
          <a:xfrm flipH="1">
            <a:off x="5849346" y="4614950"/>
            <a:ext cx="903146"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cxnSp>
        <p:nvCxnSpPr>
          <p:cNvPr id="43" name="Lige pilforbindelse 42">
            <a:extLst>
              <a:ext uri="{FF2B5EF4-FFF2-40B4-BE49-F238E27FC236}">
                <a16:creationId xmlns:a16="http://schemas.microsoft.com/office/drawing/2014/main" id="{B0F3BA2A-3A54-48A1-6906-D2BF587483C3}"/>
              </a:ext>
            </a:extLst>
          </p:cNvPr>
          <p:cNvCxnSpPr>
            <a:cxnSpLocks/>
          </p:cNvCxnSpPr>
          <p:nvPr userDrawn="1"/>
        </p:nvCxnSpPr>
        <p:spPr>
          <a:xfrm>
            <a:off x="465502" y="5152849"/>
            <a:ext cx="769537"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sp>
        <p:nvSpPr>
          <p:cNvPr id="46" name="TextBox 19">
            <a:extLst>
              <a:ext uri="{FF2B5EF4-FFF2-40B4-BE49-F238E27FC236}">
                <a16:creationId xmlns:a16="http://schemas.microsoft.com/office/drawing/2014/main" id="{D3B687BF-7822-82D8-B849-56E86632D46E}"/>
              </a:ext>
            </a:extLst>
          </p:cNvPr>
          <p:cNvSpPr txBox="1"/>
          <p:nvPr userDrawn="1"/>
        </p:nvSpPr>
        <p:spPr>
          <a:xfrm>
            <a:off x="8222167" y="1806388"/>
            <a:ext cx="3526574" cy="117114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a:solidFill>
                  <a:schemeClr val="accent2"/>
                </a:solidFill>
              </a:rPr>
              <a:t>BRUG AF DE FARVEDE BOKSE I PRÆSENTATIONEN</a:t>
            </a:r>
            <a:endParaRPr lang="en-US" sz="1000">
              <a:solidFill>
                <a:schemeClr val="accent2"/>
              </a:solidFill>
            </a:endParaRPr>
          </a:p>
          <a:p>
            <a:pPr marL="0" indent="0" algn="l">
              <a:lnSpc>
                <a:spcPct val="110000"/>
              </a:lnSpc>
              <a:spcBef>
                <a:spcPts val="1200"/>
              </a:spcBef>
              <a:buSzPct val="80000"/>
              <a:buFont typeface="+mj-lt"/>
              <a:buNone/>
            </a:pPr>
            <a:r>
              <a:rPr lang="en-US" sz="1000">
                <a:solidFill>
                  <a:schemeClr val="accent2"/>
                </a:solidFill>
              </a:rPr>
              <a:t>De </a:t>
            </a:r>
            <a:r>
              <a:rPr lang="en-US" sz="1000" err="1">
                <a:solidFill>
                  <a:schemeClr val="accent2"/>
                </a:solidFill>
              </a:rPr>
              <a:t>farvede</a:t>
            </a:r>
            <a:r>
              <a:rPr lang="en-US" sz="1000">
                <a:solidFill>
                  <a:schemeClr val="accent2"/>
                </a:solidFill>
              </a:rPr>
              <a:t> </a:t>
            </a:r>
            <a:r>
              <a:rPr lang="en-US" sz="1000" err="1">
                <a:solidFill>
                  <a:schemeClr val="accent2"/>
                </a:solidFill>
              </a:rPr>
              <a:t>bokse</a:t>
            </a:r>
            <a:r>
              <a:rPr lang="en-US" sz="1000">
                <a:solidFill>
                  <a:schemeClr val="accent2"/>
                </a:solidFill>
              </a:rPr>
              <a:t> </a:t>
            </a:r>
            <a:r>
              <a:rPr lang="en-US" sz="1000" err="1">
                <a:solidFill>
                  <a:schemeClr val="accent2"/>
                </a:solidFill>
              </a:rPr>
              <a:t>i</a:t>
            </a:r>
            <a:r>
              <a:rPr lang="en-US" sz="1000">
                <a:solidFill>
                  <a:schemeClr val="accent2"/>
                </a:solidFill>
              </a:rPr>
              <a:t> </a:t>
            </a:r>
            <a:r>
              <a:rPr lang="en-US" sz="1000" err="1">
                <a:solidFill>
                  <a:schemeClr val="accent2"/>
                </a:solidFill>
              </a:rPr>
              <a:t>slideskabelonerne</a:t>
            </a:r>
            <a:r>
              <a:rPr lang="en-US" sz="1000">
                <a:solidFill>
                  <a:schemeClr val="accent2"/>
                </a:solidFill>
              </a:rPr>
              <a:t> er </a:t>
            </a:r>
            <a:r>
              <a:rPr lang="en-US" sz="1000" err="1">
                <a:solidFill>
                  <a:schemeClr val="accent2"/>
                </a:solidFill>
              </a:rPr>
              <a:t>til</a:t>
            </a:r>
            <a:r>
              <a:rPr lang="en-US" sz="1000">
                <a:solidFill>
                  <a:schemeClr val="accent2"/>
                </a:solidFill>
              </a:rPr>
              <a:t> </a:t>
            </a:r>
            <a:r>
              <a:rPr lang="en-US" sz="1000" b="1" err="1">
                <a:solidFill>
                  <a:schemeClr val="accent2"/>
                </a:solidFill>
              </a:rPr>
              <a:t>tekst</a:t>
            </a:r>
            <a:r>
              <a:rPr lang="en-US" sz="1000" b="1">
                <a:solidFill>
                  <a:schemeClr val="accent2"/>
                </a:solidFill>
              </a:rPr>
              <a:t>, </a:t>
            </a:r>
            <a:r>
              <a:rPr lang="en-US" sz="1000" b="1" err="1">
                <a:solidFill>
                  <a:schemeClr val="accent2"/>
                </a:solidFill>
              </a:rPr>
              <a:t>citater</a:t>
            </a:r>
            <a:r>
              <a:rPr lang="en-US" sz="1000" b="1">
                <a:solidFill>
                  <a:schemeClr val="accent2"/>
                </a:solidFill>
              </a:rPr>
              <a:t> </a:t>
            </a:r>
            <a:r>
              <a:rPr lang="en-US" sz="1000" err="1">
                <a:solidFill>
                  <a:schemeClr val="accent2"/>
                </a:solidFill>
              </a:rPr>
              <a:t>og</a:t>
            </a:r>
            <a:r>
              <a:rPr lang="en-US" sz="1000">
                <a:solidFill>
                  <a:schemeClr val="accent2"/>
                </a:solidFill>
              </a:rPr>
              <a:t> </a:t>
            </a:r>
            <a:r>
              <a:rPr lang="en-US" sz="1000" err="1">
                <a:solidFill>
                  <a:schemeClr val="accent2"/>
                </a:solidFill>
              </a:rPr>
              <a:t>evt</a:t>
            </a:r>
            <a:r>
              <a:rPr lang="en-US" sz="1000">
                <a:solidFill>
                  <a:schemeClr val="accent2"/>
                </a:solidFill>
              </a:rPr>
              <a:t>. </a:t>
            </a:r>
            <a:r>
              <a:rPr lang="en-US" sz="1000" b="1">
                <a:solidFill>
                  <a:schemeClr val="accent2"/>
                </a:solidFill>
              </a:rPr>
              <a:t>figurer</a:t>
            </a:r>
            <a:r>
              <a:rPr lang="en-US" sz="1000">
                <a:solidFill>
                  <a:schemeClr val="accent2"/>
                </a:solidFill>
              </a:rPr>
              <a:t> </a:t>
            </a:r>
            <a:r>
              <a:rPr lang="en-US" sz="1000" err="1">
                <a:solidFill>
                  <a:schemeClr val="accent2"/>
                </a:solidFill>
              </a:rPr>
              <a:t>uden</a:t>
            </a:r>
            <a:r>
              <a:rPr lang="en-US" sz="1000">
                <a:solidFill>
                  <a:schemeClr val="accent2"/>
                </a:solidFill>
              </a:rPr>
              <a:t> </a:t>
            </a:r>
            <a:r>
              <a:rPr lang="en-US" sz="1000" err="1">
                <a:solidFill>
                  <a:schemeClr val="accent2"/>
                </a:solidFill>
              </a:rPr>
              <a:t>baggrund</a:t>
            </a:r>
            <a:r>
              <a:rPr lang="en-US" sz="1000">
                <a:solidFill>
                  <a:schemeClr val="accent2"/>
                </a:solidFill>
              </a:rPr>
              <a:t>. Skal du </a:t>
            </a:r>
            <a:r>
              <a:rPr lang="en-US" sz="1000" err="1">
                <a:solidFill>
                  <a:schemeClr val="accent2"/>
                </a:solidFill>
              </a:rPr>
              <a:t>indsætte</a:t>
            </a:r>
            <a:r>
              <a:rPr lang="en-US" sz="1000">
                <a:solidFill>
                  <a:schemeClr val="accent2"/>
                </a:solidFill>
              </a:rPr>
              <a:t> et billed, </a:t>
            </a:r>
            <a:r>
              <a:rPr lang="en-US" sz="1000" err="1">
                <a:solidFill>
                  <a:schemeClr val="accent2"/>
                </a:solidFill>
              </a:rPr>
              <a:t>så</a:t>
            </a:r>
            <a:r>
              <a:rPr lang="en-US" sz="1000">
                <a:solidFill>
                  <a:schemeClr val="accent2"/>
                </a:solidFill>
              </a:rPr>
              <a:t> </a:t>
            </a:r>
            <a:r>
              <a:rPr lang="en-US" sz="1000" err="1">
                <a:solidFill>
                  <a:schemeClr val="accent2"/>
                </a:solidFill>
              </a:rPr>
              <a:t>vælg</a:t>
            </a:r>
            <a:r>
              <a:rPr lang="en-US" sz="1000">
                <a:solidFill>
                  <a:schemeClr val="accent2"/>
                </a:solidFill>
              </a:rPr>
              <a:t> </a:t>
            </a:r>
            <a:r>
              <a:rPr lang="en-US" sz="1000" err="1">
                <a:solidFill>
                  <a:schemeClr val="accent2"/>
                </a:solidFill>
              </a:rPr>
              <a:t>en</a:t>
            </a:r>
            <a:r>
              <a:rPr lang="en-US" sz="1000">
                <a:solidFill>
                  <a:schemeClr val="accent2"/>
                </a:solidFill>
              </a:rPr>
              <a:t> </a:t>
            </a:r>
            <a:r>
              <a:rPr lang="en-US" sz="1000" err="1">
                <a:solidFill>
                  <a:schemeClr val="accent2"/>
                </a:solidFill>
              </a:rPr>
              <a:t>slideskabelon</a:t>
            </a:r>
            <a:r>
              <a:rPr lang="en-US" sz="1000">
                <a:solidFill>
                  <a:schemeClr val="accent2"/>
                </a:solidFill>
              </a:rPr>
              <a:t> </a:t>
            </a:r>
            <a:r>
              <a:rPr lang="en-US" sz="1000" err="1">
                <a:solidFill>
                  <a:schemeClr val="accent2"/>
                </a:solidFill>
              </a:rPr>
              <a:t>hvor</a:t>
            </a:r>
            <a:r>
              <a:rPr lang="en-US" sz="1000">
                <a:solidFill>
                  <a:schemeClr val="accent2"/>
                </a:solidFill>
              </a:rPr>
              <a:t> der er </a:t>
            </a:r>
            <a:r>
              <a:rPr lang="en-US" sz="1000" err="1">
                <a:solidFill>
                  <a:schemeClr val="accent2"/>
                </a:solidFill>
              </a:rPr>
              <a:t>indsat</a:t>
            </a:r>
            <a:r>
              <a:rPr lang="en-US" sz="1000">
                <a:solidFill>
                  <a:schemeClr val="accent2"/>
                </a:solidFill>
              </a:rPr>
              <a:t> </a:t>
            </a:r>
            <a:r>
              <a:rPr lang="en-US" sz="1000" err="1">
                <a:solidFill>
                  <a:schemeClr val="accent2"/>
                </a:solidFill>
              </a:rPr>
              <a:t>en</a:t>
            </a:r>
            <a:r>
              <a:rPr lang="en-US" sz="1000">
                <a:solidFill>
                  <a:schemeClr val="accent2"/>
                </a:solidFill>
              </a:rPr>
              <a:t> </a:t>
            </a:r>
            <a:r>
              <a:rPr lang="en-US" sz="1000" err="1">
                <a:solidFill>
                  <a:schemeClr val="accent2"/>
                </a:solidFill>
              </a:rPr>
              <a:t>billedplaceholder</a:t>
            </a:r>
            <a:r>
              <a:rPr lang="en-US" sz="1000">
                <a:solidFill>
                  <a:schemeClr val="accent2"/>
                </a:solidFill>
              </a:rPr>
              <a:t>-knap</a:t>
            </a:r>
            <a:endParaRPr lang="en-US" sz="1000" b="1">
              <a:solidFill>
                <a:schemeClr val="accent2"/>
              </a:solidFill>
            </a:endParaRPr>
          </a:p>
          <a:p>
            <a:pPr marL="228600" indent="-228600" algn="l">
              <a:lnSpc>
                <a:spcPct val="110000"/>
              </a:lnSpc>
              <a:spcBef>
                <a:spcPts val="1200"/>
              </a:spcBef>
              <a:buSzPct val="80000"/>
              <a:buFont typeface="+mj-lt"/>
              <a:buAutoNum type="arabicPeriod"/>
            </a:pPr>
            <a:endParaRPr lang="en-US" sz="1000">
              <a:solidFill>
                <a:schemeClr val="accent2"/>
              </a:solidFill>
            </a:endParaRPr>
          </a:p>
        </p:txBody>
      </p:sp>
      <p:cxnSp>
        <p:nvCxnSpPr>
          <p:cNvPr id="67" name="Straight Connector 44">
            <a:extLst>
              <a:ext uri="{FF2B5EF4-FFF2-40B4-BE49-F238E27FC236}">
                <a16:creationId xmlns:a16="http://schemas.microsoft.com/office/drawing/2014/main" id="{0E974D63-EDCB-9455-9C7C-58E9B4A9928C}"/>
              </a:ext>
            </a:extLst>
          </p:cNvPr>
          <p:cNvCxnSpPr>
            <a:cxnSpLocks/>
          </p:cNvCxnSpPr>
          <p:nvPr userDrawn="1"/>
        </p:nvCxnSpPr>
        <p:spPr>
          <a:xfrm>
            <a:off x="8221415" y="2978290"/>
            <a:ext cx="3567380" cy="10014"/>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8" name="Picture 11">
            <a:extLst>
              <a:ext uri="{FF2B5EF4-FFF2-40B4-BE49-F238E27FC236}">
                <a16:creationId xmlns:a16="http://schemas.microsoft.com/office/drawing/2014/main" id="{4132F99B-F743-FCC7-3153-22E0AB073D0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458672" y="2575937"/>
            <a:ext cx="290416" cy="283661"/>
          </a:xfrm>
          <a:prstGeom prst="rect">
            <a:avLst/>
          </a:prstGeom>
          <a:ln w="3175" cap="sq">
            <a:solidFill>
              <a:srgbClr val="000000"/>
            </a:solidFill>
            <a:prstDash val="solid"/>
            <a:miter lim="800000"/>
          </a:ln>
          <a:effectLst/>
        </p:spPr>
      </p:pic>
      <p:cxnSp>
        <p:nvCxnSpPr>
          <p:cNvPr id="38" name="Straight Connector 37">
            <a:extLst>
              <a:ext uri="{FF2B5EF4-FFF2-40B4-BE49-F238E27FC236}">
                <a16:creationId xmlns:a16="http://schemas.microsoft.com/office/drawing/2014/main" id="{371F0665-6392-1E18-AC6B-8FC48BD2817C}"/>
              </a:ext>
            </a:extLst>
          </p:cNvPr>
          <p:cNvCxnSpPr>
            <a:cxnSpLocks/>
          </p:cNvCxnSpPr>
          <p:nvPr userDrawn="1"/>
        </p:nvCxnSpPr>
        <p:spPr>
          <a:xfrm>
            <a:off x="41624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AA9164-6B5D-D087-4DA9-7030517BA0D7}"/>
              </a:ext>
            </a:extLst>
          </p:cNvPr>
          <p:cNvCxnSpPr>
            <a:cxnSpLocks/>
          </p:cNvCxnSpPr>
          <p:nvPr userDrawn="1"/>
        </p:nvCxnSpPr>
        <p:spPr>
          <a:xfrm>
            <a:off x="80486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FF8E62C-2549-9209-6369-CDC2C95C8F3C}"/>
              </a:ext>
            </a:extLst>
          </p:cNvPr>
          <p:cNvGrpSpPr/>
          <p:nvPr userDrawn="1"/>
        </p:nvGrpSpPr>
        <p:grpSpPr>
          <a:xfrm>
            <a:off x="8220075" y="3168097"/>
            <a:ext cx="3535960" cy="3180748"/>
            <a:chOff x="8261673" y="3227745"/>
            <a:chExt cx="3494362" cy="3035712"/>
          </a:xfrm>
        </p:grpSpPr>
        <p:sp>
          <p:nvSpPr>
            <p:cNvPr id="72" name="Text Box 48">
              <a:extLst>
                <a:ext uri="{FF2B5EF4-FFF2-40B4-BE49-F238E27FC236}">
                  <a16:creationId xmlns:a16="http://schemas.microsoft.com/office/drawing/2014/main" id="{BC76A3B9-1F8B-3E7C-F800-1260B6D90B50}"/>
                </a:ext>
              </a:extLst>
            </p:cNvPr>
            <p:cNvSpPr txBox="1">
              <a:spLocks noChangeArrowheads="1"/>
            </p:cNvSpPr>
            <p:nvPr/>
          </p:nvSpPr>
          <p:spPr bwMode="auto">
            <a:xfrm>
              <a:off x="8261676" y="4134713"/>
              <a:ext cx="349435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1" noProof="1">
                  <a:solidFill>
                    <a:schemeClr val="tx1"/>
                  </a:solidFill>
                  <a:latin typeface="+mn-lt"/>
                  <a:cs typeface="Arial" panose="020B0604020202020204" pitchFamily="34" charset="0"/>
                </a:rPr>
                <a:t>Sekundære farver i powerpoint</a:t>
              </a:r>
            </a:p>
          </p:txBody>
        </p:sp>
        <p:sp>
          <p:nvSpPr>
            <p:cNvPr id="73" name="Text Box 48">
              <a:extLst>
                <a:ext uri="{FF2B5EF4-FFF2-40B4-BE49-F238E27FC236}">
                  <a16:creationId xmlns:a16="http://schemas.microsoft.com/office/drawing/2014/main" id="{0A0FF1BB-5409-D529-8772-2BA12E4C77C9}"/>
                </a:ext>
              </a:extLst>
            </p:cNvPr>
            <p:cNvSpPr txBox="1">
              <a:spLocks noChangeArrowheads="1"/>
            </p:cNvSpPr>
            <p:nvPr/>
          </p:nvSpPr>
          <p:spPr bwMode="auto">
            <a:xfrm>
              <a:off x="10185914" y="5439772"/>
              <a:ext cx="15293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0/103/127 </a:t>
              </a:r>
            </a:p>
          </p:txBody>
        </p:sp>
        <p:sp>
          <p:nvSpPr>
            <p:cNvPr id="74" name="Text Box 48">
              <a:extLst>
                <a:ext uri="{FF2B5EF4-FFF2-40B4-BE49-F238E27FC236}">
                  <a16:creationId xmlns:a16="http://schemas.microsoft.com/office/drawing/2014/main" id="{0563DB23-352E-89CE-6801-3DBD7DEF0FC7}"/>
                </a:ext>
              </a:extLst>
            </p:cNvPr>
            <p:cNvSpPr txBox="1">
              <a:spLocks noChangeArrowheads="1"/>
            </p:cNvSpPr>
            <p:nvPr/>
          </p:nvSpPr>
          <p:spPr bwMode="auto">
            <a:xfrm>
              <a:off x="10185914" y="4774509"/>
              <a:ext cx="14938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0/47/109 </a:t>
              </a:r>
            </a:p>
          </p:txBody>
        </p:sp>
        <p:sp>
          <p:nvSpPr>
            <p:cNvPr id="75" name="Text Box 48">
              <a:extLst>
                <a:ext uri="{FF2B5EF4-FFF2-40B4-BE49-F238E27FC236}">
                  <a16:creationId xmlns:a16="http://schemas.microsoft.com/office/drawing/2014/main" id="{C80BB19D-9611-F863-5A25-F77EA4254995}"/>
                </a:ext>
              </a:extLst>
            </p:cNvPr>
            <p:cNvSpPr txBox="1">
              <a:spLocks noChangeArrowheads="1"/>
            </p:cNvSpPr>
            <p:nvPr/>
          </p:nvSpPr>
          <p:spPr bwMode="auto">
            <a:xfrm>
              <a:off x="8261676" y="4774509"/>
              <a:ext cx="16780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0/0/0 </a:t>
              </a:r>
            </a:p>
          </p:txBody>
        </p:sp>
        <p:sp>
          <p:nvSpPr>
            <p:cNvPr id="76" name="Rectangle 25">
              <a:extLst>
                <a:ext uri="{FF2B5EF4-FFF2-40B4-BE49-F238E27FC236}">
                  <a16:creationId xmlns:a16="http://schemas.microsoft.com/office/drawing/2014/main" id="{4B38A18B-006E-D6B2-CACA-56E06D56BBD2}"/>
                </a:ext>
              </a:extLst>
            </p:cNvPr>
            <p:cNvSpPr/>
            <p:nvPr/>
          </p:nvSpPr>
          <p:spPr>
            <a:xfrm>
              <a:off x="8261678" y="4327870"/>
              <a:ext cx="1564811" cy="396000"/>
            </a:xfrm>
            <a:prstGeom prst="rect">
              <a:avLst/>
            </a:prstGeom>
            <a:solidFill>
              <a:schemeClr val="tx1"/>
            </a:solidFill>
            <a:ln w="6350">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77" name="Rectangle 26">
              <a:extLst>
                <a:ext uri="{FF2B5EF4-FFF2-40B4-BE49-F238E27FC236}">
                  <a16:creationId xmlns:a16="http://schemas.microsoft.com/office/drawing/2014/main" id="{365850DD-49A7-5F57-D6EB-1BFDF1731837}"/>
                </a:ext>
              </a:extLst>
            </p:cNvPr>
            <p:cNvSpPr/>
            <p:nvPr/>
          </p:nvSpPr>
          <p:spPr>
            <a:xfrm>
              <a:off x="10185916" y="4327870"/>
              <a:ext cx="1564811" cy="396000"/>
            </a:xfrm>
            <a:prstGeom prst="rect">
              <a:avLst/>
            </a:prstGeom>
            <a:solidFill>
              <a:schemeClr val="accent3"/>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78" name="Rectangle 27">
              <a:extLst>
                <a:ext uri="{FF2B5EF4-FFF2-40B4-BE49-F238E27FC236}">
                  <a16:creationId xmlns:a16="http://schemas.microsoft.com/office/drawing/2014/main" id="{F4F1C0BE-3615-68C4-69C7-5B1E914ADD13}"/>
                </a:ext>
              </a:extLst>
            </p:cNvPr>
            <p:cNvSpPr/>
            <p:nvPr/>
          </p:nvSpPr>
          <p:spPr>
            <a:xfrm>
              <a:off x="8261675" y="5665944"/>
              <a:ext cx="1564811" cy="396000"/>
            </a:xfrm>
            <a:prstGeom prst="rect">
              <a:avLst/>
            </a:prstGeom>
            <a:solidFill>
              <a:schemeClr val="accent4"/>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79" name="Text Box 48">
              <a:extLst>
                <a:ext uri="{FF2B5EF4-FFF2-40B4-BE49-F238E27FC236}">
                  <a16:creationId xmlns:a16="http://schemas.microsoft.com/office/drawing/2014/main" id="{E34FA4EA-A7F1-3071-384B-E1C90435FCA8}"/>
                </a:ext>
              </a:extLst>
            </p:cNvPr>
            <p:cNvSpPr txBox="1">
              <a:spLocks noChangeArrowheads="1"/>
            </p:cNvSpPr>
            <p:nvPr/>
          </p:nvSpPr>
          <p:spPr bwMode="auto">
            <a:xfrm>
              <a:off x="8261673" y="6109569"/>
              <a:ext cx="156224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0/175/171 </a:t>
              </a:r>
            </a:p>
          </p:txBody>
        </p:sp>
        <p:sp>
          <p:nvSpPr>
            <p:cNvPr id="80" name="Rectangle 29">
              <a:extLst>
                <a:ext uri="{FF2B5EF4-FFF2-40B4-BE49-F238E27FC236}">
                  <a16:creationId xmlns:a16="http://schemas.microsoft.com/office/drawing/2014/main" id="{24FAE4A6-85D0-34E4-68D9-67DA3EA3F61A}"/>
                </a:ext>
              </a:extLst>
            </p:cNvPr>
            <p:cNvSpPr/>
            <p:nvPr/>
          </p:nvSpPr>
          <p:spPr>
            <a:xfrm>
              <a:off x="8261678" y="4996907"/>
              <a:ext cx="1564811" cy="396000"/>
            </a:xfrm>
            <a:prstGeom prst="rect">
              <a:avLst/>
            </a:prstGeom>
            <a:solidFill>
              <a:schemeClr val="accent6"/>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81" name="Rectangle 30">
              <a:extLst>
                <a:ext uri="{FF2B5EF4-FFF2-40B4-BE49-F238E27FC236}">
                  <a16:creationId xmlns:a16="http://schemas.microsoft.com/office/drawing/2014/main" id="{D9FD0ECC-3341-96D3-E1BB-B78CAA4B36C7}"/>
                </a:ext>
              </a:extLst>
            </p:cNvPr>
            <p:cNvSpPr/>
            <p:nvPr/>
          </p:nvSpPr>
          <p:spPr>
            <a:xfrm>
              <a:off x="10185916" y="4996907"/>
              <a:ext cx="1564811" cy="396000"/>
            </a:xfrm>
            <a:prstGeom prst="rect">
              <a:avLst/>
            </a:prstGeom>
            <a:solidFill>
              <a:schemeClr val="bg2"/>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82" name="Rectangle 31">
              <a:extLst>
                <a:ext uri="{FF2B5EF4-FFF2-40B4-BE49-F238E27FC236}">
                  <a16:creationId xmlns:a16="http://schemas.microsoft.com/office/drawing/2014/main" id="{FA77FACF-0D8D-1676-FF8B-7D88326687FD}"/>
                </a:ext>
              </a:extLst>
            </p:cNvPr>
            <p:cNvSpPr/>
            <p:nvPr/>
          </p:nvSpPr>
          <p:spPr>
            <a:xfrm>
              <a:off x="10185914" y="5665944"/>
              <a:ext cx="1564811" cy="396000"/>
            </a:xfrm>
            <a:prstGeom prst="rect">
              <a:avLst/>
            </a:prstGeom>
            <a:solidFill>
              <a:schemeClr val="tx2"/>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83" name="Text Box 48">
              <a:extLst>
                <a:ext uri="{FF2B5EF4-FFF2-40B4-BE49-F238E27FC236}">
                  <a16:creationId xmlns:a16="http://schemas.microsoft.com/office/drawing/2014/main" id="{373D597C-D889-DBF4-2AED-2C654F22ED0F}"/>
                </a:ext>
              </a:extLst>
            </p:cNvPr>
            <p:cNvSpPr txBox="1">
              <a:spLocks noChangeArrowheads="1"/>
            </p:cNvSpPr>
            <p:nvPr/>
          </p:nvSpPr>
          <p:spPr bwMode="auto">
            <a:xfrm>
              <a:off x="8261676" y="5439772"/>
              <a:ext cx="16780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190/205/214 </a:t>
              </a:r>
            </a:p>
          </p:txBody>
        </p:sp>
        <p:sp>
          <p:nvSpPr>
            <p:cNvPr id="84" name="Text Box 48">
              <a:extLst>
                <a:ext uri="{FF2B5EF4-FFF2-40B4-BE49-F238E27FC236}">
                  <a16:creationId xmlns:a16="http://schemas.microsoft.com/office/drawing/2014/main" id="{31F56AD6-DFC1-838B-B71A-5B20CEAF669D}"/>
                </a:ext>
              </a:extLst>
            </p:cNvPr>
            <p:cNvSpPr txBox="1">
              <a:spLocks noChangeArrowheads="1"/>
            </p:cNvSpPr>
            <p:nvPr/>
          </p:nvSpPr>
          <p:spPr bwMode="auto">
            <a:xfrm>
              <a:off x="10185914" y="6109569"/>
              <a:ext cx="156223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171/139/121 </a:t>
              </a:r>
            </a:p>
          </p:txBody>
        </p:sp>
        <p:sp>
          <p:nvSpPr>
            <p:cNvPr id="85" name="Text Box 48">
              <a:extLst>
                <a:ext uri="{FF2B5EF4-FFF2-40B4-BE49-F238E27FC236}">
                  <a16:creationId xmlns:a16="http://schemas.microsoft.com/office/drawing/2014/main" id="{D98C6617-5467-0D8F-B603-E69CBCE9489F}"/>
                </a:ext>
              </a:extLst>
            </p:cNvPr>
            <p:cNvSpPr txBox="1">
              <a:spLocks noChangeArrowheads="1"/>
            </p:cNvSpPr>
            <p:nvPr/>
          </p:nvSpPr>
          <p:spPr bwMode="auto">
            <a:xfrm>
              <a:off x="8261676" y="3227745"/>
              <a:ext cx="20743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1" noProof="1">
                  <a:solidFill>
                    <a:schemeClr val="tx1"/>
                  </a:solidFill>
                  <a:latin typeface="+mn-lt"/>
                  <a:cs typeface="Arial" panose="020B0604020202020204" pitchFamily="34" charset="0"/>
                </a:rPr>
                <a:t>Primær farve</a:t>
              </a:r>
            </a:p>
          </p:txBody>
        </p:sp>
        <p:sp>
          <p:nvSpPr>
            <p:cNvPr id="86" name="Rectangle 35">
              <a:extLst>
                <a:ext uri="{FF2B5EF4-FFF2-40B4-BE49-F238E27FC236}">
                  <a16:creationId xmlns:a16="http://schemas.microsoft.com/office/drawing/2014/main" id="{21393E93-8AE2-35C7-7A8F-361A47A83393}"/>
                </a:ext>
              </a:extLst>
            </p:cNvPr>
            <p:cNvSpPr/>
            <p:nvPr/>
          </p:nvSpPr>
          <p:spPr>
            <a:xfrm>
              <a:off x="8261676" y="3431978"/>
              <a:ext cx="1562238" cy="396000"/>
            </a:xfrm>
            <a:prstGeom prst="rect">
              <a:avLst/>
            </a:prstGeom>
            <a:solidFill>
              <a:schemeClr val="accent1"/>
            </a:solidFill>
            <a:ln w="6350">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87" name="Rectangle 36">
              <a:extLst>
                <a:ext uri="{FF2B5EF4-FFF2-40B4-BE49-F238E27FC236}">
                  <a16:creationId xmlns:a16="http://schemas.microsoft.com/office/drawing/2014/main" id="{03B1D4CD-F26D-69EE-2DF4-BE6F51C0F0CE}"/>
                </a:ext>
              </a:extLst>
            </p:cNvPr>
            <p:cNvSpPr/>
            <p:nvPr/>
          </p:nvSpPr>
          <p:spPr>
            <a:xfrm>
              <a:off x="10185916" y="3431978"/>
              <a:ext cx="1562236" cy="396000"/>
            </a:xfrm>
            <a:prstGeom prst="rect">
              <a:avLst/>
            </a:prstGeom>
            <a:solidFill>
              <a:schemeClr val="accent5"/>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88" name="Text Box 48">
              <a:extLst>
                <a:ext uri="{FF2B5EF4-FFF2-40B4-BE49-F238E27FC236}">
                  <a16:creationId xmlns:a16="http://schemas.microsoft.com/office/drawing/2014/main" id="{7957AEF8-F752-0C9F-CBEA-472867057024}"/>
                </a:ext>
              </a:extLst>
            </p:cNvPr>
            <p:cNvSpPr txBox="1">
              <a:spLocks noChangeArrowheads="1"/>
            </p:cNvSpPr>
            <p:nvPr/>
          </p:nvSpPr>
          <p:spPr bwMode="auto">
            <a:xfrm>
              <a:off x="8261675" y="3874147"/>
              <a:ext cx="18215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240/80/65 </a:t>
              </a:r>
            </a:p>
          </p:txBody>
        </p:sp>
        <p:sp>
          <p:nvSpPr>
            <p:cNvPr id="89" name="Text Box 48">
              <a:extLst>
                <a:ext uri="{FF2B5EF4-FFF2-40B4-BE49-F238E27FC236}">
                  <a16:creationId xmlns:a16="http://schemas.microsoft.com/office/drawing/2014/main" id="{F99C9101-56A1-D9D0-D0E3-B64E444269B9}"/>
                </a:ext>
              </a:extLst>
            </p:cNvPr>
            <p:cNvSpPr txBox="1">
              <a:spLocks noChangeArrowheads="1"/>
            </p:cNvSpPr>
            <p:nvPr/>
          </p:nvSpPr>
          <p:spPr bwMode="auto">
            <a:xfrm>
              <a:off x="10185914" y="3874147"/>
              <a:ext cx="156223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a:t>
              </a:r>
              <a:r>
                <a:rPr lang="en-GB" sz="1000" b="0" i="0" u="none" strike="noStrike" baseline="0">
                  <a:latin typeface="+mn-lt"/>
                </a:rPr>
                <a:t>255/242/0</a:t>
              </a:r>
              <a:r>
                <a:rPr lang="en-US" sz="1000" b="0" noProof="1">
                  <a:solidFill>
                    <a:schemeClr val="tx1"/>
                  </a:solidFill>
                  <a:latin typeface="+mn-lt"/>
                  <a:cs typeface="Arial" panose="020B0604020202020204" pitchFamily="34" charset="0"/>
                </a:rPr>
                <a:t> </a:t>
              </a:r>
            </a:p>
          </p:txBody>
        </p:sp>
        <p:sp>
          <p:nvSpPr>
            <p:cNvPr id="90" name="Text Box 48">
              <a:extLst>
                <a:ext uri="{FF2B5EF4-FFF2-40B4-BE49-F238E27FC236}">
                  <a16:creationId xmlns:a16="http://schemas.microsoft.com/office/drawing/2014/main" id="{6D6CB031-FB66-71F0-F8CA-30E97A913E6C}"/>
                </a:ext>
              </a:extLst>
            </p:cNvPr>
            <p:cNvSpPr txBox="1">
              <a:spLocks noChangeArrowheads="1"/>
            </p:cNvSpPr>
            <p:nvPr/>
          </p:nvSpPr>
          <p:spPr bwMode="auto">
            <a:xfrm>
              <a:off x="10185914" y="3227745"/>
              <a:ext cx="135154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noProof="1">
                  <a:solidFill>
                    <a:schemeClr val="tx1"/>
                  </a:solidFill>
                  <a:latin typeface="+mn-lt"/>
                  <a:cs typeface="Arial" panose="020B0604020202020204" pitchFamily="34" charset="0"/>
                </a:rPr>
                <a:t>Signalfarve farve</a:t>
              </a:r>
            </a:p>
          </p:txBody>
        </p:sp>
      </p:grpSp>
    </p:spTree>
    <p:extLst>
      <p:ext uri="{BB962C8B-B14F-4D97-AF65-F5344CB8AC3E}">
        <p14:creationId xmlns:p14="http://schemas.microsoft.com/office/powerpoint/2010/main" val="3554607809"/>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1139">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og en sp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DF6B-EAA3-4C9B-A191-44B9CFE13C1E}"/>
              </a:ext>
            </a:extLst>
          </p:cNvPr>
          <p:cNvSpPr>
            <a:spLocks noGrp="1"/>
          </p:cNvSpPr>
          <p:nvPr>
            <p:ph type="title" hasCustomPrompt="1"/>
          </p:nvPr>
        </p:nvSpPr>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442913" y="1808163"/>
            <a:ext cx="11306175" cy="4320000"/>
          </a:xfrm>
        </p:spPr>
        <p:txBody>
          <a:bodyPr/>
          <a:lstStyle/>
          <a:p>
            <a:pPr lvl="0"/>
            <a:r>
              <a:rPr lang="da-DK"/>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28B7629-E602-44C5-930E-177769F0B0EA}"/>
              </a:ext>
            </a:extLst>
          </p:cNvPr>
          <p:cNvSpPr>
            <a:spLocks noGrp="1"/>
          </p:cNvSpPr>
          <p:nvPr>
            <p:ph type="ftr" sz="quarter" idx="11"/>
          </p:nvPr>
        </p:nvSpPr>
        <p:spPr/>
        <p:txBody>
          <a:bodyPr/>
          <a:lstStyle/>
          <a:p>
            <a:r>
              <a:rPr lang="en-GB" err="1"/>
              <a:t>Præsentations</a:t>
            </a:r>
            <a:r>
              <a:rPr lang="en-GB"/>
              <a:t> </a:t>
            </a:r>
            <a:r>
              <a:rPr lang="en-GB" err="1"/>
              <a:t>titel</a:t>
            </a:r>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8" name="Text Placeholder 7">
            <a:extLst>
              <a:ext uri="{FF2B5EF4-FFF2-40B4-BE49-F238E27FC236}">
                <a16:creationId xmlns:a16="http://schemas.microsoft.com/office/drawing/2014/main" id="{65115610-0707-FBC9-AA86-5A32090B3D48}"/>
              </a:ext>
            </a:extLst>
          </p:cNvPr>
          <p:cNvSpPr>
            <a:spLocks noGrp="1"/>
          </p:cNvSpPr>
          <p:nvPr>
            <p:ph type="body" sz="quarter" idx="13"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2770216006"/>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ps og tricks #3">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4B4FE8E-AE74-2EB9-FD1B-9CBEB567951E}"/>
              </a:ext>
            </a:extLst>
          </p:cNvPr>
          <p:cNvGrpSpPr/>
          <p:nvPr userDrawn="1"/>
        </p:nvGrpSpPr>
        <p:grpSpPr>
          <a:xfrm>
            <a:off x="8089664" y="2107962"/>
            <a:ext cx="3182045" cy="1768712"/>
            <a:chOff x="8118240" y="2377167"/>
            <a:chExt cx="2439756" cy="1356117"/>
          </a:xfrm>
        </p:grpSpPr>
        <p:grpSp>
          <p:nvGrpSpPr>
            <p:cNvPr id="6" name="Group 5">
              <a:extLst>
                <a:ext uri="{FF2B5EF4-FFF2-40B4-BE49-F238E27FC236}">
                  <a16:creationId xmlns:a16="http://schemas.microsoft.com/office/drawing/2014/main" id="{0CF525C7-C522-CEFB-64B9-FE6281B6500B}"/>
                </a:ext>
              </a:extLst>
            </p:cNvPr>
            <p:cNvGrpSpPr/>
            <p:nvPr userDrawn="1"/>
          </p:nvGrpSpPr>
          <p:grpSpPr>
            <a:xfrm>
              <a:off x="8152552" y="2458773"/>
              <a:ext cx="1890584" cy="1274511"/>
              <a:chOff x="8159578" y="2201674"/>
              <a:chExt cx="2654595" cy="1789558"/>
            </a:xfrm>
          </p:grpSpPr>
          <p:pic>
            <p:nvPicPr>
              <p:cNvPr id="10" name="Billede 9">
                <a:extLst>
                  <a:ext uri="{FF2B5EF4-FFF2-40B4-BE49-F238E27FC236}">
                    <a16:creationId xmlns:a16="http://schemas.microsoft.com/office/drawing/2014/main" id="{2DD190B6-45CF-A008-4795-12240E7294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8790" y="2391961"/>
                <a:ext cx="2157714" cy="1490871"/>
              </a:xfrm>
              <a:prstGeom prst="rect">
                <a:avLst/>
              </a:prstGeom>
              <a:ln w="3175">
                <a:solidFill>
                  <a:schemeClr val="tx1"/>
                </a:solidFill>
              </a:ln>
            </p:spPr>
          </p:pic>
          <p:cxnSp>
            <p:nvCxnSpPr>
              <p:cNvPr id="44" name="Lige pilforbindelse 43">
                <a:extLst>
                  <a:ext uri="{FF2B5EF4-FFF2-40B4-BE49-F238E27FC236}">
                    <a16:creationId xmlns:a16="http://schemas.microsoft.com/office/drawing/2014/main" id="{16C24D7F-FB22-CD18-3913-B589B3AD8141}"/>
                  </a:ext>
                </a:extLst>
              </p:cNvPr>
              <p:cNvCxnSpPr>
                <a:cxnSpLocks/>
              </p:cNvCxnSpPr>
              <p:nvPr userDrawn="1"/>
            </p:nvCxnSpPr>
            <p:spPr>
              <a:xfrm>
                <a:off x="8685372" y="3634711"/>
                <a:ext cx="938798"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sp>
            <p:nvSpPr>
              <p:cNvPr id="5" name="Rectangle 4">
                <a:extLst>
                  <a:ext uri="{FF2B5EF4-FFF2-40B4-BE49-F238E27FC236}">
                    <a16:creationId xmlns:a16="http://schemas.microsoft.com/office/drawing/2014/main" id="{1726C042-3C28-9370-0C8F-41F543544A2B}"/>
                  </a:ext>
                </a:extLst>
              </p:cNvPr>
              <p:cNvSpPr/>
              <p:nvPr userDrawn="1"/>
            </p:nvSpPr>
            <p:spPr>
              <a:xfrm>
                <a:off x="8220074" y="3380581"/>
                <a:ext cx="1381485"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1" name="Rectangle 20">
                <a:extLst>
                  <a:ext uri="{FF2B5EF4-FFF2-40B4-BE49-F238E27FC236}">
                    <a16:creationId xmlns:a16="http://schemas.microsoft.com/office/drawing/2014/main" id="{92F2CEE6-E875-E89D-9E7B-EA7F1F3FBAE0}"/>
                  </a:ext>
                </a:extLst>
              </p:cNvPr>
              <p:cNvSpPr/>
              <p:nvPr userDrawn="1"/>
            </p:nvSpPr>
            <p:spPr>
              <a:xfrm>
                <a:off x="9173150" y="3772179"/>
                <a:ext cx="1464592" cy="219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3" name="Rectangle 22">
                <a:extLst>
                  <a:ext uri="{FF2B5EF4-FFF2-40B4-BE49-F238E27FC236}">
                    <a16:creationId xmlns:a16="http://schemas.microsoft.com/office/drawing/2014/main" id="{12C4E53F-286D-7544-9423-241FD6D6C390}"/>
                  </a:ext>
                </a:extLst>
              </p:cNvPr>
              <p:cNvSpPr/>
              <p:nvPr userDrawn="1"/>
            </p:nvSpPr>
            <p:spPr>
              <a:xfrm>
                <a:off x="8159578" y="3393989"/>
                <a:ext cx="1416263"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4" name="Rectangle 23">
                <a:extLst>
                  <a:ext uri="{FF2B5EF4-FFF2-40B4-BE49-F238E27FC236}">
                    <a16:creationId xmlns:a16="http://schemas.microsoft.com/office/drawing/2014/main" id="{542DB86A-AE06-4874-2E9D-D3BF947BFADD}"/>
                  </a:ext>
                </a:extLst>
              </p:cNvPr>
              <p:cNvSpPr/>
              <p:nvPr userDrawn="1"/>
            </p:nvSpPr>
            <p:spPr>
              <a:xfrm rot="5400000">
                <a:off x="9827748" y="2891961"/>
                <a:ext cx="1464592"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5" name="Rectangle 24">
                <a:extLst>
                  <a:ext uri="{FF2B5EF4-FFF2-40B4-BE49-F238E27FC236}">
                    <a16:creationId xmlns:a16="http://schemas.microsoft.com/office/drawing/2014/main" id="{FB42A353-2462-D526-2195-582868C296F1}"/>
                  </a:ext>
                </a:extLst>
              </p:cNvPr>
              <p:cNvSpPr/>
              <p:nvPr userDrawn="1"/>
            </p:nvSpPr>
            <p:spPr>
              <a:xfrm rot="5400000">
                <a:off x="9562298" y="2679840"/>
                <a:ext cx="1221795"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6" name="Rectangle 25">
                <a:extLst>
                  <a:ext uri="{FF2B5EF4-FFF2-40B4-BE49-F238E27FC236}">
                    <a16:creationId xmlns:a16="http://schemas.microsoft.com/office/drawing/2014/main" id="{C95638B0-74D0-1B89-3B45-E929158555F2}"/>
                  </a:ext>
                </a:extLst>
              </p:cNvPr>
              <p:cNvSpPr/>
              <p:nvPr userDrawn="1"/>
            </p:nvSpPr>
            <p:spPr>
              <a:xfrm rot="5400000">
                <a:off x="7487883" y="2873369"/>
                <a:ext cx="1464592" cy="121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grpSp>
        <p:sp>
          <p:nvSpPr>
            <p:cNvPr id="22" name="Rectangle 21">
              <a:extLst>
                <a:ext uri="{FF2B5EF4-FFF2-40B4-BE49-F238E27FC236}">
                  <a16:creationId xmlns:a16="http://schemas.microsoft.com/office/drawing/2014/main" id="{A2B7529E-436C-828F-92C9-CA8706929A20}"/>
                </a:ext>
              </a:extLst>
            </p:cNvPr>
            <p:cNvSpPr/>
            <p:nvPr userDrawn="1"/>
          </p:nvSpPr>
          <p:spPr>
            <a:xfrm>
              <a:off x="8118240" y="2377167"/>
              <a:ext cx="2439756" cy="247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grpSp>
      <p:sp>
        <p:nvSpPr>
          <p:cNvPr id="46" name="TextBox 19">
            <a:extLst>
              <a:ext uri="{FF2B5EF4-FFF2-40B4-BE49-F238E27FC236}">
                <a16:creationId xmlns:a16="http://schemas.microsoft.com/office/drawing/2014/main" id="{D3B687BF-7822-82D8-B849-56E86632D46E}"/>
              </a:ext>
            </a:extLst>
          </p:cNvPr>
          <p:cNvSpPr txBox="1"/>
          <p:nvPr userDrawn="1"/>
        </p:nvSpPr>
        <p:spPr>
          <a:xfrm>
            <a:off x="8222167" y="1806389"/>
            <a:ext cx="3526574" cy="507406"/>
          </a:xfrm>
          <a:prstGeom prst="rect">
            <a:avLst/>
          </a:prstGeom>
          <a:noFill/>
        </p:spPr>
        <p:txBody>
          <a:bodyPr wrap="square" lIns="0" tIns="0" rIns="0" bIns="0" rtlCol="0">
            <a:noAutofit/>
          </a:bodyPr>
          <a:lstStyle/>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r>
              <a:rPr lang="da-DK" sz="1000" b="0" kern="1200" noProof="0">
                <a:solidFill>
                  <a:schemeClr val="accent2"/>
                </a:solidFill>
                <a:latin typeface="+mn-lt"/>
                <a:ea typeface="+mn-ea"/>
                <a:cs typeface="+mn-cs"/>
              </a:rPr>
              <a:t>Alternativt kan du sætte sliden ind med </a:t>
            </a:r>
            <a:r>
              <a:rPr lang="da-DK" sz="1000" b="1" kern="1200" noProof="0" err="1">
                <a:solidFill>
                  <a:schemeClr val="accent2"/>
                </a:solidFill>
                <a:latin typeface="+mn-lt"/>
                <a:ea typeface="+mn-ea"/>
                <a:cs typeface="+mn-cs"/>
              </a:rPr>
              <a:t>Crtl+V</a:t>
            </a:r>
            <a:r>
              <a:rPr lang="da-DK" sz="1000" b="1" kern="1200" noProof="0">
                <a:solidFill>
                  <a:schemeClr val="accent2"/>
                </a:solidFill>
                <a:latin typeface="+mn-lt"/>
                <a:ea typeface="+mn-ea"/>
                <a:cs typeface="+mn-cs"/>
              </a:rPr>
              <a:t> </a:t>
            </a:r>
            <a:r>
              <a:rPr lang="da-DK" sz="1000" b="0" kern="1200" noProof="0">
                <a:solidFill>
                  <a:schemeClr val="accent2"/>
                </a:solidFill>
                <a:latin typeface="+mn-lt"/>
                <a:ea typeface="+mn-ea"/>
                <a:cs typeface="+mn-cs"/>
              </a:rPr>
              <a:t>og derefter finde knappen </a:t>
            </a:r>
            <a:r>
              <a:rPr lang="da-DK" sz="1000" b="1" kern="1200" noProof="0">
                <a:solidFill>
                  <a:schemeClr val="accent2"/>
                </a:solidFill>
                <a:latin typeface="+mn-lt"/>
                <a:ea typeface="+mn-ea"/>
                <a:cs typeface="+mn-cs"/>
              </a:rPr>
              <a:t>Brug destinationstema</a:t>
            </a:r>
            <a:r>
              <a:rPr lang="da-DK" sz="1000" b="0" kern="1200" noProof="0">
                <a:solidFill>
                  <a:schemeClr val="accent2"/>
                </a:solidFill>
                <a:latin typeface="+mn-lt"/>
                <a:ea typeface="+mn-ea"/>
                <a:cs typeface="+mn-cs"/>
              </a:rPr>
              <a:t> I nederste venstre hjørne under den slide, du har sat ind:</a:t>
            </a: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endParaRPr lang="da-DK" sz="1000" b="0" kern="1200" noProof="0">
              <a:solidFill>
                <a:schemeClr val="accent2"/>
              </a:solidFill>
              <a:latin typeface="+mn-lt"/>
              <a:ea typeface="+mn-ea"/>
              <a:cs typeface="+mn-cs"/>
            </a:endParaRP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endParaRPr lang="da-DK" sz="1000" b="0" kern="1200" noProof="0">
              <a:solidFill>
                <a:schemeClr val="accent2"/>
              </a:solidFill>
              <a:latin typeface="+mn-lt"/>
              <a:ea typeface="+mn-ea"/>
              <a:cs typeface="+mn-cs"/>
            </a:endParaRP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endParaRPr lang="da-DK" sz="1000" b="0" kern="1200" noProof="0">
              <a:solidFill>
                <a:schemeClr val="accent2"/>
              </a:solidFill>
              <a:latin typeface="+mn-lt"/>
              <a:ea typeface="+mn-ea"/>
              <a:cs typeface="+mn-cs"/>
            </a:endParaRPr>
          </a:p>
          <a:p>
            <a:pPr marL="0" marR="0" lvl="0" indent="0" algn="l" defTabSz="914400" rtl="0" eaLnBrk="1" fontAlgn="auto" latinLnBrk="0" hangingPunct="1">
              <a:lnSpc>
                <a:spcPct val="110000"/>
              </a:lnSpc>
              <a:spcBef>
                <a:spcPts val="1200"/>
              </a:spcBef>
              <a:spcAft>
                <a:spcPts val="0"/>
              </a:spcAft>
              <a:buClrTx/>
              <a:buSzPct val="80000"/>
              <a:buFont typeface="+mj-lt"/>
              <a:buNone/>
              <a:tabLst/>
              <a:defRPr/>
            </a:pPr>
            <a:endParaRPr lang="da-DK" sz="1000" b="0" kern="1200" noProof="0">
              <a:solidFill>
                <a:schemeClr val="accent2"/>
              </a:solidFill>
              <a:latin typeface="+mn-lt"/>
              <a:ea typeface="+mn-ea"/>
              <a:cs typeface="+mn-cs"/>
            </a:endParaRP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r>
              <a:rPr lang="da-DK" sz="1000" b="0" kern="1200" noProof="0">
                <a:solidFill>
                  <a:schemeClr val="accent2"/>
                </a:solidFill>
                <a:latin typeface="+mn-lt"/>
                <a:ea typeface="+mn-ea"/>
                <a:cs typeface="+mn-cs"/>
              </a:rPr>
              <a:t>Herefter ligger der lidt manuelt arbejde I at tilpasse sliden det nye design. </a:t>
            </a: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r>
              <a:rPr lang="da-DK" sz="1000" b="0" kern="1200" noProof="0">
                <a:solidFill>
                  <a:schemeClr val="accent2"/>
                </a:solidFill>
                <a:latin typeface="+mn-lt"/>
                <a:ea typeface="+mn-ea"/>
                <a:cs typeface="+mn-cs"/>
              </a:rPr>
              <a:t>Højreklik på sliden og vælg et </a:t>
            </a:r>
            <a:r>
              <a:rPr lang="da-DK" sz="1000" b="1" kern="1200" noProof="0">
                <a:solidFill>
                  <a:schemeClr val="accent2"/>
                </a:solidFill>
                <a:latin typeface="+mn-lt"/>
                <a:ea typeface="+mn-ea"/>
                <a:cs typeface="+mn-cs"/>
              </a:rPr>
              <a:t>slidelayout</a:t>
            </a:r>
            <a:r>
              <a:rPr lang="da-DK" sz="1000" b="0" kern="1200" noProof="0">
                <a:solidFill>
                  <a:schemeClr val="accent2"/>
                </a:solidFill>
                <a:latin typeface="+mn-lt"/>
                <a:ea typeface="+mn-ea"/>
                <a:cs typeface="+mn-cs"/>
              </a:rPr>
              <a:t> fra den nye </a:t>
            </a:r>
            <a:r>
              <a:rPr lang="da-DK" sz="1000" b="0" kern="1200" noProof="0" err="1">
                <a:solidFill>
                  <a:schemeClr val="accent2"/>
                </a:solidFill>
                <a:latin typeface="+mn-lt"/>
                <a:ea typeface="+mn-ea"/>
                <a:cs typeface="+mn-cs"/>
              </a:rPr>
              <a:t>Powerpoint</a:t>
            </a:r>
            <a:r>
              <a:rPr lang="da-DK" sz="1000" b="0" kern="1200" noProof="0">
                <a:solidFill>
                  <a:schemeClr val="accent2"/>
                </a:solidFill>
                <a:latin typeface="+mn-lt"/>
                <a:ea typeface="+mn-ea"/>
                <a:cs typeface="+mn-cs"/>
              </a:rPr>
              <a:t>-Skabelon</a:t>
            </a:r>
          </a:p>
          <a:p>
            <a:pPr marL="228600" indent="-228600" algn="l">
              <a:lnSpc>
                <a:spcPct val="110000"/>
              </a:lnSpc>
              <a:spcBef>
                <a:spcPts val="1200"/>
              </a:spcBef>
              <a:buSzPct val="80000"/>
              <a:buFont typeface="+mj-lt"/>
              <a:buAutoNum type="arabicPeriod" startAt="5"/>
            </a:pPr>
            <a:r>
              <a:rPr lang="da-DK" sz="1000" noProof="0">
                <a:solidFill>
                  <a:schemeClr val="accent2"/>
                </a:solidFill>
              </a:rPr>
              <a:t>Under fanen </a:t>
            </a:r>
            <a:r>
              <a:rPr lang="da-DK" sz="1000" b="1" noProof="0">
                <a:solidFill>
                  <a:schemeClr val="accent2"/>
                </a:solidFill>
              </a:rPr>
              <a:t>Hjem</a:t>
            </a:r>
            <a:r>
              <a:rPr lang="da-DK" sz="1000" noProof="0">
                <a:solidFill>
                  <a:schemeClr val="accent2"/>
                </a:solidFill>
              </a:rPr>
              <a:t> kan du nu nulstille sliden til det nye layout ved at vælge knappen </a:t>
            </a:r>
            <a:r>
              <a:rPr lang="da-DK" sz="1000" b="1" noProof="0">
                <a:solidFill>
                  <a:schemeClr val="accent2"/>
                </a:solidFill>
              </a:rPr>
              <a:t>Nulstil</a:t>
            </a:r>
            <a:r>
              <a:rPr lang="da-DK" sz="1000" noProof="0">
                <a:solidFill>
                  <a:schemeClr val="accent2"/>
                </a:solidFill>
              </a:rPr>
              <a:t>. </a:t>
            </a:r>
          </a:p>
          <a:p>
            <a:pPr marL="228600" indent="-228600" algn="l">
              <a:lnSpc>
                <a:spcPct val="110000"/>
              </a:lnSpc>
              <a:spcBef>
                <a:spcPts val="1200"/>
              </a:spcBef>
              <a:buSzPct val="80000"/>
              <a:buFont typeface="+mj-lt"/>
              <a:buAutoNum type="arabicPeriod" startAt="5"/>
            </a:pPr>
            <a:endParaRPr lang="da-DK" sz="1000" noProof="0">
              <a:solidFill>
                <a:schemeClr val="accent2"/>
              </a:solidFill>
            </a:endParaRPr>
          </a:p>
          <a:p>
            <a:pPr marL="228600" indent="-228600" algn="l">
              <a:lnSpc>
                <a:spcPct val="110000"/>
              </a:lnSpc>
              <a:spcBef>
                <a:spcPts val="1200"/>
              </a:spcBef>
              <a:buSzPct val="80000"/>
              <a:buFont typeface="+mj-lt"/>
              <a:buAutoNum type="arabicPeriod" startAt="5"/>
            </a:pPr>
            <a:endParaRPr lang="da-DK" sz="1000" noProof="0">
              <a:solidFill>
                <a:schemeClr val="accent2"/>
              </a:solidFill>
            </a:endParaRPr>
          </a:p>
          <a:p>
            <a:pPr marL="0" indent="0" algn="l">
              <a:lnSpc>
                <a:spcPct val="110000"/>
              </a:lnSpc>
              <a:spcBef>
                <a:spcPts val="1200"/>
              </a:spcBef>
              <a:buSzPct val="80000"/>
              <a:buFont typeface="+mj-lt"/>
              <a:buNone/>
            </a:pPr>
            <a:endParaRPr lang="da-DK" sz="1000" noProof="0">
              <a:solidFill>
                <a:schemeClr val="accent2"/>
              </a:solidFill>
            </a:endParaRPr>
          </a:p>
          <a:p>
            <a:pPr marL="228600" indent="-228600" algn="l">
              <a:lnSpc>
                <a:spcPct val="110000"/>
              </a:lnSpc>
              <a:spcBef>
                <a:spcPts val="1200"/>
              </a:spcBef>
              <a:buSzPct val="80000"/>
              <a:buFont typeface="+mj-lt"/>
              <a:buAutoNum type="arabicPeriod" startAt="5"/>
            </a:pPr>
            <a:r>
              <a:rPr lang="da-DK" sz="1000" noProof="0">
                <a:solidFill>
                  <a:schemeClr val="accent2"/>
                </a:solidFill>
              </a:rPr>
              <a:t>Tilpas herefter manuelt sliden, så den er pæn ud.</a:t>
            </a:r>
          </a:p>
        </p:txBody>
      </p:sp>
      <p:sp>
        <p:nvSpPr>
          <p:cNvPr id="91" name="Rectangle 90">
            <a:extLst>
              <a:ext uri="{FF2B5EF4-FFF2-40B4-BE49-F238E27FC236}">
                <a16:creationId xmlns:a16="http://schemas.microsoft.com/office/drawing/2014/main" id="{CD68E269-9CB2-D88F-5CAD-168BAC8B9FC7}"/>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92" name="TextBox 91">
            <a:extLst>
              <a:ext uri="{FF2B5EF4-FFF2-40B4-BE49-F238E27FC236}">
                <a16:creationId xmlns:a16="http://schemas.microsoft.com/office/drawing/2014/main" id="{845E9104-FC9A-6C64-7AF8-B361F9BAC48E}"/>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err="1">
                <a:solidFill>
                  <a:schemeClr val="accent2"/>
                </a:solidFill>
                <a:latin typeface="+mj-lt"/>
              </a:rPr>
              <a:t>Slet</a:t>
            </a:r>
            <a:r>
              <a:rPr lang="en-US" sz="2000" b="1">
                <a:solidFill>
                  <a:schemeClr val="accent2"/>
                </a:solidFill>
                <a:latin typeface="+mj-lt"/>
              </a:rPr>
              <a:t> </a:t>
            </a:r>
            <a:r>
              <a:rPr lang="en-US" sz="2000" b="1" err="1">
                <a:solidFill>
                  <a:schemeClr val="accent2"/>
                </a:solidFill>
                <a:latin typeface="+mj-lt"/>
              </a:rPr>
              <a:t>før</a:t>
            </a:r>
            <a:r>
              <a:rPr lang="en-US" sz="2000" b="1">
                <a:solidFill>
                  <a:schemeClr val="accent2"/>
                </a:solidFill>
                <a:latin typeface="+mj-lt"/>
              </a:rPr>
              <a:t> </a:t>
            </a:r>
            <a:r>
              <a:rPr lang="en-US" sz="2000" b="1" err="1">
                <a:solidFill>
                  <a:schemeClr val="accent2"/>
                </a:solidFill>
                <a:latin typeface="+mj-lt"/>
              </a:rPr>
              <a:t>brug</a:t>
            </a:r>
            <a:endParaRPr lang="en-GB" sz="2000" b="1" err="1">
              <a:solidFill>
                <a:schemeClr val="accent2"/>
              </a:solidFill>
              <a:latin typeface="+mj-lt"/>
            </a:endParaRPr>
          </a:p>
        </p:txBody>
      </p:sp>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a:latin typeface="+mj-lt"/>
              </a:rPr>
              <a:t>Tips </a:t>
            </a:r>
            <a:r>
              <a:rPr lang="en-GB" sz="3200" b="1" err="1">
                <a:latin typeface="+mj-lt"/>
              </a:rPr>
              <a:t>og</a:t>
            </a:r>
            <a:r>
              <a:rPr lang="en-GB" sz="3200" b="1">
                <a:latin typeface="+mj-lt"/>
              </a:rPr>
              <a:t> tricks #3</a:t>
            </a:r>
            <a:endParaRPr lang="en-GB" sz="1600" b="1">
              <a:solidFill>
                <a:schemeClr val="accent2"/>
              </a:solidFill>
              <a:latin typeface="+mj-lt"/>
            </a:endParaRPr>
          </a:p>
        </p:txBody>
      </p:sp>
      <p:sp>
        <p:nvSpPr>
          <p:cNvPr id="20" name="TextBox 19">
            <a:extLst>
              <a:ext uri="{FF2B5EF4-FFF2-40B4-BE49-F238E27FC236}">
                <a16:creationId xmlns:a16="http://schemas.microsoft.com/office/drawing/2014/main" id="{039C2CC1-09C1-EE5C-7256-8C42191876D3}"/>
              </a:ext>
            </a:extLst>
          </p:cNvPr>
          <p:cNvSpPr txBox="1"/>
          <p:nvPr userDrawn="1"/>
        </p:nvSpPr>
        <p:spPr>
          <a:xfrm>
            <a:off x="435966" y="1806388"/>
            <a:ext cx="3526574" cy="4464049"/>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da-DK" sz="1000" b="1" noProof="0">
                <a:solidFill>
                  <a:schemeClr val="accent2"/>
                </a:solidFill>
              </a:rPr>
              <a:t>NÅR DU PASTER </a:t>
            </a:r>
            <a:r>
              <a:rPr lang="da-DK" sz="1000" b="1" noProof="0">
                <a:solidFill>
                  <a:schemeClr val="accent2"/>
                </a:solidFill>
                <a:highlight>
                  <a:srgbClr val="000000"/>
                </a:highlight>
              </a:rPr>
              <a:t> </a:t>
            </a:r>
            <a:r>
              <a:rPr lang="da-DK" sz="1000" b="1" noProof="0">
                <a:solidFill>
                  <a:schemeClr val="bg1"/>
                </a:solidFill>
                <a:highlight>
                  <a:srgbClr val="000000"/>
                </a:highlight>
              </a:rPr>
              <a:t>TEKST</a:t>
            </a:r>
            <a:r>
              <a:rPr lang="da-DK" sz="1000" b="1" noProof="0">
                <a:solidFill>
                  <a:schemeClr val="accent2"/>
                </a:solidFill>
                <a:highlight>
                  <a:srgbClr val="000000"/>
                </a:highlight>
              </a:rPr>
              <a:t> </a:t>
            </a:r>
            <a:r>
              <a:rPr lang="da-DK" sz="1000" b="1" noProof="0">
                <a:solidFill>
                  <a:schemeClr val="accent2"/>
                </a:solidFill>
              </a:rPr>
              <a:t> IND FRA ET ANDET DOKUMENT</a:t>
            </a:r>
            <a:br>
              <a:rPr lang="da-DK" sz="1000" b="1" noProof="0">
                <a:solidFill>
                  <a:schemeClr val="accent2"/>
                </a:solidFill>
              </a:rPr>
            </a:br>
            <a:r>
              <a:rPr lang="da-DK" sz="1000" b="0" noProof="0">
                <a:solidFill>
                  <a:schemeClr val="accent2"/>
                </a:solidFill>
              </a:rPr>
              <a:t>En af de typiske fejl, der kan opstå i din PowerPoint er, at du </a:t>
            </a:r>
            <a:r>
              <a:rPr lang="da-DK" sz="1000" b="0" noProof="0" err="1">
                <a:solidFill>
                  <a:schemeClr val="accent2"/>
                </a:solidFill>
              </a:rPr>
              <a:t>paster</a:t>
            </a:r>
            <a:r>
              <a:rPr lang="da-DK" sz="1000" b="0" noProof="0">
                <a:solidFill>
                  <a:schemeClr val="accent2"/>
                </a:solidFill>
              </a:rPr>
              <a:t> tekst ind fra en anden fil, så fonten i din PowerPoint bliver forkert.</a:t>
            </a:r>
          </a:p>
          <a:p>
            <a:pPr marL="0" indent="0" algn="l">
              <a:lnSpc>
                <a:spcPct val="110000"/>
              </a:lnSpc>
              <a:spcBef>
                <a:spcPts val="1200"/>
              </a:spcBef>
              <a:buSzPct val="80000"/>
              <a:buFont typeface="Arial" panose="020B0604020202020204" pitchFamily="34" charset="0"/>
              <a:buNone/>
            </a:pPr>
            <a:r>
              <a:rPr lang="da-DK" sz="1000" b="0" noProof="0">
                <a:solidFill>
                  <a:schemeClr val="accent2"/>
                </a:solidFill>
              </a:rPr>
              <a:t>Sådan </a:t>
            </a:r>
            <a:r>
              <a:rPr lang="da-DK" sz="1000" b="0" noProof="0" err="1">
                <a:solidFill>
                  <a:schemeClr val="accent2"/>
                </a:solidFill>
              </a:rPr>
              <a:t>paster</a:t>
            </a:r>
            <a:r>
              <a:rPr lang="da-DK" sz="1000" b="0" noProof="0">
                <a:solidFill>
                  <a:schemeClr val="accent2"/>
                </a:solidFill>
              </a:rPr>
              <a:t> du tekst korrekt ind:</a:t>
            </a:r>
          </a:p>
          <a:p>
            <a:pPr marL="228600" indent="-228600" algn="l">
              <a:lnSpc>
                <a:spcPct val="110000"/>
              </a:lnSpc>
              <a:spcBef>
                <a:spcPts val="1200"/>
              </a:spcBef>
              <a:buSzPct val="80000"/>
              <a:buFont typeface="Arial" panose="020B0604020202020204" pitchFamily="34" charset="0"/>
              <a:buAutoNum type="arabicPeriod"/>
            </a:pPr>
            <a:r>
              <a:rPr lang="da-DK" sz="1000" b="1" noProof="0">
                <a:solidFill>
                  <a:schemeClr val="accent2"/>
                </a:solidFill>
              </a:rPr>
              <a:t>Kopier</a:t>
            </a:r>
            <a:r>
              <a:rPr lang="da-DK" sz="1000" b="0" noProof="0">
                <a:solidFill>
                  <a:schemeClr val="accent2"/>
                </a:solidFill>
              </a:rPr>
              <a:t> den ønskede tekst fra dit dokument.</a:t>
            </a:r>
          </a:p>
          <a:p>
            <a:pPr marL="228600" indent="-228600" algn="l">
              <a:lnSpc>
                <a:spcPct val="110000"/>
              </a:lnSpc>
              <a:spcBef>
                <a:spcPts val="1200"/>
              </a:spcBef>
              <a:buSzPct val="80000"/>
              <a:buFont typeface="Arial" panose="020B0604020202020204" pitchFamily="34" charset="0"/>
              <a:buAutoNum type="arabicPeriod"/>
            </a:pPr>
            <a:r>
              <a:rPr lang="da-DK" sz="1000" b="1" noProof="0" err="1">
                <a:solidFill>
                  <a:schemeClr val="accent2"/>
                </a:solidFill>
              </a:rPr>
              <a:t>Paste</a:t>
            </a:r>
            <a:r>
              <a:rPr lang="da-DK" sz="1000" b="0" noProof="0">
                <a:solidFill>
                  <a:schemeClr val="accent2"/>
                </a:solidFill>
              </a:rPr>
              <a:t> teksten ind det ønskede sted ved at højreklikke </a:t>
            </a:r>
          </a:p>
          <a:p>
            <a:pPr marL="228600" indent="-228600" algn="l">
              <a:lnSpc>
                <a:spcPct val="110000"/>
              </a:lnSpc>
              <a:spcBef>
                <a:spcPts val="1200"/>
              </a:spcBef>
              <a:buSzPct val="80000"/>
              <a:buFont typeface="Arial" panose="020B0604020202020204" pitchFamily="34" charset="0"/>
              <a:buAutoNum type="arabicPeriod"/>
            </a:pPr>
            <a:r>
              <a:rPr lang="da-DK" sz="1000" b="0" noProof="0">
                <a:solidFill>
                  <a:schemeClr val="accent2"/>
                </a:solidFill>
              </a:rPr>
              <a:t>Vælg </a:t>
            </a:r>
            <a:r>
              <a:rPr lang="da-DK" sz="1000" b="1" noProof="0">
                <a:solidFill>
                  <a:schemeClr val="accent2"/>
                </a:solidFill>
              </a:rPr>
              <a:t>Brug destinationstema </a:t>
            </a:r>
            <a:r>
              <a:rPr lang="da-DK" sz="1000" b="0" noProof="0">
                <a:solidFill>
                  <a:schemeClr val="accent2"/>
                </a:solidFill>
              </a:rPr>
              <a:t>på den lille knap, der dukker op, når du </a:t>
            </a:r>
            <a:r>
              <a:rPr lang="da-DK" sz="1000" b="0" noProof="0" err="1">
                <a:solidFill>
                  <a:schemeClr val="accent2"/>
                </a:solidFill>
              </a:rPr>
              <a:t>paster</a:t>
            </a:r>
            <a:r>
              <a:rPr lang="da-DK" sz="1000" b="0" noProof="0">
                <a:solidFill>
                  <a:schemeClr val="accent2"/>
                </a:solidFill>
              </a:rPr>
              <a:t> tekst ind:</a:t>
            </a:r>
          </a:p>
          <a:p>
            <a:pPr marL="228600" indent="-228600" algn="l">
              <a:lnSpc>
                <a:spcPct val="110000"/>
              </a:lnSpc>
              <a:spcBef>
                <a:spcPts val="1200"/>
              </a:spcBef>
              <a:buSzPct val="80000"/>
              <a:buFont typeface="Arial" panose="020B0604020202020204" pitchFamily="34" charset="0"/>
              <a:buAutoNum type="arabicPeriod"/>
            </a:pPr>
            <a:endParaRPr lang="da-DK" sz="1000" b="0" noProof="0">
              <a:solidFill>
                <a:schemeClr val="accent2"/>
              </a:solidFill>
            </a:endParaRPr>
          </a:p>
          <a:p>
            <a:pPr marL="228600" indent="-228600" algn="l">
              <a:lnSpc>
                <a:spcPct val="110000"/>
              </a:lnSpc>
              <a:spcBef>
                <a:spcPts val="1200"/>
              </a:spcBef>
              <a:buSzPct val="80000"/>
              <a:buFont typeface="Arial" panose="020B0604020202020204" pitchFamily="34" charset="0"/>
              <a:buAutoNum type="arabicPeriod"/>
            </a:pPr>
            <a:endParaRPr lang="da-DK" sz="1000" b="0" noProof="0">
              <a:solidFill>
                <a:schemeClr val="accent2"/>
              </a:solidFill>
            </a:endParaRPr>
          </a:p>
          <a:p>
            <a:pPr marL="228600" indent="-228600" algn="l">
              <a:lnSpc>
                <a:spcPct val="110000"/>
              </a:lnSpc>
              <a:spcBef>
                <a:spcPts val="1200"/>
              </a:spcBef>
              <a:buSzPct val="80000"/>
              <a:buFont typeface="Arial" panose="020B0604020202020204" pitchFamily="34" charset="0"/>
              <a:buAutoNum type="arabicPeriod"/>
            </a:pPr>
            <a:endParaRPr lang="da-DK" sz="1000" b="0" noProof="0">
              <a:solidFill>
                <a:schemeClr val="accent2"/>
              </a:solidFill>
            </a:endParaRPr>
          </a:p>
          <a:p>
            <a:pPr marL="0" indent="0" algn="l" defTabSz="914400" rtl="0" eaLnBrk="1" latinLnBrk="0" hangingPunct="1">
              <a:lnSpc>
                <a:spcPct val="110000"/>
              </a:lnSpc>
              <a:spcBef>
                <a:spcPts val="1200"/>
              </a:spcBef>
              <a:buSzPct val="80000"/>
              <a:buFont typeface="Arial" panose="020B0604020202020204" pitchFamily="34" charset="0"/>
              <a:buNone/>
            </a:pPr>
            <a:br>
              <a:rPr lang="da-DK" sz="1000" b="0" noProof="0">
                <a:solidFill>
                  <a:schemeClr val="accent2"/>
                </a:solidFill>
              </a:rPr>
            </a:br>
            <a:r>
              <a:rPr lang="da-DK" sz="1000" b="0" noProof="0">
                <a:solidFill>
                  <a:schemeClr val="accent2"/>
                </a:solidFill>
              </a:rPr>
              <a:t>Du kan også indsætte ved at vælge </a:t>
            </a:r>
            <a:r>
              <a:rPr lang="da-DK" sz="1000" b="1" kern="1200" noProof="0" err="1">
                <a:solidFill>
                  <a:schemeClr val="accent2"/>
                </a:solidFill>
                <a:latin typeface="+mn-lt"/>
                <a:ea typeface="+mn-ea"/>
                <a:cs typeface="+mn-cs"/>
              </a:rPr>
              <a:t>Ctrl</a:t>
            </a:r>
            <a:r>
              <a:rPr lang="da-DK" sz="1000" b="1" kern="1200" noProof="0">
                <a:solidFill>
                  <a:schemeClr val="accent2"/>
                </a:solidFill>
                <a:latin typeface="+mn-lt"/>
                <a:ea typeface="+mn-ea"/>
                <a:cs typeface="+mn-cs"/>
              </a:rPr>
              <a:t> + Alt + V og </a:t>
            </a:r>
            <a:r>
              <a:rPr lang="da-DK" sz="1000" b="0" kern="1200" noProof="0">
                <a:solidFill>
                  <a:schemeClr val="accent2"/>
                </a:solidFill>
                <a:latin typeface="+mn-lt"/>
                <a:ea typeface="+mn-ea"/>
                <a:cs typeface="+mn-cs"/>
              </a:rPr>
              <a:t>vælge </a:t>
            </a:r>
            <a:r>
              <a:rPr lang="da-DK" sz="1000" b="0" kern="1200" noProof="0" err="1">
                <a:solidFill>
                  <a:schemeClr val="accent2"/>
                </a:solidFill>
                <a:latin typeface="+mn-lt"/>
                <a:ea typeface="+mn-ea"/>
                <a:cs typeface="+mn-cs"/>
              </a:rPr>
              <a:t>uformateret</a:t>
            </a:r>
            <a:r>
              <a:rPr lang="da-DK" sz="1000" b="0" kern="1200" noProof="0">
                <a:solidFill>
                  <a:schemeClr val="accent2"/>
                </a:solidFill>
                <a:latin typeface="+mn-lt"/>
                <a:ea typeface="+mn-ea"/>
                <a:cs typeface="+mn-cs"/>
              </a:rPr>
              <a:t> tekst</a:t>
            </a:r>
          </a:p>
          <a:p>
            <a:pPr marL="0" indent="0" algn="l">
              <a:lnSpc>
                <a:spcPct val="110000"/>
              </a:lnSpc>
              <a:spcBef>
                <a:spcPts val="1200"/>
              </a:spcBef>
              <a:buSzPct val="80000"/>
              <a:buFont typeface="Arial" panose="020B0604020202020204" pitchFamily="34" charset="0"/>
              <a:buNone/>
            </a:pPr>
            <a:r>
              <a:rPr lang="da-DK" sz="1000" b="0" noProof="0">
                <a:solidFill>
                  <a:schemeClr val="accent2"/>
                </a:solidFill>
              </a:rPr>
              <a:t>- På denne måde sikrer du, at formateringen af din tekst bliver korrekt og matcher designet i skabelonen.</a:t>
            </a:r>
          </a:p>
          <a:p>
            <a:pPr marL="228600" indent="-228600" algn="l">
              <a:lnSpc>
                <a:spcPct val="110000"/>
              </a:lnSpc>
              <a:spcBef>
                <a:spcPts val="1200"/>
              </a:spcBef>
              <a:buSzPct val="80000"/>
              <a:buFont typeface="Arial" panose="020B0604020202020204" pitchFamily="34" charset="0"/>
              <a:buAutoNum type="arabicPeriod"/>
            </a:pPr>
            <a:endParaRPr lang="da-DK" sz="1000" b="1" noProof="0">
              <a:solidFill>
                <a:schemeClr val="accent2"/>
              </a:solidFill>
            </a:endParaRPr>
          </a:p>
          <a:p>
            <a:pPr marL="228600" indent="-228600" algn="l">
              <a:lnSpc>
                <a:spcPct val="110000"/>
              </a:lnSpc>
              <a:spcBef>
                <a:spcPts val="1200"/>
              </a:spcBef>
              <a:buSzPct val="80000"/>
              <a:buFont typeface="Arial" panose="020B0604020202020204" pitchFamily="34" charset="0"/>
              <a:buAutoNum type="arabicPeriod"/>
            </a:pPr>
            <a:endParaRPr lang="da-DK" sz="1000" b="0" noProof="0">
              <a:solidFill>
                <a:schemeClr val="accent2"/>
              </a:solidFill>
            </a:endParaRPr>
          </a:p>
          <a:p>
            <a:pPr marL="0" indent="0" algn="l">
              <a:lnSpc>
                <a:spcPct val="110000"/>
              </a:lnSpc>
              <a:spcBef>
                <a:spcPts val="1200"/>
              </a:spcBef>
              <a:buSzPct val="80000"/>
              <a:buFont typeface="Arial" panose="020B0604020202020204" pitchFamily="34" charset="0"/>
              <a:buNone/>
            </a:pPr>
            <a:endParaRPr lang="da-DK" sz="1000" b="1" noProof="0">
              <a:solidFill>
                <a:schemeClr val="accent2"/>
              </a:solidFill>
            </a:endParaRPr>
          </a:p>
        </p:txBody>
      </p:sp>
      <p:sp>
        <p:nvSpPr>
          <p:cNvPr id="41" name="TextBox 40">
            <a:extLst>
              <a:ext uri="{FF2B5EF4-FFF2-40B4-BE49-F238E27FC236}">
                <a16:creationId xmlns:a16="http://schemas.microsoft.com/office/drawing/2014/main" id="{AFBEF7CA-F2B1-A6E7-150F-84BD25F9F8E2}"/>
              </a:ext>
            </a:extLst>
          </p:cNvPr>
          <p:cNvSpPr txBox="1"/>
          <p:nvPr userDrawn="1"/>
        </p:nvSpPr>
        <p:spPr>
          <a:xfrm>
            <a:off x="4341256" y="1806388"/>
            <a:ext cx="3603443" cy="4502337"/>
          </a:xfrm>
          <a:prstGeom prst="rect">
            <a:avLst/>
          </a:prstGeom>
          <a:noFill/>
        </p:spPr>
        <p:txBody>
          <a:bodyPr wrap="square" lIns="0" tIns="0" rIns="0" bIns="0" rtlCol="0">
            <a:noAutofit/>
          </a:bodyPr>
          <a:lstStyle/>
          <a:p>
            <a:pPr marL="0" indent="0" algn="l" defTabSz="914400" rtl="0" eaLnBrk="1" latinLnBrk="0" hangingPunct="1">
              <a:lnSpc>
                <a:spcPct val="110000"/>
              </a:lnSpc>
              <a:spcBef>
                <a:spcPts val="1200"/>
              </a:spcBef>
              <a:buSzPct val="80000"/>
              <a:buFont typeface="Arial" panose="020B0604020202020204" pitchFamily="34" charset="0"/>
              <a:buNone/>
            </a:pPr>
            <a:r>
              <a:rPr lang="da-DK" sz="1000" b="1" noProof="0">
                <a:solidFill>
                  <a:schemeClr val="accent2"/>
                </a:solidFill>
              </a:rPr>
              <a:t>NÅR DU PASTER </a:t>
            </a:r>
            <a:r>
              <a:rPr lang="da-DK" sz="1000" b="1" noProof="0">
                <a:solidFill>
                  <a:schemeClr val="accent2"/>
                </a:solidFill>
                <a:highlight>
                  <a:srgbClr val="000000"/>
                </a:highlight>
              </a:rPr>
              <a:t> </a:t>
            </a:r>
            <a:r>
              <a:rPr lang="da-DK" sz="1000" b="1" noProof="0">
                <a:solidFill>
                  <a:schemeClr val="bg1"/>
                </a:solidFill>
                <a:highlight>
                  <a:srgbClr val="000000"/>
                </a:highlight>
              </a:rPr>
              <a:t>SLIDES</a:t>
            </a:r>
            <a:r>
              <a:rPr lang="da-DK" sz="1000" b="1" noProof="0">
                <a:solidFill>
                  <a:schemeClr val="accent2"/>
                </a:solidFill>
                <a:highlight>
                  <a:srgbClr val="000000"/>
                </a:highlight>
              </a:rPr>
              <a:t> </a:t>
            </a:r>
            <a:r>
              <a:rPr lang="da-DK" sz="1000" b="1" noProof="0">
                <a:solidFill>
                  <a:schemeClr val="accent2"/>
                </a:solidFill>
              </a:rPr>
              <a:t> IND FRA ET ANDET DOKUMENT</a:t>
            </a:r>
            <a:br>
              <a:rPr lang="da-DK" sz="1000" b="1" noProof="0">
                <a:solidFill>
                  <a:schemeClr val="accent2"/>
                </a:solidFill>
              </a:rPr>
            </a:br>
            <a:r>
              <a:rPr lang="da-DK" sz="1000" b="0" kern="1200" noProof="0">
                <a:solidFill>
                  <a:schemeClr val="accent2"/>
                </a:solidFill>
                <a:latin typeface="+mn-lt"/>
                <a:ea typeface="+mn-ea"/>
                <a:cs typeface="+mn-cs"/>
              </a:rPr>
              <a:t>Hvis du vil genbruge en slide fra en anden præsentation, skal du være opmærksom på, hvordan du </a:t>
            </a:r>
            <a:r>
              <a:rPr lang="da-DK" sz="1000" b="0" kern="1200" noProof="0" err="1">
                <a:solidFill>
                  <a:schemeClr val="accent2"/>
                </a:solidFill>
                <a:latin typeface="+mn-lt"/>
                <a:ea typeface="+mn-ea"/>
                <a:cs typeface="+mn-cs"/>
              </a:rPr>
              <a:t>paster</a:t>
            </a:r>
            <a:r>
              <a:rPr lang="da-DK" sz="1000" b="0" kern="1200" noProof="0">
                <a:solidFill>
                  <a:schemeClr val="accent2"/>
                </a:solidFill>
                <a:latin typeface="+mn-lt"/>
                <a:ea typeface="+mn-ea"/>
                <a:cs typeface="+mn-cs"/>
              </a:rPr>
              <a:t> den ind, for at designet forbliver korrekt.</a:t>
            </a:r>
          </a:p>
          <a:p>
            <a:pPr marL="0" indent="0" algn="l" defTabSz="914400" rtl="0" eaLnBrk="1" latinLnBrk="0" hangingPunct="1">
              <a:lnSpc>
                <a:spcPct val="110000"/>
              </a:lnSpc>
              <a:spcBef>
                <a:spcPts val="1200"/>
              </a:spcBef>
              <a:buSzPct val="80000"/>
              <a:buFont typeface="Arial" panose="020B0604020202020204" pitchFamily="34" charset="0"/>
              <a:buNone/>
            </a:pPr>
            <a:r>
              <a:rPr lang="da-DK" sz="1000" b="0" kern="1200" noProof="0">
                <a:solidFill>
                  <a:schemeClr val="accent2"/>
                </a:solidFill>
                <a:latin typeface="+mn-lt"/>
                <a:ea typeface="+mn-ea"/>
                <a:cs typeface="+mn-cs"/>
              </a:rPr>
              <a:t>Sådan gør du:</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a:solidFill>
                  <a:schemeClr val="accent2"/>
                </a:solidFill>
                <a:latin typeface="+mn-lt"/>
                <a:ea typeface="+mn-ea"/>
                <a:cs typeface="+mn-cs"/>
              </a:rPr>
              <a:t>Klik på den eller de slides, du ønsker at sætte over i din nye præsentation.</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a:solidFill>
                  <a:schemeClr val="accent2"/>
                </a:solidFill>
                <a:latin typeface="+mn-lt"/>
                <a:ea typeface="+mn-ea"/>
                <a:cs typeface="+mn-cs"/>
              </a:rPr>
              <a:t>Højreklik og vælg </a:t>
            </a:r>
            <a:r>
              <a:rPr lang="da-DK" sz="1000" b="1" kern="1200" noProof="0">
                <a:solidFill>
                  <a:schemeClr val="accent2"/>
                </a:solidFill>
                <a:latin typeface="+mn-lt"/>
                <a:ea typeface="+mn-ea"/>
                <a:cs typeface="+mn-cs"/>
              </a:rPr>
              <a:t>Kopier </a:t>
            </a:r>
            <a:r>
              <a:rPr lang="da-DK" sz="1000" b="0" kern="1200" noProof="0">
                <a:solidFill>
                  <a:schemeClr val="accent2"/>
                </a:solidFill>
                <a:latin typeface="+mn-lt"/>
                <a:ea typeface="+mn-ea"/>
                <a:cs typeface="+mn-cs"/>
              </a:rPr>
              <a:t>eller </a:t>
            </a:r>
            <a:r>
              <a:rPr lang="da-DK" sz="1000" b="1" kern="1200" noProof="0" err="1">
                <a:solidFill>
                  <a:schemeClr val="accent2"/>
                </a:solidFill>
                <a:latin typeface="+mn-lt"/>
                <a:ea typeface="+mn-ea"/>
                <a:cs typeface="+mn-cs"/>
              </a:rPr>
              <a:t>Ctrl</a:t>
            </a:r>
            <a:r>
              <a:rPr lang="da-DK" sz="1000" b="1" kern="1200" noProof="0">
                <a:solidFill>
                  <a:schemeClr val="accent2"/>
                </a:solidFill>
                <a:latin typeface="+mn-lt"/>
                <a:ea typeface="+mn-ea"/>
                <a:cs typeface="+mn-cs"/>
              </a:rPr>
              <a:t> + C</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a:solidFill>
                  <a:schemeClr val="accent2"/>
                </a:solidFill>
                <a:latin typeface="+mn-lt"/>
                <a:ea typeface="+mn-ea"/>
                <a:cs typeface="+mn-cs"/>
              </a:rPr>
              <a:t>Gå til din nye præsentation og klik det sted, din slide skal sættes ind.</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a:solidFill>
                  <a:schemeClr val="accent2"/>
                </a:solidFill>
                <a:latin typeface="+mn-lt"/>
                <a:ea typeface="+mn-ea"/>
                <a:cs typeface="+mn-cs"/>
              </a:rPr>
              <a:t>Højreklik og vælg knappen </a:t>
            </a:r>
            <a:r>
              <a:rPr lang="da-DK" sz="1000" b="1" kern="1200" noProof="0">
                <a:solidFill>
                  <a:schemeClr val="accent2"/>
                </a:solidFill>
                <a:latin typeface="+mn-lt"/>
                <a:ea typeface="+mn-ea"/>
                <a:cs typeface="+mn-cs"/>
              </a:rPr>
              <a:t>Brug destinationstema:</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a:solidFill>
                <a:schemeClr val="accent2"/>
              </a:solidFill>
              <a:latin typeface="+mn-lt"/>
              <a:ea typeface="+mn-ea"/>
              <a:cs typeface="+mn-cs"/>
            </a:endParaRP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a:solidFill>
                <a:schemeClr val="accent2"/>
              </a:solidFill>
              <a:latin typeface="+mn-lt"/>
              <a:ea typeface="+mn-ea"/>
              <a:cs typeface="+mn-cs"/>
            </a:endParaRP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a:solidFill>
                <a:schemeClr val="accent2"/>
              </a:solidFill>
              <a:latin typeface="+mn-lt"/>
              <a:ea typeface="+mn-ea"/>
              <a:cs typeface="+mn-cs"/>
            </a:endParaRP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a:solidFill>
                <a:schemeClr val="accent2"/>
              </a:solidFill>
              <a:latin typeface="+mn-lt"/>
              <a:ea typeface="+mn-ea"/>
              <a:cs typeface="+mn-cs"/>
            </a:endParaRPr>
          </a:p>
          <a:p>
            <a:pPr marL="0" indent="0" algn="l" defTabSz="914400" rtl="0" eaLnBrk="1" latinLnBrk="0" hangingPunct="1">
              <a:lnSpc>
                <a:spcPct val="110000"/>
              </a:lnSpc>
              <a:spcBef>
                <a:spcPts val="1200"/>
              </a:spcBef>
              <a:buSzPct val="80000"/>
              <a:buFont typeface="Arial" panose="020B0604020202020204" pitchFamily="34" charset="0"/>
              <a:buNone/>
            </a:pPr>
            <a:endParaRPr lang="da-DK" sz="1000" b="0" kern="1200" noProof="0">
              <a:solidFill>
                <a:schemeClr val="accent2"/>
              </a:solidFill>
              <a:latin typeface="+mn-lt"/>
              <a:ea typeface="+mn-ea"/>
              <a:cs typeface="+mn-cs"/>
            </a:endParaRPr>
          </a:p>
          <a:p>
            <a:pPr marL="0" indent="0" algn="l">
              <a:lnSpc>
                <a:spcPct val="110000"/>
              </a:lnSpc>
              <a:spcBef>
                <a:spcPts val="1200"/>
              </a:spcBef>
              <a:buSzPct val="80000"/>
              <a:buFont typeface="Arial" panose="020B0604020202020204" pitchFamily="34" charset="0"/>
              <a:buNone/>
            </a:pPr>
            <a:endParaRPr lang="da-DK" sz="1000" b="1" noProof="0">
              <a:solidFill>
                <a:schemeClr val="accent2"/>
              </a:solidFill>
            </a:endParaRPr>
          </a:p>
        </p:txBody>
      </p:sp>
      <p:cxnSp>
        <p:nvCxnSpPr>
          <p:cNvPr id="38" name="Straight Connector 37">
            <a:extLst>
              <a:ext uri="{FF2B5EF4-FFF2-40B4-BE49-F238E27FC236}">
                <a16:creationId xmlns:a16="http://schemas.microsoft.com/office/drawing/2014/main" id="{371F0665-6392-1E18-AC6B-8FC48BD2817C}"/>
              </a:ext>
            </a:extLst>
          </p:cNvPr>
          <p:cNvCxnSpPr>
            <a:cxnSpLocks/>
          </p:cNvCxnSpPr>
          <p:nvPr userDrawn="1"/>
        </p:nvCxnSpPr>
        <p:spPr>
          <a:xfrm>
            <a:off x="41624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AA9164-6B5D-D087-4DA9-7030517BA0D7}"/>
              </a:ext>
            </a:extLst>
          </p:cNvPr>
          <p:cNvCxnSpPr>
            <a:cxnSpLocks/>
          </p:cNvCxnSpPr>
          <p:nvPr userDrawn="1"/>
        </p:nvCxnSpPr>
        <p:spPr>
          <a:xfrm>
            <a:off x="80486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Billede 7">
            <a:extLst>
              <a:ext uri="{FF2B5EF4-FFF2-40B4-BE49-F238E27FC236}">
                <a16:creationId xmlns:a16="http://schemas.microsoft.com/office/drawing/2014/main" id="{847C060D-2B37-D9A6-3C8D-20CDE74CB05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4341255" y="4695677"/>
            <a:ext cx="2260247" cy="1266974"/>
          </a:xfrm>
          <a:prstGeom prst="rect">
            <a:avLst/>
          </a:prstGeom>
          <a:ln w="3175">
            <a:solidFill>
              <a:schemeClr val="tx1"/>
            </a:solidFill>
          </a:ln>
        </p:spPr>
      </p:pic>
      <p:cxnSp>
        <p:nvCxnSpPr>
          <p:cNvPr id="7" name="Lige pilforbindelse 6">
            <a:extLst>
              <a:ext uri="{FF2B5EF4-FFF2-40B4-BE49-F238E27FC236}">
                <a16:creationId xmlns:a16="http://schemas.microsoft.com/office/drawing/2014/main" id="{BEB597C8-8F2C-E65E-FA2E-52409B10C642}"/>
              </a:ext>
            </a:extLst>
          </p:cNvPr>
          <p:cNvCxnSpPr>
            <a:cxnSpLocks/>
          </p:cNvCxnSpPr>
          <p:nvPr userDrawn="1"/>
        </p:nvCxnSpPr>
        <p:spPr>
          <a:xfrm flipH="1">
            <a:off x="5652741" y="5249901"/>
            <a:ext cx="1491009"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pic>
        <p:nvPicPr>
          <p:cNvPr id="14" name="Billede 13">
            <a:extLst>
              <a:ext uri="{FF2B5EF4-FFF2-40B4-BE49-F238E27FC236}">
                <a16:creationId xmlns:a16="http://schemas.microsoft.com/office/drawing/2014/main" id="{60D52C6B-546F-1F81-177B-3C490102FD8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8228790" y="5169609"/>
            <a:ext cx="1098471" cy="861794"/>
          </a:xfrm>
          <a:prstGeom prst="rect">
            <a:avLst/>
          </a:prstGeom>
          <a:ln w="3175">
            <a:solidFill>
              <a:schemeClr val="tx1"/>
            </a:solidFill>
          </a:ln>
        </p:spPr>
      </p:pic>
      <p:cxnSp>
        <p:nvCxnSpPr>
          <p:cNvPr id="43" name="Lige pilforbindelse 42">
            <a:extLst>
              <a:ext uri="{FF2B5EF4-FFF2-40B4-BE49-F238E27FC236}">
                <a16:creationId xmlns:a16="http://schemas.microsoft.com/office/drawing/2014/main" id="{B0F3BA2A-3A54-48A1-6906-D2BF587483C3}"/>
              </a:ext>
            </a:extLst>
          </p:cNvPr>
          <p:cNvCxnSpPr>
            <a:cxnSpLocks/>
          </p:cNvCxnSpPr>
          <p:nvPr userDrawn="1"/>
        </p:nvCxnSpPr>
        <p:spPr>
          <a:xfrm flipH="1">
            <a:off x="8603409" y="5405814"/>
            <a:ext cx="875115"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pic>
        <p:nvPicPr>
          <p:cNvPr id="17" name="Billede 16">
            <a:extLst>
              <a:ext uri="{FF2B5EF4-FFF2-40B4-BE49-F238E27FC236}">
                <a16:creationId xmlns:a16="http://schemas.microsoft.com/office/drawing/2014/main" id="{E4D756ED-AEBC-E2FA-4F90-0ED6F5A2D08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442914" y="4056387"/>
            <a:ext cx="1520680" cy="1065712"/>
          </a:xfrm>
          <a:prstGeom prst="rect">
            <a:avLst/>
          </a:prstGeom>
          <a:ln w="3175">
            <a:noFill/>
          </a:ln>
        </p:spPr>
      </p:pic>
      <p:cxnSp>
        <p:nvCxnSpPr>
          <p:cNvPr id="49" name="Lige pilforbindelse 48">
            <a:extLst>
              <a:ext uri="{FF2B5EF4-FFF2-40B4-BE49-F238E27FC236}">
                <a16:creationId xmlns:a16="http://schemas.microsoft.com/office/drawing/2014/main" id="{2F41E4AA-874B-D981-A5BB-E6F36494DBEA}"/>
              </a:ext>
            </a:extLst>
          </p:cNvPr>
          <p:cNvCxnSpPr>
            <a:cxnSpLocks/>
          </p:cNvCxnSpPr>
          <p:nvPr userDrawn="1"/>
        </p:nvCxnSpPr>
        <p:spPr>
          <a:xfrm flipH="1">
            <a:off x="2046056" y="4410731"/>
            <a:ext cx="548612"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cxnSp>
        <p:nvCxnSpPr>
          <p:cNvPr id="27" name="Lige pilforbindelse 26">
            <a:extLst>
              <a:ext uri="{FF2B5EF4-FFF2-40B4-BE49-F238E27FC236}">
                <a16:creationId xmlns:a16="http://schemas.microsoft.com/office/drawing/2014/main" id="{0B6CCE1F-22E6-9EDE-6C09-2A0F3E02B987}"/>
              </a:ext>
            </a:extLst>
          </p:cNvPr>
          <p:cNvCxnSpPr>
            <a:cxnSpLocks/>
          </p:cNvCxnSpPr>
          <p:nvPr userDrawn="1"/>
        </p:nvCxnSpPr>
        <p:spPr>
          <a:xfrm flipH="1">
            <a:off x="9623316" y="3588020"/>
            <a:ext cx="875115"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746816462"/>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1139">
          <p15:clr>
            <a:srgbClr val="A4A3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om">
    <p:spTree>
      <p:nvGrpSpPr>
        <p:cNvPr id="1" name=""/>
        <p:cNvGrpSpPr/>
        <p:nvPr/>
      </p:nvGrpSpPr>
      <p:grpSpPr>
        <a:xfrm>
          <a:off x="0" y="0"/>
          <a:ext cx="0" cy="0"/>
          <a:chOff x="0" y="0"/>
          <a:chExt cx="0" cy="0"/>
        </a:xfrm>
      </p:grpSpPr>
      <p:grpSp>
        <p:nvGrpSpPr>
          <p:cNvPr id="3" name="Grupper 2"/>
          <p:cNvGrpSpPr/>
          <p:nvPr userDrawn="1"/>
        </p:nvGrpSpPr>
        <p:grpSpPr>
          <a:xfrm>
            <a:off x="0" y="5000276"/>
            <a:ext cx="12201751" cy="1866482"/>
            <a:chOff x="0" y="5000276"/>
            <a:chExt cx="12198573" cy="1866482"/>
          </a:xfrm>
        </p:grpSpPr>
        <p:sp>
          <p:nvSpPr>
            <p:cNvPr id="4" name="Rektangel 3"/>
            <p:cNvSpPr/>
            <p:nvPr userDrawn="1"/>
          </p:nvSpPr>
          <p:spPr>
            <a:xfrm>
              <a:off x="1" y="6008413"/>
              <a:ext cx="12198572" cy="858345"/>
            </a:xfrm>
            <a:prstGeom prst="rect">
              <a:avLst/>
            </a:prstGeom>
            <a:solidFill>
              <a:srgbClr val="BFC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
          <p:nvSpPr>
            <p:cNvPr id="6" name="Figur"/>
            <p:cNvSpPr/>
            <p:nvPr userDrawn="1"/>
          </p:nvSpPr>
          <p:spPr>
            <a:xfrm rot="10800000">
              <a:off x="0" y="5000276"/>
              <a:ext cx="12189813" cy="1367228"/>
            </a:xfrm>
            <a:custGeom>
              <a:avLst/>
              <a:gdLst/>
              <a:ahLst/>
              <a:cxnLst>
                <a:cxn ang="0">
                  <a:pos x="wd2" y="hd2"/>
                </a:cxn>
                <a:cxn ang="5400000">
                  <a:pos x="wd2" y="hd2"/>
                </a:cxn>
                <a:cxn ang="10800000">
                  <a:pos x="wd2" y="hd2"/>
                </a:cxn>
                <a:cxn ang="16200000">
                  <a:pos x="wd2" y="hd2"/>
                </a:cxn>
              </a:cxnLst>
              <a:rect l="0" t="0" r="r" b="b"/>
              <a:pathLst>
                <a:path w="21600" h="21587" extrusionOk="0">
                  <a:moveTo>
                    <a:pt x="21600" y="367"/>
                  </a:moveTo>
                  <a:cubicBezTo>
                    <a:pt x="21569" y="428"/>
                    <a:pt x="21542" y="545"/>
                    <a:pt x="21517" y="718"/>
                  </a:cubicBezTo>
                  <a:cubicBezTo>
                    <a:pt x="21502" y="711"/>
                    <a:pt x="21487" y="705"/>
                    <a:pt x="21473" y="700"/>
                  </a:cubicBezTo>
                  <a:cubicBezTo>
                    <a:pt x="21472" y="679"/>
                    <a:pt x="21472" y="662"/>
                    <a:pt x="21471" y="647"/>
                  </a:cubicBezTo>
                  <a:cubicBezTo>
                    <a:pt x="21460" y="642"/>
                    <a:pt x="21450" y="638"/>
                    <a:pt x="21439" y="633"/>
                  </a:cubicBezTo>
                  <a:cubicBezTo>
                    <a:pt x="21406" y="906"/>
                    <a:pt x="21301" y="753"/>
                    <a:pt x="21255" y="973"/>
                  </a:cubicBezTo>
                  <a:cubicBezTo>
                    <a:pt x="21238" y="899"/>
                    <a:pt x="21221" y="937"/>
                    <a:pt x="21204" y="1087"/>
                  </a:cubicBezTo>
                  <a:cubicBezTo>
                    <a:pt x="21191" y="1080"/>
                    <a:pt x="21180" y="1147"/>
                    <a:pt x="21170" y="1088"/>
                  </a:cubicBezTo>
                  <a:cubicBezTo>
                    <a:pt x="21170" y="1074"/>
                    <a:pt x="21171" y="1060"/>
                    <a:pt x="21171" y="1060"/>
                  </a:cubicBezTo>
                  <a:cubicBezTo>
                    <a:pt x="21149" y="1011"/>
                    <a:pt x="21130" y="1073"/>
                    <a:pt x="21112" y="1053"/>
                  </a:cubicBezTo>
                  <a:cubicBezTo>
                    <a:pt x="21091" y="1132"/>
                    <a:pt x="21067" y="1193"/>
                    <a:pt x="21050" y="1307"/>
                  </a:cubicBezTo>
                  <a:cubicBezTo>
                    <a:pt x="21025" y="1267"/>
                    <a:pt x="20996" y="1240"/>
                    <a:pt x="20970" y="1271"/>
                  </a:cubicBezTo>
                  <a:cubicBezTo>
                    <a:pt x="20966" y="1246"/>
                    <a:pt x="20963" y="1228"/>
                    <a:pt x="20961" y="1211"/>
                  </a:cubicBezTo>
                  <a:cubicBezTo>
                    <a:pt x="20951" y="1207"/>
                    <a:pt x="20940" y="1202"/>
                    <a:pt x="20930" y="1198"/>
                  </a:cubicBezTo>
                  <a:cubicBezTo>
                    <a:pt x="20892" y="1370"/>
                    <a:pt x="20867" y="1319"/>
                    <a:pt x="20829" y="1574"/>
                  </a:cubicBezTo>
                  <a:cubicBezTo>
                    <a:pt x="20819" y="1570"/>
                    <a:pt x="20810" y="1566"/>
                    <a:pt x="20802" y="1562"/>
                  </a:cubicBezTo>
                  <a:cubicBezTo>
                    <a:pt x="20790" y="1628"/>
                    <a:pt x="20789" y="1731"/>
                    <a:pt x="20771" y="1777"/>
                  </a:cubicBezTo>
                  <a:cubicBezTo>
                    <a:pt x="20765" y="1738"/>
                    <a:pt x="20757" y="1729"/>
                    <a:pt x="20747" y="1741"/>
                  </a:cubicBezTo>
                  <a:cubicBezTo>
                    <a:pt x="20741" y="1799"/>
                    <a:pt x="20722" y="1775"/>
                    <a:pt x="20722" y="1864"/>
                  </a:cubicBezTo>
                  <a:cubicBezTo>
                    <a:pt x="20709" y="1848"/>
                    <a:pt x="20701" y="1899"/>
                    <a:pt x="20689" y="1906"/>
                  </a:cubicBezTo>
                  <a:cubicBezTo>
                    <a:pt x="20683" y="1884"/>
                    <a:pt x="20675" y="1866"/>
                    <a:pt x="20666" y="1857"/>
                  </a:cubicBezTo>
                  <a:cubicBezTo>
                    <a:pt x="20654" y="1775"/>
                    <a:pt x="20645" y="1671"/>
                    <a:pt x="20639" y="1547"/>
                  </a:cubicBezTo>
                  <a:cubicBezTo>
                    <a:pt x="20614" y="1601"/>
                    <a:pt x="20590" y="1580"/>
                    <a:pt x="20568" y="1484"/>
                  </a:cubicBezTo>
                  <a:cubicBezTo>
                    <a:pt x="20546" y="1515"/>
                    <a:pt x="20526" y="1480"/>
                    <a:pt x="20507" y="1380"/>
                  </a:cubicBezTo>
                  <a:cubicBezTo>
                    <a:pt x="20490" y="1376"/>
                    <a:pt x="20474" y="1355"/>
                    <a:pt x="20458" y="1393"/>
                  </a:cubicBezTo>
                  <a:cubicBezTo>
                    <a:pt x="20436" y="1247"/>
                    <a:pt x="20440" y="1268"/>
                    <a:pt x="20411" y="1257"/>
                  </a:cubicBezTo>
                  <a:cubicBezTo>
                    <a:pt x="20400" y="1389"/>
                    <a:pt x="20286" y="1497"/>
                    <a:pt x="20272" y="1393"/>
                  </a:cubicBezTo>
                  <a:cubicBezTo>
                    <a:pt x="20264" y="1389"/>
                    <a:pt x="20255" y="1386"/>
                    <a:pt x="20247" y="1382"/>
                  </a:cubicBezTo>
                  <a:cubicBezTo>
                    <a:pt x="20236" y="1425"/>
                    <a:pt x="20228" y="1485"/>
                    <a:pt x="20214" y="1510"/>
                  </a:cubicBezTo>
                  <a:cubicBezTo>
                    <a:pt x="20205" y="1506"/>
                    <a:pt x="20196" y="1502"/>
                    <a:pt x="20187" y="1499"/>
                  </a:cubicBezTo>
                  <a:cubicBezTo>
                    <a:pt x="20162" y="1562"/>
                    <a:pt x="20138" y="1636"/>
                    <a:pt x="20115" y="1721"/>
                  </a:cubicBezTo>
                  <a:cubicBezTo>
                    <a:pt x="20100" y="1661"/>
                    <a:pt x="20080" y="1692"/>
                    <a:pt x="20065" y="1631"/>
                  </a:cubicBezTo>
                  <a:cubicBezTo>
                    <a:pt x="20061" y="1655"/>
                    <a:pt x="20057" y="1675"/>
                    <a:pt x="20055" y="1691"/>
                  </a:cubicBezTo>
                  <a:cubicBezTo>
                    <a:pt x="20045" y="1690"/>
                    <a:pt x="20036" y="1686"/>
                    <a:pt x="20026" y="1679"/>
                  </a:cubicBezTo>
                  <a:cubicBezTo>
                    <a:pt x="20011" y="1704"/>
                    <a:pt x="19994" y="1716"/>
                    <a:pt x="19980" y="1770"/>
                  </a:cubicBezTo>
                  <a:cubicBezTo>
                    <a:pt x="19954" y="1735"/>
                    <a:pt x="19889" y="1895"/>
                    <a:pt x="19858" y="1919"/>
                  </a:cubicBezTo>
                  <a:cubicBezTo>
                    <a:pt x="19851" y="1981"/>
                    <a:pt x="19846" y="2063"/>
                    <a:pt x="19831" y="2096"/>
                  </a:cubicBezTo>
                  <a:cubicBezTo>
                    <a:pt x="19823" y="2093"/>
                    <a:pt x="19815" y="2089"/>
                    <a:pt x="19806" y="2086"/>
                  </a:cubicBezTo>
                  <a:cubicBezTo>
                    <a:pt x="19803" y="2067"/>
                    <a:pt x="19801" y="2050"/>
                    <a:pt x="19797" y="2027"/>
                  </a:cubicBezTo>
                  <a:cubicBezTo>
                    <a:pt x="19784" y="2022"/>
                    <a:pt x="19770" y="2023"/>
                    <a:pt x="19758" y="1975"/>
                  </a:cubicBezTo>
                  <a:cubicBezTo>
                    <a:pt x="19754" y="2028"/>
                    <a:pt x="19747" y="2060"/>
                    <a:pt x="19743" y="2075"/>
                  </a:cubicBezTo>
                  <a:cubicBezTo>
                    <a:pt x="19720" y="2107"/>
                    <a:pt x="19700" y="2143"/>
                    <a:pt x="19679" y="2117"/>
                  </a:cubicBezTo>
                  <a:cubicBezTo>
                    <a:pt x="19666" y="2120"/>
                    <a:pt x="19655" y="2162"/>
                    <a:pt x="19647" y="2244"/>
                  </a:cubicBezTo>
                  <a:cubicBezTo>
                    <a:pt x="19629" y="2213"/>
                    <a:pt x="19613" y="2273"/>
                    <a:pt x="19593" y="2279"/>
                  </a:cubicBezTo>
                  <a:cubicBezTo>
                    <a:pt x="19583" y="2346"/>
                    <a:pt x="19564" y="2366"/>
                    <a:pt x="19553" y="2443"/>
                  </a:cubicBezTo>
                  <a:cubicBezTo>
                    <a:pt x="19554" y="2684"/>
                    <a:pt x="19457" y="2719"/>
                    <a:pt x="19439" y="2712"/>
                  </a:cubicBezTo>
                  <a:cubicBezTo>
                    <a:pt x="19430" y="2773"/>
                    <a:pt x="19416" y="2777"/>
                    <a:pt x="19403" y="2815"/>
                  </a:cubicBezTo>
                  <a:cubicBezTo>
                    <a:pt x="19395" y="2744"/>
                    <a:pt x="19381" y="2740"/>
                    <a:pt x="19368" y="2738"/>
                  </a:cubicBezTo>
                  <a:cubicBezTo>
                    <a:pt x="19306" y="2463"/>
                    <a:pt x="19308" y="2629"/>
                    <a:pt x="19262" y="2609"/>
                  </a:cubicBezTo>
                  <a:cubicBezTo>
                    <a:pt x="19231" y="2753"/>
                    <a:pt x="19202" y="2746"/>
                    <a:pt x="19169" y="2880"/>
                  </a:cubicBezTo>
                  <a:cubicBezTo>
                    <a:pt x="19144" y="2875"/>
                    <a:pt x="19118" y="2892"/>
                    <a:pt x="19092" y="2933"/>
                  </a:cubicBezTo>
                  <a:cubicBezTo>
                    <a:pt x="19001" y="2647"/>
                    <a:pt x="18914" y="2717"/>
                    <a:pt x="18818" y="2613"/>
                  </a:cubicBezTo>
                  <a:cubicBezTo>
                    <a:pt x="18817" y="2598"/>
                    <a:pt x="18814" y="2575"/>
                    <a:pt x="18813" y="2560"/>
                  </a:cubicBezTo>
                  <a:cubicBezTo>
                    <a:pt x="18802" y="2556"/>
                    <a:pt x="18794" y="2552"/>
                    <a:pt x="18786" y="2549"/>
                  </a:cubicBezTo>
                  <a:cubicBezTo>
                    <a:pt x="18774" y="2598"/>
                    <a:pt x="18764" y="2649"/>
                    <a:pt x="18760" y="2725"/>
                  </a:cubicBezTo>
                  <a:cubicBezTo>
                    <a:pt x="18753" y="2719"/>
                    <a:pt x="18748" y="2764"/>
                    <a:pt x="18738" y="2745"/>
                  </a:cubicBezTo>
                  <a:cubicBezTo>
                    <a:pt x="18732" y="2690"/>
                    <a:pt x="18715" y="2734"/>
                    <a:pt x="18706" y="2665"/>
                  </a:cubicBezTo>
                  <a:cubicBezTo>
                    <a:pt x="18706" y="2649"/>
                    <a:pt x="18706" y="2627"/>
                    <a:pt x="18706" y="2603"/>
                  </a:cubicBezTo>
                  <a:cubicBezTo>
                    <a:pt x="18652" y="2350"/>
                    <a:pt x="18604" y="2765"/>
                    <a:pt x="18554" y="2754"/>
                  </a:cubicBezTo>
                  <a:cubicBezTo>
                    <a:pt x="18543" y="2733"/>
                    <a:pt x="18522" y="2557"/>
                    <a:pt x="18508" y="2511"/>
                  </a:cubicBezTo>
                  <a:cubicBezTo>
                    <a:pt x="18492" y="2541"/>
                    <a:pt x="18475" y="2556"/>
                    <a:pt x="18458" y="2549"/>
                  </a:cubicBezTo>
                  <a:cubicBezTo>
                    <a:pt x="18440" y="2599"/>
                    <a:pt x="18440" y="2599"/>
                    <a:pt x="18431" y="2675"/>
                  </a:cubicBezTo>
                  <a:cubicBezTo>
                    <a:pt x="18416" y="2658"/>
                    <a:pt x="18400" y="2716"/>
                    <a:pt x="18386" y="2681"/>
                  </a:cubicBezTo>
                  <a:cubicBezTo>
                    <a:pt x="18350" y="2778"/>
                    <a:pt x="18317" y="2886"/>
                    <a:pt x="18288" y="3034"/>
                  </a:cubicBezTo>
                  <a:cubicBezTo>
                    <a:pt x="18243" y="2983"/>
                    <a:pt x="18199" y="3073"/>
                    <a:pt x="18155" y="3112"/>
                  </a:cubicBezTo>
                  <a:cubicBezTo>
                    <a:pt x="18143" y="3071"/>
                    <a:pt x="18063" y="2994"/>
                    <a:pt x="18047" y="3033"/>
                  </a:cubicBezTo>
                  <a:cubicBezTo>
                    <a:pt x="18041" y="3011"/>
                    <a:pt x="18034" y="2992"/>
                    <a:pt x="18028" y="2970"/>
                  </a:cubicBezTo>
                  <a:cubicBezTo>
                    <a:pt x="18013" y="3013"/>
                    <a:pt x="17998" y="3048"/>
                    <a:pt x="17983" y="3076"/>
                  </a:cubicBezTo>
                  <a:cubicBezTo>
                    <a:pt x="17973" y="3046"/>
                    <a:pt x="17963" y="3021"/>
                    <a:pt x="17953" y="3001"/>
                  </a:cubicBezTo>
                  <a:cubicBezTo>
                    <a:pt x="17943" y="3037"/>
                    <a:pt x="17933" y="3020"/>
                    <a:pt x="17922" y="3014"/>
                  </a:cubicBezTo>
                  <a:cubicBezTo>
                    <a:pt x="17902" y="2823"/>
                    <a:pt x="17877" y="2762"/>
                    <a:pt x="17848" y="2832"/>
                  </a:cubicBezTo>
                  <a:cubicBezTo>
                    <a:pt x="17849" y="2865"/>
                    <a:pt x="17843" y="2876"/>
                    <a:pt x="17840" y="2895"/>
                  </a:cubicBezTo>
                  <a:cubicBezTo>
                    <a:pt x="17834" y="2895"/>
                    <a:pt x="17828" y="2894"/>
                    <a:pt x="17817" y="2892"/>
                  </a:cubicBezTo>
                  <a:cubicBezTo>
                    <a:pt x="17803" y="2956"/>
                    <a:pt x="17787" y="3033"/>
                    <a:pt x="17770" y="3111"/>
                  </a:cubicBezTo>
                  <a:cubicBezTo>
                    <a:pt x="17767" y="3092"/>
                    <a:pt x="17761" y="3084"/>
                    <a:pt x="17749" y="3078"/>
                  </a:cubicBezTo>
                  <a:cubicBezTo>
                    <a:pt x="17747" y="3061"/>
                    <a:pt x="17742" y="3027"/>
                    <a:pt x="17738" y="2994"/>
                  </a:cubicBezTo>
                  <a:cubicBezTo>
                    <a:pt x="17734" y="2992"/>
                    <a:pt x="17730" y="2990"/>
                    <a:pt x="17726" y="2988"/>
                  </a:cubicBezTo>
                  <a:cubicBezTo>
                    <a:pt x="17711" y="2920"/>
                    <a:pt x="17707" y="2833"/>
                    <a:pt x="17711" y="2738"/>
                  </a:cubicBezTo>
                  <a:cubicBezTo>
                    <a:pt x="17680" y="2619"/>
                    <a:pt x="17650" y="2508"/>
                    <a:pt x="17618" y="2400"/>
                  </a:cubicBezTo>
                  <a:cubicBezTo>
                    <a:pt x="17608" y="2266"/>
                    <a:pt x="17608" y="2266"/>
                    <a:pt x="17596" y="2226"/>
                  </a:cubicBezTo>
                  <a:cubicBezTo>
                    <a:pt x="17594" y="1733"/>
                    <a:pt x="17416" y="1895"/>
                    <a:pt x="17382" y="1929"/>
                  </a:cubicBezTo>
                  <a:cubicBezTo>
                    <a:pt x="17387" y="1580"/>
                    <a:pt x="17270" y="1856"/>
                    <a:pt x="17264" y="1900"/>
                  </a:cubicBezTo>
                  <a:cubicBezTo>
                    <a:pt x="17256" y="1891"/>
                    <a:pt x="17250" y="1954"/>
                    <a:pt x="17241" y="1908"/>
                  </a:cubicBezTo>
                  <a:cubicBezTo>
                    <a:pt x="17240" y="1893"/>
                    <a:pt x="17243" y="1872"/>
                    <a:pt x="17239" y="1876"/>
                  </a:cubicBezTo>
                  <a:cubicBezTo>
                    <a:pt x="17215" y="1918"/>
                    <a:pt x="17192" y="1911"/>
                    <a:pt x="17169" y="1856"/>
                  </a:cubicBezTo>
                  <a:cubicBezTo>
                    <a:pt x="17158" y="1826"/>
                    <a:pt x="17161" y="1763"/>
                    <a:pt x="17151" y="1738"/>
                  </a:cubicBezTo>
                  <a:cubicBezTo>
                    <a:pt x="17125" y="1727"/>
                    <a:pt x="17051" y="1573"/>
                    <a:pt x="17035" y="1830"/>
                  </a:cubicBezTo>
                  <a:cubicBezTo>
                    <a:pt x="17023" y="1832"/>
                    <a:pt x="17014" y="1900"/>
                    <a:pt x="17002" y="1866"/>
                  </a:cubicBezTo>
                  <a:cubicBezTo>
                    <a:pt x="16993" y="1715"/>
                    <a:pt x="16979" y="1600"/>
                    <a:pt x="16962" y="1520"/>
                  </a:cubicBezTo>
                  <a:cubicBezTo>
                    <a:pt x="16933" y="1580"/>
                    <a:pt x="16912" y="1517"/>
                    <a:pt x="16899" y="1330"/>
                  </a:cubicBezTo>
                  <a:cubicBezTo>
                    <a:pt x="16863" y="1236"/>
                    <a:pt x="16824" y="1440"/>
                    <a:pt x="16791" y="1365"/>
                  </a:cubicBezTo>
                  <a:cubicBezTo>
                    <a:pt x="16750" y="1181"/>
                    <a:pt x="16688" y="1291"/>
                    <a:pt x="16645" y="1339"/>
                  </a:cubicBezTo>
                  <a:cubicBezTo>
                    <a:pt x="16642" y="1353"/>
                    <a:pt x="16639" y="1368"/>
                    <a:pt x="16636" y="1384"/>
                  </a:cubicBezTo>
                  <a:cubicBezTo>
                    <a:pt x="16615" y="1369"/>
                    <a:pt x="16595" y="1360"/>
                    <a:pt x="16577" y="1416"/>
                  </a:cubicBezTo>
                  <a:cubicBezTo>
                    <a:pt x="16533" y="1272"/>
                    <a:pt x="16533" y="1286"/>
                    <a:pt x="16475" y="1385"/>
                  </a:cubicBezTo>
                  <a:cubicBezTo>
                    <a:pt x="16475" y="1419"/>
                    <a:pt x="16470" y="1429"/>
                    <a:pt x="16467" y="1446"/>
                  </a:cubicBezTo>
                  <a:cubicBezTo>
                    <a:pt x="16446" y="1437"/>
                    <a:pt x="16425" y="1428"/>
                    <a:pt x="16405" y="1420"/>
                  </a:cubicBezTo>
                  <a:cubicBezTo>
                    <a:pt x="16396" y="1379"/>
                    <a:pt x="16397" y="1320"/>
                    <a:pt x="16391" y="1277"/>
                  </a:cubicBezTo>
                  <a:cubicBezTo>
                    <a:pt x="16382" y="1274"/>
                    <a:pt x="16374" y="1270"/>
                    <a:pt x="16366" y="1267"/>
                  </a:cubicBezTo>
                  <a:cubicBezTo>
                    <a:pt x="16355" y="1201"/>
                    <a:pt x="16337" y="1208"/>
                    <a:pt x="16326" y="1137"/>
                  </a:cubicBezTo>
                  <a:cubicBezTo>
                    <a:pt x="16309" y="1159"/>
                    <a:pt x="16294" y="1094"/>
                    <a:pt x="16282" y="1091"/>
                  </a:cubicBezTo>
                  <a:cubicBezTo>
                    <a:pt x="16259" y="1133"/>
                    <a:pt x="16247" y="1207"/>
                    <a:pt x="16233" y="1266"/>
                  </a:cubicBezTo>
                  <a:cubicBezTo>
                    <a:pt x="16225" y="1262"/>
                    <a:pt x="16219" y="1260"/>
                    <a:pt x="16212" y="1257"/>
                  </a:cubicBezTo>
                  <a:cubicBezTo>
                    <a:pt x="16209" y="1237"/>
                    <a:pt x="16207" y="1220"/>
                    <a:pt x="16202" y="1194"/>
                  </a:cubicBezTo>
                  <a:cubicBezTo>
                    <a:pt x="16154" y="1243"/>
                    <a:pt x="16105" y="1233"/>
                    <a:pt x="16056" y="1164"/>
                  </a:cubicBezTo>
                  <a:cubicBezTo>
                    <a:pt x="16041" y="1212"/>
                    <a:pt x="16024" y="1221"/>
                    <a:pt x="16012" y="1285"/>
                  </a:cubicBezTo>
                  <a:cubicBezTo>
                    <a:pt x="15986" y="1292"/>
                    <a:pt x="15911" y="1343"/>
                    <a:pt x="15880" y="1367"/>
                  </a:cubicBezTo>
                  <a:cubicBezTo>
                    <a:pt x="15858" y="1441"/>
                    <a:pt x="15838" y="1317"/>
                    <a:pt x="15816" y="1348"/>
                  </a:cubicBezTo>
                  <a:cubicBezTo>
                    <a:pt x="15799" y="1456"/>
                    <a:pt x="15776" y="1398"/>
                    <a:pt x="15755" y="1400"/>
                  </a:cubicBezTo>
                  <a:cubicBezTo>
                    <a:pt x="15750" y="1366"/>
                    <a:pt x="15745" y="1338"/>
                    <a:pt x="15741" y="1310"/>
                  </a:cubicBezTo>
                  <a:cubicBezTo>
                    <a:pt x="15722" y="1313"/>
                    <a:pt x="15707" y="1246"/>
                    <a:pt x="15689" y="1259"/>
                  </a:cubicBezTo>
                  <a:cubicBezTo>
                    <a:pt x="15688" y="1235"/>
                    <a:pt x="15688" y="1222"/>
                    <a:pt x="15687" y="1206"/>
                  </a:cubicBezTo>
                  <a:cubicBezTo>
                    <a:pt x="15683" y="1205"/>
                    <a:pt x="15679" y="1203"/>
                    <a:pt x="15675" y="1201"/>
                  </a:cubicBezTo>
                  <a:cubicBezTo>
                    <a:pt x="15668" y="1234"/>
                    <a:pt x="15661" y="1267"/>
                    <a:pt x="15654" y="1300"/>
                  </a:cubicBezTo>
                  <a:cubicBezTo>
                    <a:pt x="15599" y="1277"/>
                    <a:pt x="15519" y="1465"/>
                    <a:pt x="15469" y="1388"/>
                  </a:cubicBezTo>
                  <a:cubicBezTo>
                    <a:pt x="15463" y="1417"/>
                    <a:pt x="15457" y="1441"/>
                    <a:pt x="15452" y="1465"/>
                  </a:cubicBezTo>
                  <a:cubicBezTo>
                    <a:pt x="15446" y="1419"/>
                    <a:pt x="15438" y="1434"/>
                    <a:pt x="15429" y="1432"/>
                  </a:cubicBezTo>
                  <a:cubicBezTo>
                    <a:pt x="15426" y="1450"/>
                    <a:pt x="15424" y="1468"/>
                    <a:pt x="15421" y="1482"/>
                  </a:cubicBezTo>
                  <a:cubicBezTo>
                    <a:pt x="15403" y="1475"/>
                    <a:pt x="15386" y="1468"/>
                    <a:pt x="15363" y="1458"/>
                  </a:cubicBezTo>
                  <a:cubicBezTo>
                    <a:pt x="15357" y="1490"/>
                    <a:pt x="15348" y="1537"/>
                    <a:pt x="15339" y="1585"/>
                  </a:cubicBezTo>
                  <a:cubicBezTo>
                    <a:pt x="15332" y="1584"/>
                    <a:pt x="15338" y="1545"/>
                    <a:pt x="15333" y="1527"/>
                  </a:cubicBezTo>
                  <a:cubicBezTo>
                    <a:pt x="15277" y="1541"/>
                    <a:pt x="15247" y="1626"/>
                    <a:pt x="15189" y="1540"/>
                  </a:cubicBezTo>
                  <a:cubicBezTo>
                    <a:pt x="15187" y="1527"/>
                    <a:pt x="15183" y="1495"/>
                    <a:pt x="15177" y="1457"/>
                  </a:cubicBezTo>
                  <a:cubicBezTo>
                    <a:pt x="15174" y="1455"/>
                    <a:pt x="15169" y="1453"/>
                    <a:pt x="15162" y="1450"/>
                  </a:cubicBezTo>
                  <a:cubicBezTo>
                    <a:pt x="15166" y="1405"/>
                    <a:pt x="15159" y="1393"/>
                    <a:pt x="15156" y="1368"/>
                  </a:cubicBezTo>
                  <a:cubicBezTo>
                    <a:pt x="15097" y="1343"/>
                    <a:pt x="15033" y="1483"/>
                    <a:pt x="14977" y="1378"/>
                  </a:cubicBezTo>
                  <a:cubicBezTo>
                    <a:pt x="14965" y="1415"/>
                    <a:pt x="14952" y="1455"/>
                    <a:pt x="14938" y="1385"/>
                  </a:cubicBezTo>
                  <a:cubicBezTo>
                    <a:pt x="14931" y="1403"/>
                    <a:pt x="14923" y="1420"/>
                    <a:pt x="14915" y="1440"/>
                  </a:cubicBezTo>
                  <a:cubicBezTo>
                    <a:pt x="14904" y="1384"/>
                    <a:pt x="14885" y="1405"/>
                    <a:pt x="14875" y="1332"/>
                  </a:cubicBezTo>
                  <a:cubicBezTo>
                    <a:pt x="14865" y="1328"/>
                    <a:pt x="14855" y="1324"/>
                    <a:pt x="14847" y="1320"/>
                  </a:cubicBezTo>
                  <a:cubicBezTo>
                    <a:pt x="14823" y="1365"/>
                    <a:pt x="14805" y="1455"/>
                    <a:pt x="14780" y="1433"/>
                  </a:cubicBezTo>
                  <a:cubicBezTo>
                    <a:pt x="14773" y="1549"/>
                    <a:pt x="14749" y="1557"/>
                    <a:pt x="14738" y="1637"/>
                  </a:cubicBezTo>
                  <a:cubicBezTo>
                    <a:pt x="14728" y="1632"/>
                    <a:pt x="14722" y="1624"/>
                    <a:pt x="14712" y="1649"/>
                  </a:cubicBezTo>
                  <a:cubicBezTo>
                    <a:pt x="14692" y="1543"/>
                    <a:pt x="14673" y="1435"/>
                    <a:pt x="14654" y="1324"/>
                  </a:cubicBezTo>
                  <a:cubicBezTo>
                    <a:pt x="14622" y="1285"/>
                    <a:pt x="14589" y="1358"/>
                    <a:pt x="14556" y="1299"/>
                  </a:cubicBezTo>
                  <a:cubicBezTo>
                    <a:pt x="14556" y="1284"/>
                    <a:pt x="14555" y="1272"/>
                    <a:pt x="14555" y="1254"/>
                  </a:cubicBezTo>
                  <a:cubicBezTo>
                    <a:pt x="14544" y="1249"/>
                    <a:pt x="14533" y="1245"/>
                    <a:pt x="14522" y="1240"/>
                  </a:cubicBezTo>
                  <a:cubicBezTo>
                    <a:pt x="14517" y="1140"/>
                    <a:pt x="14499" y="1104"/>
                    <a:pt x="14490" y="1026"/>
                  </a:cubicBezTo>
                  <a:cubicBezTo>
                    <a:pt x="14476" y="1046"/>
                    <a:pt x="14467" y="965"/>
                    <a:pt x="14454" y="992"/>
                  </a:cubicBezTo>
                  <a:cubicBezTo>
                    <a:pt x="14449" y="1015"/>
                    <a:pt x="14444" y="1039"/>
                    <a:pt x="14438" y="1063"/>
                  </a:cubicBezTo>
                  <a:cubicBezTo>
                    <a:pt x="14425" y="1051"/>
                    <a:pt x="14416" y="1099"/>
                    <a:pt x="14405" y="1135"/>
                  </a:cubicBezTo>
                  <a:cubicBezTo>
                    <a:pt x="14390" y="1129"/>
                    <a:pt x="14375" y="1123"/>
                    <a:pt x="14360" y="1116"/>
                  </a:cubicBezTo>
                  <a:cubicBezTo>
                    <a:pt x="14357" y="1134"/>
                    <a:pt x="14353" y="1149"/>
                    <a:pt x="14350" y="1164"/>
                  </a:cubicBezTo>
                  <a:cubicBezTo>
                    <a:pt x="14336" y="1162"/>
                    <a:pt x="14321" y="1161"/>
                    <a:pt x="14315" y="1066"/>
                  </a:cubicBezTo>
                  <a:cubicBezTo>
                    <a:pt x="14305" y="1061"/>
                    <a:pt x="14295" y="1057"/>
                    <a:pt x="14288" y="1054"/>
                  </a:cubicBezTo>
                  <a:cubicBezTo>
                    <a:pt x="14271" y="992"/>
                    <a:pt x="14254" y="947"/>
                    <a:pt x="14246" y="869"/>
                  </a:cubicBezTo>
                  <a:cubicBezTo>
                    <a:pt x="14225" y="864"/>
                    <a:pt x="14209" y="950"/>
                    <a:pt x="14188" y="928"/>
                  </a:cubicBezTo>
                  <a:cubicBezTo>
                    <a:pt x="14184" y="902"/>
                    <a:pt x="14180" y="868"/>
                    <a:pt x="14175" y="830"/>
                  </a:cubicBezTo>
                  <a:cubicBezTo>
                    <a:pt x="14165" y="866"/>
                    <a:pt x="14161" y="783"/>
                    <a:pt x="14149" y="807"/>
                  </a:cubicBezTo>
                  <a:cubicBezTo>
                    <a:pt x="14105" y="1132"/>
                    <a:pt x="13980" y="1370"/>
                    <a:pt x="13927" y="1348"/>
                  </a:cubicBezTo>
                  <a:cubicBezTo>
                    <a:pt x="13914" y="1427"/>
                    <a:pt x="13899" y="1464"/>
                    <a:pt x="13879" y="1436"/>
                  </a:cubicBezTo>
                  <a:cubicBezTo>
                    <a:pt x="13876" y="1454"/>
                    <a:pt x="13872" y="1475"/>
                    <a:pt x="13869" y="1497"/>
                  </a:cubicBezTo>
                  <a:cubicBezTo>
                    <a:pt x="13837" y="1442"/>
                    <a:pt x="13806" y="1412"/>
                    <a:pt x="13774" y="1453"/>
                  </a:cubicBezTo>
                  <a:cubicBezTo>
                    <a:pt x="13762" y="1395"/>
                    <a:pt x="13754" y="1331"/>
                    <a:pt x="13751" y="1246"/>
                  </a:cubicBezTo>
                  <a:cubicBezTo>
                    <a:pt x="13733" y="1234"/>
                    <a:pt x="13716" y="1244"/>
                    <a:pt x="13700" y="1191"/>
                  </a:cubicBezTo>
                  <a:cubicBezTo>
                    <a:pt x="13687" y="1256"/>
                    <a:pt x="13674" y="1317"/>
                    <a:pt x="13661" y="1379"/>
                  </a:cubicBezTo>
                  <a:cubicBezTo>
                    <a:pt x="13646" y="1367"/>
                    <a:pt x="13637" y="1290"/>
                    <a:pt x="13623" y="1275"/>
                  </a:cubicBezTo>
                  <a:cubicBezTo>
                    <a:pt x="13614" y="1299"/>
                    <a:pt x="13605" y="1312"/>
                    <a:pt x="13598" y="1359"/>
                  </a:cubicBezTo>
                  <a:cubicBezTo>
                    <a:pt x="13569" y="1323"/>
                    <a:pt x="13543" y="1223"/>
                    <a:pt x="13520" y="1057"/>
                  </a:cubicBezTo>
                  <a:cubicBezTo>
                    <a:pt x="13513" y="1092"/>
                    <a:pt x="13507" y="1120"/>
                    <a:pt x="13502" y="1144"/>
                  </a:cubicBezTo>
                  <a:cubicBezTo>
                    <a:pt x="13484" y="1117"/>
                    <a:pt x="13470" y="1154"/>
                    <a:pt x="13455" y="1176"/>
                  </a:cubicBezTo>
                  <a:cubicBezTo>
                    <a:pt x="13437" y="1113"/>
                    <a:pt x="13427" y="994"/>
                    <a:pt x="13405" y="956"/>
                  </a:cubicBezTo>
                  <a:cubicBezTo>
                    <a:pt x="13368" y="1020"/>
                    <a:pt x="13298" y="1254"/>
                    <a:pt x="13257" y="1285"/>
                  </a:cubicBezTo>
                  <a:cubicBezTo>
                    <a:pt x="13218" y="1250"/>
                    <a:pt x="13170" y="1302"/>
                    <a:pt x="13133" y="1177"/>
                  </a:cubicBezTo>
                  <a:cubicBezTo>
                    <a:pt x="13113" y="1198"/>
                    <a:pt x="13094" y="1170"/>
                    <a:pt x="13076" y="1096"/>
                  </a:cubicBezTo>
                  <a:cubicBezTo>
                    <a:pt x="13069" y="1155"/>
                    <a:pt x="13064" y="1224"/>
                    <a:pt x="13051" y="1257"/>
                  </a:cubicBezTo>
                  <a:cubicBezTo>
                    <a:pt x="13043" y="1254"/>
                    <a:pt x="13035" y="1251"/>
                    <a:pt x="13026" y="1247"/>
                  </a:cubicBezTo>
                  <a:cubicBezTo>
                    <a:pt x="13019" y="1281"/>
                    <a:pt x="13012" y="1315"/>
                    <a:pt x="13006" y="1348"/>
                  </a:cubicBezTo>
                  <a:cubicBezTo>
                    <a:pt x="12993" y="1343"/>
                    <a:pt x="12982" y="1338"/>
                    <a:pt x="12971" y="1334"/>
                  </a:cubicBezTo>
                  <a:cubicBezTo>
                    <a:pt x="12960" y="1365"/>
                    <a:pt x="12948" y="1378"/>
                    <a:pt x="12945" y="1450"/>
                  </a:cubicBezTo>
                  <a:cubicBezTo>
                    <a:pt x="12933" y="1464"/>
                    <a:pt x="12926" y="1519"/>
                    <a:pt x="12916" y="1558"/>
                  </a:cubicBezTo>
                  <a:cubicBezTo>
                    <a:pt x="12913" y="1557"/>
                    <a:pt x="12910" y="1555"/>
                    <a:pt x="12906" y="1554"/>
                  </a:cubicBezTo>
                  <a:cubicBezTo>
                    <a:pt x="12893" y="1626"/>
                    <a:pt x="12878" y="1677"/>
                    <a:pt x="12859" y="1647"/>
                  </a:cubicBezTo>
                  <a:cubicBezTo>
                    <a:pt x="12847" y="1681"/>
                    <a:pt x="12837" y="1712"/>
                    <a:pt x="12827" y="1741"/>
                  </a:cubicBezTo>
                  <a:cubicBezTo>
                    <a:pt x="12817" y="1737"/>
                    <a:pt x="12808" y="1733"/>
                    <a:pt x="12798" y="1729"/>
                  </a:cubicBezTo>
                  <a:cubicBezTo>
                    <a:pt x="12796" y="1709"/>
                    <a:pt x="12794" y="1690"/>
                    <a:pt x="12792" y="1676"/>
                  </a:cubicBezTo>
                  <a:cubicBezTo>
                    <a:pt x="12775" y="1669"/>
                    <a:pt x="12760" y="1663"/>
                    <a:pt x="12745" y="1656"/>
                  </a:cubicBezTo>
                  <a:cubicBezTo>
                    <a:pt x="12737" y="1697"/>
                    <a:pt x="12727" y="1726"/>
                    <a:pt x="12724" y="1778"/>
                  </a:cubicBezTo>
                  <a:cubicBezTo>
                    <a:pt x="12706" y="1790"/>
                    <a:pt x="12690" y="1860"/>
                    <a:pt x="12670" y="1808"/>
                  </a:cubicBezTo>
                  <a:cubicBezTo>
                    <a:pt x="12666" y="1782"/>
                    <a:pt x="12659" y="1775"/>
                    <a:pt x="12653" y="1755"/>
                  </a:cubicBezTo>
                  <a:cubicBezTo>
                    <a:pt x="12655" y="1754"/>
                    <a:pt x="12553" y="1721"/>
                    <a:pt x="12543" y="1792"/>
                  </a:cubicBezTo>
                  <a:cubicBezTo>
                    <a:pt x="12520" y="1829"/>
                    <a:pt x="12497" y="1884"/>
                    <a:pt x="12475" y="1959"/>
                  </a:cubicBezTo>
                  <a:cubicBezTo>
                    <a:pt x="12438" y="1911"/>
                    <a:pt x="12378" y="1993"/>
                    <a:pt x="12349" y="2211"/>
                  </a:cubicBezTo>
                  <a:cubicBezTo>
                    <a:pt x="12341" y="2153"/>
                    <a:pt x="12328" y="2188"/>
                    <a:pt x="12320" y="2172"/>
                  </a:cubicBezTo>
                  <a:cubicBezTo>
                    <a:pt x="12295" y="2226"/>
                    <a:pt x="12272" y="2276"/>
                    <a:pt x="12245" y="2334"/>
                  </a:cubicBezTo>
                  <a:cubicBezTo>
                    <a:pt x="12230" y="2312"/>
                    <a:pt x="12212" y="2334"/>
                    <a:pt x="12194" y="2371"/>
                  </a:cubicBezTo>
                  <a:cubicBezTo>
                    <a:pt x="12191" y="2358"/>
                    <a:pt x="12189" y="2347"/>
                    <a:pt x="12186" y="2335"/>
                  </a:cubicBezTo>
                  <a:cubicBezTo>
                    <a:pt x="12159" y="2377"/>
                    <a:pt x="12132" y="2369"/>
                    <a:pt x="12104" y="2312"/>
                  </a:cubicBezTo>
                  <a:cubicBezTo>
                    <a:pt x="12102" y="2288"/>
                    <a:pt x="12100" y="2263"/>
                    <a:pt x="12098" y="2243"/>
                  </a:cubicBezTo>
                  <a:cubicBezTo>
                    <a:pt x="12074" y="2257"/>
                    <a:pt x="12057" y="2335"/>
                    <a:pt x="12036" y="2358"/>
                  </a:cubicBezTo>
                  <a:cubicBezTo>
                    <a:pt x="12019" y="2304"/>
                    <a:pt x="12002" y="2316"/>
                    <a:pt x="11986" y="2396"/>
                  </a:cubicBezTo>
                  <a:cubicBezTo>
                    <a:pt x="11971" y="2354"/>
                    <a:pt x="11960" y="2284"/>
                    <a:pt x="11943" y="2289"/>
                  </a:cubicBezTo>
                  <a:cubicBezTo>
                    <a:pt x="11939" y="2268"/>
                    <a:pt x="11937" y="2250"/>
                    <a:pt x="11934" y="2233"/>
                  </a:cubicBezTo>
                  <a:cubicBezTo>
                    <a:pt x="11913" y="2200"/>
                    <a:pt x="11893" y="2270"/>
                    <a:pt x="11871" y="2226"/>
                  </a:cubicBezTo>
                  <a:cubicBezTo>
                    <a:pt x="11851" y="2145"/>
                    <a:pt x="11831" y="2059"/>
                    <a:pt x="11812" y="1969"/>
                  </a:cubicBezTo>
                  <a:cubicBezTo>
                    <a:pt x="11790" y="2089"/>
                    <a:pt x="11765" y="2110"/>
                    <a:pt x="11738" y="2119"/>
                  </a:cubicBezTo>
                  <a:cubicBezTo>
                    <a:pt x="11738" y="2086"/>
                    <a:pt x="11738" y="2064"/>
                    <a:pt x="11738" y="2043"/>
                  </a:cubicBezTo>
                  <a:cubicBezTo>
                    <a:pt x="11680" y="1953"/>
                    <a:pt x="11679" y="1936"/>
                    <a:pt x="11646" y="1972"/>
                  </a:cubicBezTo>
                  <a:cubicBezTo>
                    <a:pt x="11636" y="1896"/>
                    <a:pt x="11616" y="1879"/>
                    <a:pt x="11607" y="1786"/>
                  </a:cubicBezTo>
                  <a:cubicBezTo>
                    <a:pt x="11597" y="1781"/>
                    <a:pt x="11587" y="1777"/>
                    <a:pt x="11576" y="1773"/>
                  </a:cubicBezTo>
                  <a:cubicBezTo>
                    <a:pt x="11555" y="1707"/>
                    <a:pt x="11534" y="1667"/>
                    <a:pt x="11511" y="1653"/>
                  </a:cubicBezTo>
                  <a:cubicBezTo>
                    <a:pt x="11504" y="1720"/>
                    <a:pt x="11489" y="1719"/>
                    <a:pt x="11479" y="1758"/>
                  </a:cubicBezTo>
                  <a:cubicBezTo>
                    <a:pt x="11468" y="1722"/>
                    <a:pt x="11468" y="1722"/>
                    <a:pt x="11436" y="1777"/>
                  </a:cubicBezTo>
                  <a:cubicBezTo>
                    <a:pt x="11436" y="1828"/>
                    <a:pt x="11427" y="1842"/>
                    <a:pt x="11422" y="1870"/>
                  </a:cubicBezTo>
                  <a:cubicBezTo>
                    <a:pt x="11403" y="1804"/>
                    <a:pt x="11382" y="1754"/>
                    <a:pt x="11371" y="1635"/>
                  </a:cubicBezTo>
                  <a:cubicBezTo>
                    <a:pt x="11372" y="1593"/>
                    <a:pt x="11369" y="1552"/>
                    <a:pt x="11363" y="1508"/>
                  </a:cubicBezTo>
                  <a:cubicBezTo>
                    <a:pt x="11343" y="1542"/>
                    <a:pt x="11323" y="1543"/>
                    <a:pt x="11304" y="1514"/>
                  </a:cubicBezTo>
                  <a:cubicBezTo>
                    <a:pt x="11298" y="1541"/>
                    <a:pt x="11292" y="1570"/>
                    <a:pt x="11287" y="1590"/>
                  </a:cubicBezTo>
                  <a:cubicBezTo>
                    <a:pt x="11278" y="1587"/>
                    <a:pt x="11272" y="1584"/>
                    <a:pt x="11265" y="1581"/>
                  </a:cubicBezTo>
                  <a:cubicBezTo>
                    <a:pt x="11262" y="1560"/>
                    <a:pt x="11260" y="1542"/>
                    <a:pt x="11257" y="1525"/>
                  </a:cubicBezTo>
                  <a:cubicBezTo>
                    <a:pt x="11248" y="1521"/>
                    <a:pt x="11240" y="1518"/>
                    <a:pt x="11228" y="1513"/>
                  </a:cubicBezTo>
                  <a:cubicBezTo>
                    <a:pt x="11221" y="1437"/>
                    <a:pt x="11213" y="1363"/>
                    <a:pt x="11206" y="1291"/>
                  </a:cubicBezTo>
                  <a:cubicBezTo>
                    <a:pt x="11204" y="1308"/>
                    <a:pt x="11038" y="1298"/>
                    <a:pt x="11028" y="1336"/>
                  </a:cubicBezTo>
                  <a:cubicBezTo>
                    <a:pt x="11008" y="1261"/>
                    <a:pt x="10988" y="1230"/>
                    <a:pt x="10967" y="1242"/>
                  </a:cubicBezTo>
                  <a:cubicBezTo>
                    <a:pt x="10965" y="1258"/>
                    <a:pt x="10963" y="1274"/>
                    <a:pt x="10961" y="1290"/>
                  </a:cubicBezTo>
                  <a:cubicBezTo>
                    <a:pt x="10922" y="1287"/>
                    <a:pt x="10853" y="1624"/>
                    <a:pt x="10827" y="1533"/>
                  </a:cubicBezTo>
                  <a:cubicBezTo>
                    <a:pt x="10826" y="1525"/>
                    <a:pt x="10825" y="1523"/>
                    <a:pt x="10824" y="1524"/>
                  </a:cubicBezTo>
                  <a:cubicBezTo>
                    <a:pt x="10818" y="1503"/>
                    <a:pt x="10812" y="1480"/>
                    <a:pt x="10807" y="1450"/>
                  </a:cubicBezTo>
                  <a:cubicBezTo>
                    <a:pt x="10801" y="1452"/>
                    <a:pt x="10796" y="1455"/>
                    <a:pt x="10790" y="1457"/>
                  </a:cubicBezTo>
                  <a:cubicBezTo>
                    <a:pt x="10789" y="1474"/>
                    <a:pt x="10786" y="1499"/>
                    <a:pt x="10785" y="1513"/>
                  </a:cubicBezTo>
                  <a:cubicBezTo>
                    <a:pt x="10773" y="1518"/>
                    <a:pt x="10765" y="1521"/>
                    <a:pt x="10756" y="1525"/>
                  </a:cubicBezTo>
                  <a:cubicBezTo>
                    <a:pt x="10753" y="1542"/>
                    <a:pt x="10751" y="1560"/>
                    <a:pt x="10748" y="1581"/>
                  </a:cubicBezTo>
                  <a:cubicBezTo>
                    <a:pt x="10741" y="1584"/>
                    <a:pt x="10735" y="1587"/>
                    <a:pt x="10726" y="1590"/>
                  </a:cubicBezTo>
                  <a:cubicBezTo>
                    <a:pt x="10721" y="1570"/>
                    <a:pt x="10715" y="1541"/>
                    <a:pt x="10709" y="1514"/>
                  </a:cubicBezTo>
                  <a:cubicBezTo>
                    <a:pt x="10690" y="1543"/>
                    <a:pt x="10670" y="1542"/>
                    <a:pt x="10651" y="1508"/>
                  </a:cubicBezTo>
                  <a:cubicBezTo>
                    <a:pt x="10645" y="1552"/>
                    <a:pt x="10641" y="1593"/>
                    <a:pt x="10642" y="1635"/>
                  </a:cubicBezTo>
                  <a:cubicBezTo>
                    <a:pt x="10631" y="1754"/>
                    <a:pt x="10610" y="1804"/>
                    <a:pt x="10591" y="1870"/>
                  </a:cubicBezTo>
                  <a:cubicBezTo>
                    <a:pt x="10586" y="1842"/>
                    <a:pt x="10577" y="1828"/>
                    <a:pt x="10577" y="1777"/>
                  </a:cubicBezTo>
                  <a:cubicBezTo>
                    <a:pt x="10545" y="1722"/>
                    <a:pt x="10545" y="1722"/>
                    <a:pt x="10534" y="1758"/>
                  </a:cubicBezTo>
                  <a:cubicBezTo>
                    <a:pt x="10524" y="1719"/>
                    <a:pt x="10509" y="1720"/>
                    <a:pt x="10502" y="1653"/>
                  </a:cubicBezTo>
                  <a:cubicBezTo>
                    <a:pt x="10479" y="1667"/>
                    <a:pt x="10458" y="1707"/>
                    <a:pt x="10437" y="1773"/>
                  </a:cubicBezTo>
                  <a:cubicBezTo>
                    <a:pt x="10427" y="1777"/>
                    <a:pt x="10416" y="1781"/>
                    <a:pt x="10406" y="1786"/>
                  </a:cubicBezTo>
                  <a:cubicBezTo>
                    <a:pt x="10397" y="1879"/>
                    <a:pt x="10377" y="1896"/>
                    <a:pt x="10367" y="1972"/>
                  </a:cubicBezTo>
                  <a:cubicBezTo>
                    <a:pt x="10334" y="1936"/>
                    <a:pt x="10333" y="1953"/>
                    <a:pt x="10275" y="2043"/>
                  </a:cubicBezTo>
                  <a:cubicBezTo>
                    <a:pt x="10275" y="2064"/>
                    <a:pt x="10275" y="2086"/>
                    <a:pt x="10275" y="2119"/>
                  </a:cubicBezTo>
                  <a:cubicBezTo>
                    <a:pt x="10248" y="2110"/>
                    <a:pt x="10223" y="2089"/>
                    <a:pt x="10201" y="1969"/>
                  </a:cubicBezTo>
                  <a:cubicBezTo>
                    <a:pt x="10182" y="2059"/>
                    <a:pt x="10162" y="2145"/>
                    <a:pt x="10142" y="2226"/>
                  </a:cubicBezTo>
                  <a:cubicBezTo>
                    <a:pt x="10120" y="2270"/>
                    <a:pt x="10100" y="2200"/>
                    <a:pt x="10079" y="2233"/>
                  </a:cubicBezTo>
                  <a:cubicBezTo>
                    <a:pt x="10077" y="2250"/>
                    <a:pt x="10074" y="2268"/>
                    <a:pt x="10070" y="2289"/>
                  </a:cubicBezTo>
                  <a:cubicBezTo>
                    <a:pt x="10054" y="2284"/>
                    <a:pt x="10042" y="2354"/>
                    <a:pt x="10027" y="2396"/>
                  </a:cubicBezTo>
                  <a:cubicBezTo>
                    <a:pt x="10011" y="2316"/>
                    <a:pt x="9995" y="2304"/>
                    <a:pt x="9977" y="2358"/>
                  </a:cubicBezTo>
                  <a:cubicBezTo>
                    <a:pt x="9956" y="2335"/>
                    <a:pt x="9939" y="2257"/>
                    <a:pt x="9915" y="2243"/>
                  </a:cubicBezTo>
                  <a:cubicBezTo>
                    <a:pt x="9913" y="2263"/>
                    <a:pt x="9911" y="2288"/>
                    <a:pt x="9909" y="2312"/>
                  </a:cubicBezTo>
                  <a:cubicBezTo>
                    <a:pt x="9881" y="2369"/>
                    <a:pt x="9854" y="2377"/>
                    <a:pt x="9827" y="2335"/>
                  </a:cubicBezTo>
                  <a:cubicBezTo>
                    <a:pt x="9824" y="2347"/>
                    <a:pt x="9822" y="2358"/>
                    <a:pt x="9819" y="2371"/>
                  </a:cubicBezTo>
                  <a:cubicBezTo>
                    <a:pt x="9801" y="2334"/>
                    <a:pt x="9783" y="2312"/>
                    <a:pt x="9769" y="2334"/>
                  </a:cubicBezTo>
                  <a:cubicBezTo>
                    <a:pt x="9741" y="2276"/>
                    <a:pt x="9718" y="2226"/>
                    <a:pt x="9693" y="2172"/>
                  </a:cubicBezTo>
                  <a:cubicBezTo>
                    <a:pt x="9685" y="2188"/>
                    <a:pt x="9673" y="2153"/>
                    <a:pt x="9664" y="2211"/>
                  </a:cubicBezTo>
                  <a:cubicBezTo>
                    <a:pt x="9636" y="1993"/>
                    <a:pt x="9575" y="1911"/>
                    <a:pt x="9538" y="1959"/>
                  </a:cubicBezTo>
                  <a:cubicBezTo>
                    <a:pt x="9516" y="1884"/>
                    <a:pt x="9493" y="1829"/>
                    <a:pt x="9470" y="1792"/>
                  </a:cubicBezTo>
                  <a:cubicBezTo>
                    <a:pt x="9460" y="1721"/>
                    <a:pt x="9358" y="1754"/>
                    <a:pt x="9360" y="1755"/>
                  </a:cubicBezTo>
                  <a:cubicBezTo>
                    <a:pt x="9354" y="1775"/>
                    <a:pt x="9347" y="1782"/>
                    <a:pt x="9343" y="1808"/>
                  </a:cubicBezTo>
                  <a:cubicBezTo>
                    <a:pt x="9324" y="1860"/>
                    <a:pt x="9307" y="1790"/>
                    <a:pt x="9289" y="1778"/>
                  </a:cubicBezTo>
                  <a:cubicBezTo>
                    <a:pt x="9286" y="1726"/>
                    <a:pt x="9276" y="1697"/>
                    <a:pt x="9268" y="1656"/>
                  </a:cubicBezTo>
                  <a:cubicBezTo>
                    <a:pt x="9253" y="1663"/>
                    <a:pt x="9238" y="1669"/>
                    <a:pt x="9221" y="1676"/>
                  </a:cubicBezTo>
                  <a:cubicBezTo>
                    <a:pt x="9219" y="1690"/>
                    <a:pt x="9217" y="1709"/>
                    <a:pt x="9215" y="1729"/>
                  </a:cubicBezTo>
                  <a:cubicBezTo>
                    <a:pt x="9205" y="1733"/>
                    <a:pt x="9196" y="1737"/>
                    <a:pt x="9186" y="1741"/>
                  </a:cubicBezTo>
                  <a:cubicBezTo>
                    <a:pt x="9176" y="1712"/>
                    <a:pt x="9166" y="1681"/>
                    <a:pt x="9154" y="1647"/>
                  </a:cubicBezTo>
                  <a:cubicBezTo>
                    <a:pt x="9135" y="1677"/>
                    <a:pt x="9120" y="1626"/>
                    <a:pt x="9107" y="1554"/>
                  </a:cubicBezTo>
                  <a:cubicBezTo>
                    <a:pt x="9103" y="1555"/>
                    <a:pt x="9100" y="1557"/>
                    <a:pt x="9097" y="1558"/>
                  </a:cubicBezTo>
                  <a:cubicBezTo>
                    <a:pt x="9087" y="1519"/>
                    <a:pt x="9080" y="1464"/>
                    <a:pt x="9068" y="1450"/>
                  </a:cubicBezTo>
                  <a:cubicBezTo>
                    <a:pt x="9065" y="1378"/>
                    <a:pt x="9053" y="1365"/>
                    <a:pt x="9042" y="1334"/>
                  </a:cubicBezTo>
                  <a:cubicBezTo>
                    <a:pt x="9032" y="1338"/>
                    <a:pt x="9020" y="1343"/>
                    <a:pt x="9007" y="1348"/>
                  </a:cubicBezTo>
                  <a:cubicBezTo>
                    <a:pt x="9001" y="1315"/>
                    <a:pt x="8994" y="1281"/>
                    <a:pt x="8987" y="1247"/>
                  </a:cubicBezTo>
                  <a:cubicBezTo>
                    <a:pt x="8978" y="1251"/>
                    <a:pt x="8970" y="1254"/>
                    <a:pt x="8962" y="1257"/>
                  </a:cubicBezTo>
                  <a:cubicBezTo>
                    <a:pt x="8949" y="1224"/>
                    <a:pt x="8944" y="1155"/>
                    <a:pt x="8937" y="1096"/>
                  </a:cubicBezTo>
                  <a:cubicBezTo>
                    <a:pt x="8919" y="1171"/>
                    <a:pt x="8900" y="1198"/>
                    <a:pt x="8880" y="1177"/>
                  </a:cubicBezTo>
                  <a:cubicBezTo>
                    <a:pt x="8844" y="1298"/>
                    <a:pt x="8794" y="1251"/>
                    <a:pt x="8756" y="1285"/>
                  </a:cubicBezTo>
                  <a:cubicBezTo>
                    <a:pt x="8715" y="1254"/>
                    <a:pt x="8645" y="1020"/>
                    <a:pt x="8608" y="956"/>
                  </a:cubicBezTo>
                  <a:cubicBezTo>
                    <a:pt x="8587" y="994"/>
                    <a:pt x="8576" y="1113"/>
                    <a:pt x="8558" y="1176"/>
                  </a:cubicBezTo>
                  <a:cubicBezTo>
                    <a:pt x="8543" y="1154"/>
                    <a:pt x="8529" y="1117"/>
                    <a:pt x="8511" y="1144"/>
                  </a:cubicBezTo>
                  <a:cubicBezTo>
                    <a:pt x="8506" y="1120"/>
                    <a:pt x="8501" y="1092"/>
                    <a:pt x="8493" y="1057"/>
                  </a:cubicBezTo>
                  <a:cubicBezTo>
                    <a:pt x="8470" y="1223"/>
                    <a:pt x="8444" y="1323"/>
                    <a:pt x="8415" y="1359"/>
                  </a:cubicBezTo>
                  <a:cubicBezTo>
                    <a:pt x="8409" y="1312"/>
                    <a:pt x="8399" y="1299"/>
                    <a:pt x="8391" y="1275"/>
                  </a:cubicBezTo>
                  <a:cubicBezTo>
                    <a:pt x="8376" y="1290"/>
                    <a:pt x="8367" y="1367"/>
                    <a:pt x="8352" y="1379"/>
                  </a:cubicBezTo>
                  <a:cubicBezTo>
                    <a:pt x="8339" y="1317"/>
                    <a:pt x="8326" y="1256"/>
                    <a:pt x="8313" y="1191"/>
                  </a:cubicBezTo>
                  <a:cubicBezTo>
                    <a:pt x="8298" y="1244"/>
                    <a:pt x="8280" y="1234"/>
                    <a:pt x="8262" y="1246"/>
                  </a:cubicBezTo>
                  <a:cubicBezTo>
                    <a:pt x="8260" y="1331"/>
                    <a:pt x="8251" y="1395"/>
                    <a:pt x="8239" y="1453"/>
                  </a:cubicBezTo>
                  <a:cubicBezTo>
                    <a:pt x="8208" y="1412"/>
                    <a:pt x="8176" y="1442"/>
                    <a:pt x="8144" y="1497"/>
                  </a:cubicBezTo>
                  <a:cubicBezTo>
                    <a:pt x="8141" y="1475"/>
                    <a:pt x="8137" y="1454"/>
                    <a:pt x="8134" y="1436"/>
                  </a:cubicBezTo>
                  <a:cubicBezTo>
                    <a:pt x="8114" y="1464"/>
                    <a:pt x="8099" y="1427"/>
                    <a:pt x="8087" y="1348"/>
                  </a:cubicBezTo>
                  <a:cubicBezTo>
                    <a:pt x="8032" y="1370"/>
                    <a:pt x="7907" y="1128"/>
                    <a:pt x="7864" y="807"/>
                  </a:cubicBezTo>
                  <a:cubicBezTo>
                    <a:pt x="7852" y="783"/>
                    <a:pt x="7848" y="866"/>
                    <a:pt x="7838" y="830"/>
                  </a:cubicBezTo>
                  <a:cubicBezTo>
                    <a:pt x="7833" y="868"/>
                    <a:pt x="7829" y="902"/>
                    <a:pt x="7826" y="928"/>
                  </a:cubicBezTo>
                  <a:cubicBezTo>
                    <a:pt x="7804" y="950"/>
                    <a:pt x="7789" y="864"/>
                    <a:pt x="7767" y="869"/>
                  </a:cubicBezTo>
                  <a:cubicBezTo>
                    <a:pt x="7759" y="947"/>
                    <a:pt x="7742" y="992"/>
                    <a:pt x="7725" y="1054"/>
                  </a:cubicBezTo>
                  <a:cubicBezTo>
                    <a:pt x="7718" y="1057"/>
                    <a:pt x="7708" y="1061"/>
                    <a:pt x="7698" y="1066"/>
                  </a:cubicBezTo>
                  <a:cubicBezTo>
                    <a:pt x="7692" y="1161"/>
                    <a:pt x="7677" y="1162"/>
                    <a:pt x="7663" y="1164"/>
                  </a:cubicBezTo>
                  <a:cubicBezTo>
                    <a:pt x="7660" y="1149"/>
                    <a:pt x="7656" y="1134"/>
                    <a:pt x="7653" y="1116"/>
                  </a:cubicBezTo>
                  <a:cubicBezTo>
                    <a:pt x="7638" y="1123"/>
                    <a:pt x="7623" y="1129"/>
                    <a:pt x="7608" y="1135"/>
                  </a:cubicBezTo>
                  <a:cubicBezTo>
                    <a:pt x="7598" y="1099"/>
                    <a:pt x="7588" y="1051"/>
                    <a:pt x="7575" y="1063"/>
                  </a:cubicBezTo>
                  <a:cubicBezTo>
                    <a:pt x="7570" y="1039"/>
                    <a:pt x="7564" y="1015"/>
                    <a:pt x="7559" y="992"/>
                  </a:cubicBezTo>
                  <a:cubicBezTo>
                    <a:pt x="7546" y="965"/>
                    <a:pt x="7537" y="1046"/>
                    <a:pt x="7523" y="1026"/>
                  </a:cubicBezTo>
                  <a:cubicBezTo>
                    <a:pt x="7514" y="1104"/>
                    <a:pt x="7496" y="1140"/>
                    <a:pt x="7491" y="1240"/>
                  </a:cubicBezTo>
                  <a:cubicBezTo>
                    <a:pt x="7480" y="1245"/>
                    <a:pt x="7469" y="1249"/>
                    <a:pt x="7458" y="1254"/>
                  </a:cubicBezTo>
                  <a:cubicBezTo>
                    <a:pt x="7458" y="1272"/>
                    <a:pt x="7457" y="1284"/>
                    <a:pt x="7457" y="1299"/>
                  </a:cubicBezTo>
                  <a:cubicBezTo>
                    <a:pt x="7424" y="1358"/>
                    <a:pt x="7391" y="1285"/>
                    <a:pt x="7360" y="1324"/>
                  </a:cubicBezTo>
                  <a:cubicBezTo>
                    <a:pt x="7340" y="1435"/>
                    <a:pt x="7321" y="1543"/>
                    <a:pt x="7301" y="1649"/>
                  </a:cubicBezTo>
                  <a:cubicBezTo>
                    <a:pt x="7292" y="1624"/>
                    <a:pt x="7285" y="1632"/>
                    <a:pt x="7275" y="1637"/>
                  </a:cubicBezTo>
                  <a:cubicBezTo>
                    <a:pt x="7264" y="1557"/>
                    <a:pt x="7241" y="1549"/>
                    <a:pt x="7233" y="1433"/>
                  </a:cubicBezTo>
                  <a:cubicBezTo>
                    <a:pt x="7208" y="1455"/>
                    <a:pt x="7190" y="1365"/>
                    <a:pt x="7166" y="1320"/>
                  </a:cubicBezTo>
                  <a:cubicBezTo>
                    <a:pt x="7158" y="1324"/>
                    <a:pt x="7148" y="1328"/>
                    <a:pt x="7138" y="1332"/>
                  </a:cubicBezTo>
                  <a:cubicBezTo>
                    <a:pt x="7128" y="1405"/>
                    <a:pt x="7109" y="1384"/>
                    <a:pt x="7098" y="1440"/>
                  </a:cubicBezTo>
                  <a:cubicBezTo>
                    <a:pt x="7090" y="1420"/>
                    <a:pt x="7082" y="1403"/>
                    <a:pt x="7075" y="1385"/>
                  </a:cubicBezTo>
                  <a:cubicBezTo>
                    <a:pt x="7061" y="1455"/>
                    <a:pt x="7048" y="1415"/>
                    <a:pt x="7036" y="1378"/>
                  </a:cubicBezTo>
                  <a:cubicBezTo>
                    <a:pt x="6979" y="1485"/>
                    <a:pt x="6916" y="1343"/>
                    <a:pt x="6857" y="1368"/>
                  </a:cubicBezTo>
                  <a:cubicBezTo>
                    <a:pt x="6854" y="1393"/>
                    <a:pt x="6847" y="1405"/>
                    <a:pt x="6851" y="1450"/>
                  </a:cubicBezTo>
                  <a:cubicBezTo>
                    <a:pt x="6844" y="1453"/>
                    <a:pt x="6839" y="1455"/>
                    <a:pt x="6836" y="1457"/>
                  </a:cubicBezTo>
                  <a:cubicBezTo>
                    <a:pt x="6830" y="1495"/>
                    <a:pt x="6826" y="1527"/>
                    <a:pt x="6824" y="1540"/>
                  </a:cubicBezTo>
                  <a:cubicBezTo>
                    <a:pt x="6766" y="1626"/>
                    <a:pt x="6736" y="1541"/>
                    <a:pt x="6680" y="1527"/>
                  </a:cubicBezTo>
                  <a:cubicBezTo>
                    <a:pt x="6675" y="1545"/>
                    <a:pt x="6681" y="1584"/>
                    <a:pt x="6674" y="1585"/>
                  </a:cubicBezTo>
                  <a:cubicBezTo>
                    <a:pt x="6665" y="1537"/>
                    <a:pt x="6656" y="1490"/>
                    <a:pt x="6650" y="1458"/>
                  </a:cubicBezTo>
                  <a:cubicBezTo>
                    <a:pt x="6627" y="1468"/>
                    <a:pt x="6610" y="1475"/>
                    <a:pt x="6592" y="1482"/>
                  </a:cubicBezTo>
                  <a:cubicBezTo>
                    <a:pt x="6590" y="1468"/>
                    <a:pt x="6587" y="1450"/>
                    <a:pt x="6584" y="1432"/>
                  </a:cubicBezTo>
                  <a:cubicBezTo>
                    <a:pt x="6575" y="1434"/>
                    <a:pt x="6567" y="1419"/>
                    <a:pt x="6561" y="1465"/>
                  </a:cubicBezTo>
                  <a:cubicBezTo>
                    <a:pt x="6556" y="1441"/>
                    <a:pt x="6551" y="1417"/>
                    <a:pt x="6545" y="1388"/>
                  </a:cubicBezTo>
                  <a:cubicBezTo>
                    <a:pt x="6493" y="1467"/>
                    <a:pt x="6415" y="1277"/>
                    <a:pt x="6359" y="1300"/>
                  </a:cubicBezTo>
                  <a:cubicBezTo>
                    <a:pt x="6352" y="1267"/>
                    <a:pt x="6345" y="1234"/>
                    <a:pt x="6338" y="1201"/>
                  </a:cubicBezTo>
                  <a:cubicBezTo>
                    <a:pt x="6334" y="1203"/>
                    <a:pt x="6330" y="1205"/>
                    <a:pt x="6326" y="1206"/>
                  </a:cubicBezTo>
                  <a:cubicBezTo>
                    <a:pt x="6325" y="1222"/>
                    <a:pt x="6325" y="1235"/>
                    <a:pt x="6324" y="1259"/>
                  </a:cubicBezTo>
                  <a:cubicBezTo>
                    <a:pt x="6306" y="1246"/>
                    <a:pt x="6291" y="1313"/>
                    <a:pt x="6272" y="1310"/>
                  </a:cubicBezTo>
                  <a:cubicBezTo>
                    <a:pt x="6268" y="1338"/>
                    <a:pt x="6263" y="1366"/>
                    <a:pt x="6258" y="1400"/>
                  </a:cubicBezTo>
                  <a:cubicBezTo>
                    <a:pt x="6237" y="1398"/>
                    <a:pt x="6214" y="1456"/>
                    <a:pt x="6197" y="1348"/>
                  </a:cubicBezTo>
                  <a:cubicBezTo>
                    <a:pt x="6175" y="1317"/>
                    <a:pt x="6156" y="1441"/>
                    <a:pt x="6133" y="1367"/>
                  </a:cubicBezTo>
                  <a:cubicBezTo>
                    <a:pt x="6102" y="1343"/>
                    <a:pt x="6027" y="1292"/>
                    <a:pt x="6001" y="1285"/>
                  </a:cubicBezTo>
                  <a:cubicBezTo>
                    <a:pt x="5989" y="1221"/>
                    <a:pt x="5972" y="1212"/>
                    <a:pt x="5957" y="1164"/>
                  </a:cubicBezTo>
                  <a:cubicBezTo>
                    <a:pt x="5908" y="1233"/>
                    <a:pt x="5859" y="1243"/>
                    <a:pt x="5811" y="1194"/>
                  </a:cubicBezTo>
                  <a:cubicBezTo>
                    <a:pt x="5807" y="1220"/>
                    <a:pt x="5804" y="1237"/>
                    <a:pt x="5801" y="1257"/>
                  </a:cubicBezTo>
                  <a:cubicBezTo>
                    <a:pt x="5794" y="1260"/>
                    <a:pt x="5788" y="1262"/>
                    <a:pt x="5780" y="1266"/>
                  </a:cubicBezTo>
                  <a:cubicBezTo>
                    <a:pt x="5766" y="1207"/>
                    <a:pt x="5754" y="1133"/>
                    <a:pt x="5731" y="1091"/>
                  </a:cubicBezTo>
                  <a:cubicBezTo>
                    <a:pt x="5720" y="1094"/>
                    <a:pt x="5704" y="1159"/>
                    <a:pt x="5687" y="1137"/>
                  </a:cubicBezTo>
                  <a:cubicBezTo>
                    <a:pt x="5676" y="1208"/>
                    <a:pt x="5658" y="1201"/>
                    <a:pt x="5647" y="1267"/>
                  </a:cubicBezTo>
                  <a:cubicBezTo>
                    <a:pt x="5639" y="1270"/>
                    <a:pt x="5631" y="1274"/>
                    <a:pt x="5622" y="1277"/>
                  </a:cubicBezTo>
                  <a:cubicBezTo>
                    <a:pt x="5616" y="1320"/>
                    <a:pt x="5617" y="1379"/>
                    <a:pt x="5608" y="1420"/>
                  </a:cubicBezTo>
                  <a:cubicBezTo>
                    <a:pt x="5588" y="1428"/>
                    <a:pt x="5568" y="1437"/>
                    <a:pt x="5546" y="1446"/>
                  </a:cubicBezTo>
                  <a:cubicBezTo>
                    <a:pt x="5543" y="1429"/>
                    <a:pt x="5538" y="1419"/>
                    <a:pt x="5538" y="1385"/>
                  </a:cubicBezTo>
                  <a:cubicBezTo>
                    <a:pt x="5481" y="1286"/>
                    <a:pt x="5480" y="1272"/>
                    <a:pt x="5437" y="1416"/>
                  </a:cubicBezTo>
                  <a:cubicBezTo>
                    <a:pt x="5418" y="1360"/>
                    <a:pt x="5398" y="1369"/>
                    <a:pt x="5377" y="1384"/>
                  </a:cubicBezTo>
                  <a:cubicBezTo>
                    <a:pt x="5374" y="1368"/>
                    <a:pt x="5371" y="1353"/>
                    <a:pt x="5368" y="1339"/>
                  </a:cubicBezTo>
                  <a:cubicBezTo>
                    <a:pt x="5325" y="1290"/>
                    <a:pt x="5263" y="1181"/>
                    <a:pt x="5222" y="1365"/>
                  </a:cubicBezTo>
                  <a:cubicBezTo>
                    <a:pt x="5189" y="1439"/>
                    <a:pt x="5150" y="1236"/>
                    <a:pt x="5114" y="1330"/>
                  </a:cubicBezTo>
                  <a:cubicBezTo>
                    <a:pt x="5101" y="1517"/>
                    <a:pt x="5080" y="1580"/>
                    <a:pt x="5051" y="1520"/>
                  </a:cubicBezTo>
                  <a:cubicBezTo>
                    <a:pt x="5034" y="1600"/>
                    <a:pt x="5021" y="1715"/>
                    <a:pt x="5011" y="1866"/>
                  </a:cubicBezTo>
                  <a:cubicBezTo>
                    <a:pt x="4999" y="1900"/>
                    <a:pt x="4990" y="1832"/>
                    <a:pt x="4978" y="1830"/>
                  </a:cubicBezTo>
                  <a:cubicBezTo>
                    <a:pt x="4962" y="1573"/>
                    <a:pt x="4888" y="1727"/>
                    <a:pt x="4862" y="1738"/>
                  </a:cubicBezTo>
                  <a:cubicBezTo>
                    <a:pt x="4852" y="1763"/>
                    <a:pt x="4855" y="1826"/>
                    <a:pt x="4844" y="1856"/>
                  </a:cubicBezTo>
                  <a:cubicBezTo>
                    <a:pt x="4821" y="1911"/>
                    <a:pt x="4798" y="1918"/>
                    <a:pt x="4774" y="1876"/>
                  </a:cubicBezTo>
                  <a:cubicBezTo>
                    <a:pt x="4770" y="1872"/>
                    <a:pt x="4773" y="1893"/>
                    <a:pt x="4772" y="1908"/>
                  </a:cubicBezTo>
                  <a:cubicBezTo>
                    <a:pt x="4763" y="1954"/>
                    <a:pt x="4757" y="1891"/>
                    <a:pt x="4749" y="1900"/>
                  </a:cubicBezTo>
                  <a:cubicBezTo>
                    <a:pt x="4743" y="1856"/>
                    <a:pt x="4626" y="1580"/>
                    <a:pt x="4631" y="1929"/>
                  </a:cubicBezTo>
                  <a:cubicBezTo>
                    <a:pt x="4597" y="1895"/>
                    <a:pt x="4419" y="1734"/>
                    <a:pt x="4417" y="2226"/>
                  </a:cubicBezTo>
                  <a:cubicBezTo>
                    <a:pt x="4406" y="2266"/>
                    <a:pt x="4406" y="2266"/>
                    <a:pt x="4395" y="2400"/>
                  </a:cubicBezTo>
                  <a:cubicBezTo>
                    <a:pt x="4363" y="2507"/>
                    <a:pt x="4333" y="2619"/>
                    <a:pt x="4302" y="2738"/>
                  </a:cubicBezTo>
                  <a:cubicBezTo>
                    <a:pt x="4306" y="2833"/>
                    <a:pt x="4302" y="2920"/>
                    <a:pt x="4287" y="2988"/>
                  </a:cubicBezTo>
                  <a:cubicBezTo>
                    <a:pt x="4283" y="2990"/>
                    <a:pt x="4279" y="2992"/>
                    <a:pt x="4275" y="2994"/>
                  </a:cubicBezTo>
                  <a:cubicBezTo>
                    <a:pt x="4271" y="3027"/>
                    <a:pt x="4266" y="3061"/>
                    <a:pt x="4264" y="3078"/>
                  </a:cubicBezTo>
                  <a:cubicBezTo>
                    <a:pt x="4252" y="3084"/>
                    <a:pt x="4246" y="3092"/>
                    <a:pt x="4243" y="3111"/>
                  </a:cubicBezTo>
                  <a:cubicBezTo>
                    <a:pt x="4226" y="3033"/>
                    <a:pt x="4210" y="2956"/>
                    <a:pt x="4196" y="2892"/>
                  </a:cubicBezTo>
                  <a:cubicBezTo>
                    <a:pt x="4185" y="2894"/>
                    <a:pt x="4179" y="2895"/>
                    <a:pt x="4173" y="2895"/>
                  </a:cubicBezTo>
                  <a:cubicBezTo>
                    <a:pt x="4170" y="2876"/>
                    <a:pt x="4164" y="2865"/>
                    <a:pt x="4165" y="2832"/>
                  </a:cubicBezTo>
                  <a:cubicBezTo>
                    <a:pt x="4136" y="2762"/>
                    <a:pt x="4111" y="2823"/>
                    <a:pt x="4091" y="3014"/>
                  </a:cubicBezTo>
                  <a:cubicBezTo>
                    <a:pt x="4080" y="3020"/>
                    <a:pt x="4070" y="3037"/>
                    <a:pt x="4060" y="3001"/>
                  </a:cubicBezTo>
                  <a:cubicBezTo>
                    <a:pt x="4050" y="3021"/>
                    <a:pt x="4040" y="3046"/>
                    <a:pt x="4030" y="3076"/>
                  </a:cubicBezTo>
                  <a:cubicBezTo>
                    <a:pt x="4015" y="3048"/>
                    <a:pt x="4000" y="3013"/>
                    <a:pt x="3985" y="2970"/>
                  </a:cubicBezTo>
                  <a:cubicBezTo>
                    <a:pt x="3979" y="2992"/>
                    <a:pt x="3973" y="3011"/>
                    <a:pt x="3966" y="3033"/>
                  </a:cubicBezTo>
                  <a:cubicBezTo>
                    <a:pt x="3950" y="2994"/>
                    <a:pt x="3870" y="3071"/>
                    <a:pt x="3859" y="3112"/>
                  </a:cubicBezTo>
                  <a:cubicBezTo>
                    <a:pt x="3814" y="3073"/>
                    <a:pt x="3770" y="2983"/>
                    <a:pt x="3725" y="3034"/>
                  </a:cubicBezTo>
                  <a:cubicBezTo>
                    <a:pt x="3696" y="2886"/>
                    <a:pt x="3663" y="2778"/>
                    <a:pt x="3627" y="2681"/>
                  </a:cubicBezTo>
                  <a:cubicBezTo>
                    <a:pt x="3613" y="2716"/>
                    <a:pt x="3598" y="2658"/>
                    <a:pt x="3582" y="2675"/>
                  </a:cubicBezTo>
                  <a:cubicBezTo>
                    <a:pt x="3573" y="2599"/>
                    <a:pt x="3573" y="2599"/>
                    <a:pt x="3555" y="2549"/>
                  </a:cubicBezTo>
                  <a:cubicBezTo>
                    <a:pt x="3538" y="2556"/>
                    <a:pt x="3521" y="2541"/>
                    <a:pt x="3505" y="2511"/>
                  </a:cubicBezTo>
                  <a:cubicBezTo>
                    <a:pt x="3491" y="2557"/>
                    <a:pt x="3470" y="2733"/>
                    <a:pt x="3459" y="2754"/>
                  </a:cubicBezTo>
                  <a:cubicBezTo>
                    <a:pt x="3409" y="2765"/>
                    <a:pt x="3361" y="2350"/>
                    <a:pt x="3308" y="2603"/>
                  </a:cubicBezTo>
                  <a:cubicBezTo>
                    <a:pt x="3307" y="2627"/>
                    <a:pt x="3307" y="2649"/>
                    <a:pt x="3307" y="2665"/>
                  </a:cubicBezTo>
                  <a:cubicBezTo>
                    <a:pt x="3298" y="2734"/>
                    <a:pt x="3281" y="2690"/>
                    <a:pt x="3275" y="2745"/>
                  </a:cubicBezTo>
                  <a:cubicBezTo>
                    <a:pt x="3265" y="2764"/>
                    <a:pt x="3260" y="2719"/>
                    <a:pt x="3254" y="2725"/>
                  </a:cubicBezTo>
                  <a:cubicBezTo>
                    <a:pt x="3249" y="2649"/>
                    <a:pt x="3239" y="2598"/>
                    <a:pt x="3227" y="2549"/>
                  </a:cubicBezTo>
                  <a:cubicBezTo>
                    <a:pt x="3219" y="2552"/>
                    <a:pt x="3211" y="2556"/>
                    <a:pt x="3200" y="2560"/>
                  </a:cubicBezTo>
                  <a:cubicBezTo>
                    <a:pt x="3199" y="2575"/>
                    <a:pt x="3196" y="2598"/>
                    <a:pt x="3195" y="2613"/>
                  </a:cubicBezTo>
                  <a:cubicBezTo>
                    <a:pt x="3099" y="2718"/>
                    <a:pt x="3012" y="2646"/>
                    <a:pt x="2921" y="2933"/>
                  </a:cubicBezTo>
                  <a:cubicBezTo>
                    <a:pt x="2895" y="2892"/>
                    <a:pt x="2870" y="2875"/>
                    <a:pt x="2844" y="2880"/>
                  </a:cubicBezTo>
                  <a:cubicBezTo>
                    <a:pt x="2812" y="2746"/>
                    <a:pt x="2782" y="2753"/>
                    <a:pt x="2751" y="2609"/>
                  </a:cubicBezTo>
                  <a:cubicBezTo>
                    <a:pt x="2705" y="2629"/>
                    <a:pt x="2707" y="2463"/>
                    <a:pt x="2645" y="2738"/>
                  </a:cubicBezTo>
                  <a:cubicBezTo>
                    <a:pt x="2632" y="2740"/>
                    <a:pt x="2618" y="2744"/>
                    <a:pt x="2610" y="2815"/>
                  </a:cubicBezTo>
                  <a:cubicBezTo>
                    <a:pt x="2597" y="2777"/>
                    <a:pt x="2583" y="2773"/>
                    <a:pt x="2574" y="2712"/>
                  </a:cubicBezTo>
                  <a:cubicBezTo>
                    <a:pt x="2556" y="2720"/>
                    <a:pt x="2460" y="2684"/>
                    <a:pt x="2460" y="2443"/>
                  </a:cubicBezTo>
                  <a:cubicBezTo>
                    <a:pt x="2449" y="2366"/>
                    <a:pt x="2430" y="2346"/>
                    <a:pt x="2420" y="2279"/>
                  </a:cubicBezTo>
                  <a:cubicBezTo>
                    <a:pt x="2400" y="2273"/>
                    <a:pt x="2384" y="2213"/>
                    <a:pt x="2366" y="2244"/>
                  </a:cubicBezTo>
                  <a:cubicBezTo>
                    <a:pt x="2358" y="2162"/>
                    <a:pt x="2347" y="2120"/>
                    <a:pt x="2334" y="2117"/>
                  </a:cubicBezTo>
                  <a:cubicBezTo>
                    <a:pt x="2313" y="2143"/>
                    <a:pt x="2294" y="2107"/>
                    <a:pt x="2270" y="2075"/>
                  </a:cubicBezTo>
                  <a:cubicBezTo>
                    <a:pt x="2266" y="2060"/>
                    <a:pt x="2260" y="2028"/>
                    <a:pt x="2255" y="1975"/>
                  </a:cubicBezTo>
                  <a:cubicBezTo>
                    <a:pt x="2243" y="2023"/>
                    <a:pt x="2229" y="2022"/>
                    <a:pt x="2216" y="2027"/>
                  </a:cubicBezTo>
                  <a:cubicBezTo>
                    <a:pt x="2212" y="2050"/>
                    <a:pt x="2210" y="2067"/>
                    <a:pt x="2207" y="2086"/>
                  </a:cubicBezTo>
                  <a:cubicBezTo>
                    <a:pt x="2198" y="2089"/>
                    <a:pt x="2190" y="2093"/>
                    <a:pt x="2182" y="2096"/>
                  </a:cubicBezTo>
                  <a:cubicBezTo>
                    <a:pt x="2167" y="2063"/>
                    <a:pt x="2162" y="1981"/>
                    <a:pt x="2155" y="1919"/>
                  </a:cubicBezTo>
                  <a:cubicBezTo>
                    <a:pt x="2124" y="1895"/>
                    <a:pt x="2059" y="1735"/>
                    <a:pt x="2033" y="1770"/>
                  </a:cubicBezTo>
                  <a:cubicBezTo>
                    <a:pt x="2019" y="1716"/>
                    <a:pt x="2002" y="1704"/>
                    <a:pt x="1987" y="1679"/>
                  </a:cubicBezTo>
                  <a:cubicBezTo>
                    <a:pt x="1977" y="1686"/>
                    <a:pt x="1968" y="1690"/>
                    <a:pt x="1959" y="1691"/>
                  </a:cubicBezTo>
                  <a:cubicBezTo>
                    <a:pt x="1956" y="1675"/>
                    <a:pt x="1953" y="1655"/>
                    <a:pt x="1949" y="1631"/>
                  </a:cubicBezTo>
                  <a:cubicBezTo>
                    <a:pt x="1933" y="1692"/>
                    <a:pt x="1913" y="1661"/>
                    <a:pt x="1899" y="1721"/>
                  </a:cubicBezTo>
                  <a:cubicBezTo>
                    <a:pt x="1875" y="1636"/>
                    <a:pt x="1851" y="1562"/>
                    <a:pt x="1826" y="1499"/>
                  </a:cubicBezTo>
                  <a:cubicBezTo>
                    <a:pt x="1817" y="1502"/>
                    <a:pt x="1808" y="1506"/>
                    <a:pt x="1799" y="1510"/>
                  </a:cubicBezTo>
                  <a:cubicBezTo>
                    <a:pt x="1785" y="1485"/>
                    <a:pt x="1777" y="1425"/>
                    <a:pt x="1767" y="1382"/>
                  </a:cubicBezTo>
                  <a:cubicBezTo>
                    <a:pt x="1758" y="1386"/>
                    <a:pt x="1749" y="1389"/>
                    <a:pt x="1741" y="1393"/>
                  </a:cubicBezTo>
                  <a:cubicBezTo>
                    <a:pt x="1727" y="1497"/>
                    <a:pt x="1613" y="1389"/>
                    <a:pt x="1602" y="1257"/>
                  </a:cubicBezTo>
                  <a:cubicBezTo>
                    <a:pt x="1573" y="1268"/>
                    <a:pt x="1577" y="1247"/>
                    <a:pt x="1555" y="1393"/>
                  </a:cubicBezTo>
                  <a:cubicBezTo>
                    <a:pt x="1539" y="1355"/>
                    <a:pt x="1523" y="1376"/>
                    <a:pt x="1506" y="1380"/>
                  </a:cubicBezTo>
                  <a:cubicBezTo>
                    <a:pt x="1487" y="1480"/>
                    <a:pt x="1467" y="1515"/>
                    <a:pt x="1445" y="1484"/>
                  </a:cubicBezTo>
                  <a:cubicBezTo>
                    <a:pt x="1423" y="1580"/>
                    <a:pt x="1399" y="1601"/>
                    <a:pt x="1374" y="1547"/>
                  </a:cubicBezTo>
                  <a:cubicBezTo>
                    <a:pt x="1368" y="1671"/>
                    <a:pt x="1359" y="1775"/>
                    <a:pt x="1347" y="1857"/>
                  </a:cubicBezTo>
                  <a:cubicBezTo>
                    <a:pt x="1338" y="1866"/>
                    <a:pt x="1330" y="1884"/>
                    <a:pt x="1324" y="1906"/>
                  </a:cubicBezTo>
                  <a:cubicBezTo>
                    <a:pt x="1312" y="1899"/>
                    <a:pt x="1304" y="1848"/>
                    <a:pt x="1291" y="1864"/>
                  </a:cubicBezTo>
                  <a:cubicBezTo>
                    <a:pt x="1291" y="1775"/>
                    <a:pt x="1272" y="1799"/>
                    <a:pt x="1267" y="1741"/>
                  </a:cubicBezTo>
                  <a:cubicBezTo>
                    <a:pt x="1256" y="1729"/>
                    <a:pt x="1248" y="1738"/>
                    <a:pt x="1242" y="1777"/>
                  </a:cubicBezTo>
                  <a:cubicBezTo>
                    <a:pt x="1224" y="1731"/>
                    <a:pt x="1223" y="1628"/>
                    <a:pt x="1211" y="1562"/>
                  </a:cubicBezTo>
                  <a:cubicBezTo>
                    <a:pt x="1203" y="1566"/>
                    <a:pt x="1194" y="1570"/>
                    <a:pt x="1184" y="1574"/>
                  </a:cubicBezTo>
                  <a:cubicBezTo>
                    <a:pt x="1146" y="1318"/>
                    <a:pt x="1121" y="1371"/>
                    <a:pt x="1083" y="1198"/>
                  </a:cubicBezTo>
                  <a:cubicBezTo>
                    <a:pt x="1073" y="1202"/>
                    <a:pt x="1063" y="1207"/>
                    <a:pt x="1052" y="1211"/>
                  </a:cubicBezTo>
                  <a:cubicBezTo>
                    <a:pt x="1050" y="1228"/>
                    <a:pt x="1047" y="1246"/>
                    <a:pt x="1043" y="1271"/>
                  </a:cubicBezTo>
                  <a:cubicBezTo>
                    <a:pt x="1017" y="1240"/>
                    <a:pt x="988" y="1267"/>
                    <a:pt x="963" y="1307"/>
                  </a:cubicBezTo>
                  <a:cubicBezTo>
                    <a:pt x="946" y="1193"/>
                    <a:pt x="922" y="1132"/>
                    <a:pt x="901" y="1053"/>
                  </a:cubicBezTo>
                  <a:cubicBezTo>
                    <a:pt x="883" y="1073"/>
                    <a:pt x="864" y="1011"/>
                    <a:pt x="842" y="1060"/>
                  </a:cubicBezTo>
                  <a:cubicBezTo>
                    <a:pt x="842" y="1060"/>
                    <a:pt x="843" y="1074"/>
                    <a:pt x="843" y="1088"/>
                  </a:cubicBezTo>
                  <a:cubicBezTo>
                    <a:pt x="833" y="1147"/>
                    <a:pt x="822" y="1080"/>
                    <a:pt x="809" y="1087"/>
                  </a:cubicBezTo>
                  <a:cubicBezTo>
                    <a:pt x="792" y="938"/>
                    <a:pt x="775" y="899"/>
                    <a:pt x="758" y="973"/>
                  </a:cubicBezTo>
                  <a:cubicBezTo>
                    <a:pt x="711" y="748"/>
                    <a:pt x="607" y="902"/>
                    <a:pt x="574" y="633"/>
                  </a:cubicBezTo>
                  <a:cubicBezTo>
                    <a:pt x="563" y="638"/>
                    <a:pt x="553" y="642"/>
                    <a:pt x="542" y="647"/>
                  </a:cubicBezTo>
                  <a:cubicBezTo>
                    <a:pt x="541" y="662"/>
                    <a:pt x="541" y="679"/>
                    <a:pt x="540" y="700"/>
                  </a:cubicBezTo>
                  <a:cubicBezTo>
                    <a:pt x="526" y="705"/>
                    <a:pt x="512" y="711"/>
                    <a:pt x="497" y="718"/>
                  </a:cubicBezTo>
                  <a:cubicBezTo>
                    <a:pt x="436" y="378"/>
                    <a:pt x="361" y="231"/>
                    <a:pt x="294" y="28"/>
                  </a:cubicBezTo>
                  <a:cubicBezTo>
                    <a:pt x="282" y="27"/>
                    <a:pt x="269" y="55"/>
                    <a:pt x="259" y="9"/>
                  </a:cubicBezTo>
                  <a:cubicBezTo>
                    <a:pt x="256" y="25"/>
                    <a:pt x="254" y="35"/>
                    <a:pt x="253" y="45"/>
                  </a:cubicBezTo>
                  <a:cubicBezTo>
                    <a:pt x="242" y="43"/>
                    <a:pt x="234" y="-13"/>
                    <a:pt x="221" y="4"/>
                  </a:cubicBezTo>
                  <a:cubicBezTo>
                    <a:pt x="216" y="41"/>
                    <a:pt x="210" y="86"/>
                    <a:pt x="204" y="131"/>
                  </a:cubicBezTo>
                  <a:cubicBezTo>
                    <a:pt x="189" y="167"/>
                    <a:pt x="173" y="55"/>
                    <a:pt x="160" y="147"/>
                  </a:cubicBezTo>
                  <a:cubicBezTo>
                    <a:pt x="152" y="103"/>
                    <a:pt x="142" y="122"/>
                    <a:pt x="131" y="124"/>
                  </a:cubicBezTo>
                  <a:cubicBezTo>
                    <a:pt x="124" y="84"/>
                    <a:pt x="113" y="62"/>
                    <a:pt x="110" y="0"/>
                  </a:cubicBezTo>
                  <a:cubicBezTo>
                    <a:pt x="100" y="13"/>
                    <a:pt x="104" y="76"/>
                    <a:pt x="93" y="112"/>
                  </a:cubicBezTo>
                  <a:cubicBezTo>
                    <a:pt x="70" y="119"/>
                    <a:pt x="47" y="138"/>
                    <a:pt x="24" y="170"/>
                  </a:cubicBezTo>
                  <a:cubicBezTo>
                    <a:pt x="19" y="205"/>
                    <a:pt x="12" y="233"/>
                    <a:pt x="11" y="289"/>
                  </a:cubicBezTo>
                  <a:cubicBezTo>
                    <a:pt x="1" y="282"/>
                    <a:pt x="8" y="308"/>
                    <a:pt x="0" y="264"/>
                  </a:cubicBezTo>
                  <a:lnTo>
                    <a:pt x="0" y="21587"/>
                  </a:lnTo>
                  <a:lnTo>
                    <a:pt x="21597" y="21587"/>
                  </a:lnTo>
                  <a:cubicBezTo>
                    <a:pt x="21597" y="21587"/>
                    <a:pt x="21600" y="367"/>
                    <a:pt x="21600" y="367"/>
                  </a:cubicBezTo>
                  <a:close/>
                </a:path>
              </a:pathLst>
            </a:custGeom>
            <a:solidFill>
              <a:schemeClr val="bg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grpSp>
      <p:sp>
        <p:nvSpPr>
          <p:cNvPr id="7" name="Tekstfelt 6"/>
          <p:cNvSpPr txBox="1"/>
          <p:nvPr userDrawn="1"/>
        </p:nvSpPr>
        <p:spPr>
          <a:xfrm>
            <a:off x="10331771" y="6415690"/>
            <a:ext cx="1778479" cy="246221"/>
          </a:xfrm>
          <a:prstGeom prst="rect">
            <a:avLst/>
          </a:prstGeom>
          <a:noFill/>
        </p:spPr>
        <p:txBody>
          <a:bodyPr wrap="square" lIns="0" tIns="0" rIns="0" bIns="0" rtlCol="0" anchor="ctr">
            <a:noAutofit/>
          </a:bodyPr>
          <a:lstStyle/>
          <a:p>
            <a:r>
              <a:rPr lang="da-DK" sz="1000" b="1" i="0" kern="1200">
                <a:solidFill>
                  <a:schemeClr val="tx1"/>
                </a:solidFill>
                <a:latin typeface="Roboto Slab Bold"/>
                <a:ea typeface="+mn-ea"/>
                <a:cs typeface="Roboto Slab Bold"/>
              </a:rPr>
              <a:t>Sammen stopper vi svigt</a:t>
            </a:r>
          </a:p>
        </p:txBody>
      </p:sp>
      <p:sp>
        <p:nvSpPr>
          <p:cNvPr id="9" name="Rektangel 8"/>
          <p:cNvSpPr/>
          <p:nvPr userDrawn="1"/>
        </p:nvSpPr>
        <p:spPr>
          <a:xfrm>
            <a:off x="10495655" y="0"/>
            <a:ext cx="1331669" cy="9634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pic>
        <p:nvPicPr>
          <p:cNvPr id="10" name="Billede 9"/>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0670251" y="240808"/>
            <a:ext cx="964957" cy="551688"/>
          </a:xfrm>
          <a:prstGeom prst="rect">
            <a:avLst/>
          </a:prstGeom>
        </p:spPr>
      </p:pic>
      <p:pic>
        <p:nvPicPr>
          <p:cNvPr id="11" name="Billed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63376" y="6341047"/>
            <a:ext cx="368396" cy="345282"/>
          </a:xfrm>
          <a:prstGeom prst="rect">
            <a:avLst/>
          </a:prstGeom>
        </p:spPr>
      </p:pic>
      <p:sp>
        <p:nvSpPr>
          <p:cNvPr id="12" name="Pladsholder til diasnummer 5">
            <a:extLst>
              <a:ext uri="{FF2B5EF4-FFF2-40B4-BE49-F238E27FC236}">
                <a16:creationId xmlns:a16="http://schemas.microsoft.com/office/drawing/2014/main" id="{4DF78257-B70C-4D69-AF95-614BC5283168}"/>
              </a:ext>
            </a:extLst>
          </p:cNvPr>
          <p:cNvSpPr>
            <a:spLocks noGrp="1"/>
          </p:cNvSpPr>
          <p:nvPr>
            <p:ph type="sldNum" sz="quarter" idx="4"/>
          </p:nvPr>
        </p:nvSpPr>
        <p:spPr>
          <a:xfrm>
            <a:off x="355534" y="6484782"/>
            <a:ext cx="1099413" cy="365125"/>
          </a:xfrm>
          <a:prstGeom prst="rect">
            <a:avLst/>
          </a:prstGeom>
        </p:spPr>
        <p:txBody>
          <a:bodyPr vert="horz" lIns="0" tIns="0" rIns="0" bIns="0" rtlCol="0" anchor="t" anchorCtr="0">
            <a:noAutofit/>
          </a:bodyPr>
          <a:lstStyle>
            <a:lvl1pPr algn="l">
              <a:defRPr sz="1000" b="1" i="0">
                <a:solidFill>
                  <a:schemeClr val="tx1"/>
                </a:solidFill>
                <a:latin typeface="Roboto Slab Bold"/>
                <a:cs typeface="Roboto Slab Bold"/>
              </a:defRPr>
            </a:lvl1pPr>
          </a:lstStyle>
          <a:p>
            <a:r>
              <a:rPr lang="da-DK"/>
              <a:t>Side </a:t>
            </a:r>
            <a:fld id="{730605FF-F867-A740-A5DE-C65B9C40772E}" type="slidenum">
              <a:rPr lang="da-DK" smtClean="0"/>
              <a:pPr/>
              <a:t>‹nr.›</a:t>
            </a:fld>
            <a:endParaRPr lang="da-DK"/>
          </a:p>
        </p:txBody>
      </p:sp>
      <p:sp>
        <p:nvSpPr>
          <p:cNvPr id="13" name="Pladsholder til tekst 12">
            <a:extLst>
              <a:ext uri="{FF2B5EF4-FFF2-40B4-BE49-F238E27FC236}">
                <a16:creationId xmlns:a16="http://schemas.microsoft.com/office/drawing/2014/main" id="{29E40EBF-CC94-441C-9FE4-32174272DE30}"/>
              </a:ext>
            </a:extLst>
          </p:cNvPr>
          <p:cNvSpPr>
            <a:spLocks noGrp="1"/>
          </p:cNvSpPr>
          <p:nvPr>
            <p:ph type="body" sz="quarter" idx="10" hasCustomPrompt="1"/>
          </p:nvPr>
        </p:nvSpPr>
        <p:spPr>
          <a:xfrm>
            <a:off x="1454947" y="6438115"/>
            <a:ext cx="4342222" cy="383316"/>
          </a:xfrm>
          <a:prstGeom prst="rect">
            <a:avLst/>
          </a:prstGeom>
        </p:spPr>
        <p:txBody>
          <a:bodyPr/>
          <a:lstStyle>
            <a:lvl1pPr marL="0" indent="0">
              <a:buNone/>
              <a:defRPr sz="1000">
                <a:solidFill>
                  <a:srgbClr val="F05041"/>
                </a:solidFill>
                <a:latin typeface="Roboto Slab Bold" pitchFamily="2" charset="0"/>
                <a:ea typeface="Roboto Slab Bold" pitchFamily="2" charset="0"/>
              </a:defRPr>
            </a:lvl1pPr>
            <a:lvl5pPr marL="717550" indent="0" algn="l">
              <a:buNone/>
              <a:defRPr>
                <a:solidFill>
                  <a:srgbClr val="F05041"/>
                </a:solidFill>
                <a:latin typeface="Roboto Slab Bold" pitchFamily="2" charset="0"/>
                <a:ea typeface="Roboto Slab Bold" pitchFamily="2" charset="0"/>
              </a:defRPr>
            </a:lvl5pPr>
          </a:lstStyle>
          <a:p>
            <a:pPr lvl="0"/>
            <a:r>
              <a:rPr lang="da-DK"/>
              <a:t>Emne</a:t>
            </a:r>
          </a:p>
        </p:txBody>
      </p:sp>
      <p:sp>
        <p:nvSpPr>
          <p:cNvPr id="14" name="Pladsholder til indhold 13">
            <a:extLst>
              <a:ext uri="{FF2B5EF4-FFF2-40B4-BE49-F238E27FC236}">
                <a16:creationId xmlns:a16="http://schemas.microsoft.com/office/drawing/2014/main" id="{537413BF-860F-4C0D-8B19-4EE8651EE243}"/>
              </a:ext>
            </a:extLst>
          </p:cNvPr>
          <p:cNvSpPr>
            <a:spLocks noGrp="1"/>
          </p:cNvSpPr>
          <p:nvPr>
            <p:ph sz="quarter" idx="11" hasCustomPrompt="1"/>
          </p:nvPr>
        </p:nvSpPr>
        <p:spPr>
          <a:xfrm>
            <a:off x="8358777" y="1"/>
            <a:ext cx="1945195" cy="963613"/>
          </a:xfrm>
          <a:prstGeom prst="rect">
            <a:avLst/>
          </a:prstGeom>
        </p:spPr>
        <p:txBody>
          <a:bodyPr/>
          <a:lstStyle>
            <a:lvl1pPr marL="0" indent="0" algn="ctr">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a-DK"/>
              <a:t>Indsæt partner logo</a:t>
            </a:r>
          </a:p>
        </p:txBody>
      </p:sp>
    </p:spTree>
    <p:extLst>
      <p:ext uri="{BB962C8B-B14F-4D97-AF65-F5344CB8AC3E}">
        <p14:creationId xmlns:p14="http://schemas.microsoft.com/office/powerpoint/2010/main" val="31328996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el og indholdsobjekt 1">
    <p:spTree>
      <p:nvGrpSpPr>
        <p:cNvPr id="1" name=""/>
        <p:cNvGrpSpPr/>
        <p:nvPr/>
      </p:nvGrpSpPr>
      <p:grpSpPr>
        <a:xfrm>
          <a:off x="0" y="0"/>
          <a:ext cx="0" cy="0"/>
          <a:chOff x="0" y="0"/>
          <a:chExt cx="0" cy="0"/>
        </a:xfrm>
      </p:grpSpPr>
      <p:grpSp>
        <p:nvGrpSpPr>
          <p:cNvPr id="5" name="Grupper 4"/>
          <p:cNvGrpSpPr/>
          <p:nvPr userDrawn="1"/>
        </p:nvGrpSpPr>
        <p:grpSpPr>
          <a:xfrm>
            <a:off x="0" y="5000276"/>
            <a:ext cx="12201751" cy="1866482"/>
            <a:chOff x="0" y="5000276"/>
            <a:chExt cx="12198573" cy="1866482"/>
          </a:xfrm>
        </p:grpSpPr>
        <p:sp>
          <p:nvSpPr>
            <p:cNvPr id="8" name="Rektangel 7"/>
            <p:cNvSpPr/>
            <p:nvPr userDrawn="1"/>
          </p:nvSpPr>
          <p:spPr>
            <a:xfrm>
              <a:off x="1" y="6008413"/>
              <a:ext cx="12198572" cy="858345"/>
            </a:xfrm>
            <a:prstGeom prst="rect">
              <a:avLst/>
            </a:prstGeom>
            <a:solidFill>
              <a:srgbClr val="BFCE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sp>
          <p:nvSpPr>
            <p:cNvPr id="6" name="Figur"/>
            <p:cNvSpPr/>
            <p:nvPr userDrawn="1"/>
          </p:nvSpPr>
          <p:spPr>
            <a:xfrm rot="10800000">
              <a:off x="0" y="5000276"/>
              <a:ext cx="12189813" cy="1367228"/>
            </a:xfrm>
            <a:custGeom>
              <a:avLst/>
              <a:gdLst/>
              <a:ahLst/>
              <a:cxnLst>
                <a:cxn ang="0">
                  <a:pos x="wd2" y="hd2"/>
                </a:cxn>
                <a:cxn ang="5400000">
                  <a:pos x="wd2" y="hd2"/>
                </a:cxn>
                <a:cxn ang="10800000">
                  <a:pos x="wd2" y="hd2"/>
                </a:cxn>
                <a:cxn ang="16200000">
                  <a:pos x="wd2" y="hd2"/>
                </a:cxn>
              </a:cxnLst>
              <a:rect l="0" t="0" r="r" b="b"/>
              <a:pathLst>
                <a:path w="21600" h="21587" extrusionOk="0">
                  <a:moveTo>
                    <a:pt x="21600" y="367"/>
                  </a:moveTo>
                  <a:cubicBezTo>
                    <a:pt x="21569" y="428"/>
                    <a:pt x="21542" y="545"/>
                    <a:pt x="21517" y="718"/>
                  </a:cubicBezTo>
                  <a:cubicBezTo>
                    <a:pt x="21502" y="711"/>
                    <a:pt x="21487" y="705"/>
                    <a:pt x="21473" y="700"/>
                  </a:cubicBezTo>
                  <a:cubicBezTo>
                    <a:pt x="21472" y="679"/>
                    <a:pt x="21472" y="662"/>
                    <a:pt x="21471" y="647"/>
                  </a:cubicBezTo>
                  <a:cubicBezTo>
                    <a:pt x="21460" y="642"/>
                    <a:pt x="21450" y="638"/>
                    <a:pt x="21439" y="633"/>
                  </a:cubicBezTo>
                  <a:cubicBezTo>
                    <a:pt x="21406" y="906"/>
                    <a:pt x="21301" y="753"/>
                    <a:pt x="21255" y="973"/>
                  </a:cubicBezTo>
                  <a:cubicBezTo>
                    <a:pt x="21238" y="899"/>
                    <a:pt x="21221" y="937"/>
                    <a:pt x="21204" y="1087"/>
                  </a:cubicBezTo>
                  <a:cubicBezTo>
                    <a:pt x="21191" y="1080"/>
                    <a:pt x="21180" y="1147"/>
                    <a:pt x="21170" y="1088"/>
                  </a:cubicBezTo>
                  <a:cubicBezTo>
                    <a:pt x="21170" y="1074"/>
                    <a:pt x="21171" y="1060"/>
                    <a:pt x="21171" y="1060"/>
                  </a:cubicBezTo>
                  <a:cubicBezTo>
                    <a:pt x="21149" y="1011"/>
                    <a:pt x="21130" y="1073"/>
                    <a:pt x="21112" y="1053"/>
                  </a:cubicBezTo>
                  <a:cubicBezTo>
                    <a:pt x="21091" y="1132"/>
                    <a:pt x="21067" y="1193"/>
                    <a:pt x="21050" y="1307"/>
                  </a:cubicBezTo>
                  <a:cubicBezTo>
                    <a:pt x="21025" y="1267"/>
                    <a:pt x="20996" y="1240"/>
                    <a:pt x="20970" y="1271"/>
                  </a:cubicBezTo>
                  <a:cubicBezTo>
                    <a:pt x="20966" y="1246"/>
                    <a:pt x="20963" y="1228"/>
                    <a:pt x="20961" y="1211"/>
                  </a:cubicBezTo>
                  <a:cubicBezTo>
                    <a:pt x="20951" y="1207"/>
                    <a:pt x="20940" y="1202"/>
                    <a:pt x="20930" y="1198"/>
                  </a:cubicBezTo>
                  <a:cubicBezTo>
                    <a:pt x="20892" y="1370"/>
                    <a:pt x="20867" y="1319"/>
                    <a:pt x="20829" y="1574"/>
                  </a:cubicBezTo>
                  <a:cubicBezTo>
                    <a:pt x="20819" y="1570"/>
                    <a:pt x="20810" y="1566"/>
                    <a:pt x="20802" y="1562"/>
                  </a:cubicBezTo>
                  <a:cubicBezTo>
                    <a:pt x="20790" y="1628"/>
                    <a:pt x="20789" y="1731"/>
                    <a:pt x="20771" y="1777"/>
                  </a:cubicBezTo>
                  <a:cubicBezTo>
                    <a:pt x="20765" y="1738"/>
                    <a:pt x="20757" y="1729"/>
                    <a:pt x="20747" y="1741"/>
                  </a:cubicBezTo>
                  <a:cubicBezTo>
                    <a:pt x="20741" y="1799"/>
                    <a:pt x="20722" y="1775"/>
                    <a:pt x="20722" y="1864"/>
                  </a:cubicBezTo>
                  <a:cubicBezTo>
                    <a:pt x="20709" y="1848"/>
                    <a:pt x="20701" y="1899"/>
                    <a:pt x="20689" y="1906"/>
                  </a:cubicBezTo>
                  <a:cubicBezTo>
                    <a:pt x="20683" y="1884"/>
                    <a:pt x="20675" y="1866"/>
                    <a:pt x="20666" y="1857"/>
                  </a:cubicBezTo>
                  <a:cubicBezTo>
                    <a:pt x="20654" y="1775"/>
                    <a:pt x="20645" y="1671"/>
                    <a:pt x="20639" y="1547"/>
                  </a:cubicBezTo>
                  <a:cubicBezTo>
                    <a:pt x="20614" y="1601"/>
                    <a:pt x="20590" y="1580"/>
                    <a:pt x="20568" y="1484"/>
                  </a:cubicBezTo>
                  <a:cubicBezTo>
                    <a:pt x="20546" y="1515"/>
                    <a:pt x="20526" y="1480"/>
                    <a:pt x="20507" y="1380"/>
                  </a:cubicBezTo>
                  <a:cubicBezTo>
                    <a:pt x="20490" y="1376"/>
                    <a:pt x="20474" y="1355"/>
                    <a:pt x="20458" y="1393"/>
                  </a:cubicBezTo>
                  <a:cubicBezTo>
                    <a:pt x="20436" y="1247"/>
                    <a:pt x="20440" y="1268"/>
                    <a:pt x="20411" y="1257"/>
                  </a:cubicBezTo>
                  <a:cubicBezTo>
                    <a:pt x="20400" y="1389"/>
                    <a:pt x="20286" y="1497"/>
                    <a:pt x="20272" y="1393"/>
                  </a:cubicBezTo>
                  <a:cubicBezTo>
                    <a:pt x="20264" y="1389"/>
                    <a:pt x="20255" y="1386"/>
                    <a:pt x="20247" y="1382"/>
                  </a:cubicBezTo>
                  <a:cubicBezTo>
                    <a:pt x="20236" y="1425"/>
                    <a:pt x="20228" y="1485"/>
                    <a:pt x="20214" y="1510"/>
                  </a:cubicBezTo>
                  <a:cubicBezTo>
                    <a:pt x="20205" y="1506"/>
                    <a:pt x="20196" y="1502"/>
                    <a:pt x="20187" y="1499"/>
                  </a:cubicBezTo>
                  <a:cubicBezTo>
                    <a:pt x="20162" y="1562"/>
                    <a:pt x="20138" y="1636"/>
                    <a:pt x="20115" y="1721"/>
                  </a:cubicBezTo>
                  <a:cubicBezTo>
                    <a:pt x="20100" y="1661"/>
                    <a:pt x="20080" y="1692"/>
                    <a:pt x="20065" y="1631"/>
                  </a:cubicBezTo>
                  <a:cubicBezTo>
                    <a:pt x="20061" y="1655"/>
                    <a:pt x="20057" y="1675"/>
                    <a:pt x="20055" y="1691"/>
                  </a:cubicBezTo>
                  <a:cubicBezTo>
                    <a:pt x="20045" y="1690"/>
                    <a:pt x="20036" y="1686"/>
                    <a:pt x="20026" y="1679"/>
                  </a:cubicBezTo>
                  <a:cubicBezTo>
                    <a:pt x="20011" y="1704"/>
                    <a:pt x="19994" y="1716"/>
                    <a:pt x="19980" y="1770"/>
                  </a:cubicBezTo>
                  <a:cubicBezTo>
                    <a:pt x="19954" y="1735"/>
                    <a:pt x="19889" y="1895"/>
                    <a:pt x="19858" y="1919"/>
                  </a:cubicBezTo>
                  <a:cubicBezTo>
                    <a:pt x="19851" y="1981"/>
                    <a:pt x="19846" y="2063"/>
                    <a:pt x="19831" y="2096"/>
                  </a:cubicBezTo>
                  <a:cubicBezTo>
                    <a:pt x="19823" y="2093"/>
                    <a:pt x="19815" y="2089"/>
                    <a:pt x="19806" y="2086"/>
                  </a:cubicBezTo>
                  <a:cubicBezTo>
                    <a:pt x="19803" y="2067"/>
                    <a:pt x="19801" y="2050"/>
                    <a:pt x="19797" y="2027"/>
                  </a:cubicBezTo>
                  <a:cubicBezTo>
                    <a:pt x="19784" y="2022"/>
                    <a:pt x="19770" y="2023"/>
                    <a:pt x="19758" y="1975"/>
                  </a:cubicBezTo>
                  <a:cubicBezTo>
                    <a:pt x="19754" y="2028"/>
                    <a:pt x="19747" y="2060"/>
                    <a:pt x="19743" y="2075"/>
                  </a:cubicBezTo>
                  <a:cubicBezTo>
                    <a:pt x="19720" y="2107"/>
                    <a:pt x="19700" y="2143"/>
                    <a:pt x="19679" y="2117"/>
                  </a:cubicBezTo>
                  <a:cubicBezTo>
                    <a:pt x="19666" y="2120"/>
                    <a:pt x="19655" y="2162"/>
                    <a:pt x="19647" y="2244"/>
                  </a:cubicBezTo>
                  <a:cubicBezTo>
                    <a:pt x="19629" y="2213"/>
                    <a:pt x="19613" y="2273"/>
                    <a:pt x="19593" y="2279"/>
                  </a:cubicBezTo>
                  <a:cubicBezTo>
                    <a:pt x="19583" y="2346"/>
                    <a:pt x="19564" y="2366"/>
                    <a:pt x="19553" y="2443"/>
                  </a:cubicBezTo>
                  <a:cubicBezTo>
                    <a:pt x="19554" y="2684"/>
                    <a:pt x="19457" y="2719"/>
                    <a:pt x="19439" y="2712"/>
                  </a:cubicBezTo>
                  <a:cubicBezTo>
                    <a:pt x="19430" y="2773"/>
                    <a:pt x="19416" y="2777"/>
                    <a:pt x="19403" y="2815"/>
                  </a:cubicBezTo>
                  <a:cubicBezTo>
                    <a:pt x="19395" y="2744"/>
                    <a:pt x="19381" y="2740"/>
                    <a:pt x="19368" y="2738"/>
                  </a:cubicBezTo>
                  <a:cubicBezTo>
                    <a:pt x="19306" y="2463"/>
                    <a:pt x="19308" y="2629"/>
                    <a:pt x="19262" y="2609"/>
                  </a:cubicBezTo>
                  <a:cubicBezTo>
                    <a:pt x="19231" y="2753"/>
                    <a:pt x="19202" y="2746"/>
                    <a:pt x="19169" y="2880"/>
                  </a:cubicBezTo>
                  <a:cubicBezTo>
                    <a:pt x="19144" y="2875"/>
                    <a:pt x="19118" y="2892"/>
                    <a:pt x="19092" y="2933"/>
                  </a:cubicBezTo>
                  <a:cubicBezTo>
                    <a:pt x="19001" y="2647"/>
                    <a:pt x="18914" y="2717"/>
                    <a:pt x="18818" y="2613"/>
                  </a:cubicBezTo>
                  <a:cubicBezTo>
                    <a:pt x="18817" y="2598"/>
                    <a:pt x="18814" y="2575"/>
                    <a:pt x="18813" y="2560"/>
                  </a:cubicBezTo>
                  <a:cubicBezTo>
                    <a:pt x="18802" y="2556"/>
                    <a:pt x="18794" y="2552"/>
                    <a:pt x="18786" y="2549"/>
                  </a:cubicBezTo>
                  <a:cubicBezTo>
                    <a:pt x="18774" y="2598"/>
                    <a:pt x="18764" y="2649"/>
                    <a:pt x="18760" y="2725"/>
                  </a:cubicBezTo>
                  <a:cubicBezTo>
                    <a:pt x="18753" y="2719"/>
                    <a:pt x="18748" y="2764"/>
                    <a:pt x="18738" y="2745"/>
                  </a:cubicBezTo>
                  <a:cubicBezTo>
                    <a:pt x="18732" y="2690"/>
                    <a:pt x="18715" y="2734"/>
                    <a:pt x="18706" y="2665"/>
                  </a:cubicBezTo>
                  <a:cubicBezTo>
                    <a:pt x="18706" y="2649"/>
                    <a:pt x="18706" y="2627"/>
                    <a:pt x="18706" y="2603"/>
                  </a:cubicBezTo>
                  <a:cubicBezTo>
                    <a:pt x="18652" y="2350"/>
                    <a:pt x="18604" y="2765"/>
                    <a:pt x="18554" y="2754"/>
                  </a:cubicBezTo>
                  <a:cubicBezTo>
                    <a:pt x="18543" y="2733"/>
                    <a:pt x="18522" y="2557"/>
                    <a:pt x="18508" y="2511"/>
                  </a:cubicBezTo>
                  <a:cubicBezTo>
                    <a:pt x="18492" y="2541"/>
                    <a:pt x="18475" y="2556"/>
                    <a:pt x="18458" y="2549"/>
                  </a:cubicBezTo>
                  <a:cubicBezTo>
                    <a:pt x="18440" y="2599"/>
                    <a:pt x="18440" y="2599"/>
                    <a:pt x="18431" y="2675"/>
                  </a:cubicBezTo>
                  <a:cubicBezTo>
                    <a:pt x="18416" y="2658"/>
                    <a:pt x="18400" y="2716"/>
                    <a:pt x="18386" y="2681"/>
                  </a:cubicBezTo>
                  <a:cubicBezTo>
                    <a:pt x="18350" y="2778"/>
                    <a:pt x="18317" y="2886"/>
                    <a:pt x="18288" y="3034"/>
                  </a:cubicBezTo>
                  <a:cubicBezTo>
                    <a:pt x="18243" y="2983"/>
                    <a:pt x="18199" y="3073"/>
                    <a:pt x="18155" y="3112"/>
                  </a:cubicBezTo>
                  <a:cubicBezTo>
                    <a:pt x="18143" y="3071"/>
                    <a:pt x="18063" y="2994"/>
                    <a:pt x="18047" y="3033"/>
                  </a:cubicBezTo>
                  <a:cubicBezTo>
                    <a:pt x="18041" y="3011"/>
                    <a:pt x="18034" y="2992"/>
                    <a:pt x="18028" y="2970"/>
                  </a:cubicBezTo>
                  <a:cubicBezTo>
                    <a:pt x="18013" y="3013"/>
                    <a:pt x="17998" y="3048"/>
                    <a:pt x="17983" y="3076"/>
                  </a:cubicBezTo>
                  <a:cubicBezTo>
                    <a:pt x="17973" y="3046"/>
                    <a:pt x="17963" y="3021"/>
                    <a:pt x="17953" y="3001"/>
                  </a:cubicBezTo>
                  <a:cubicBezTo>
                    <a:pt x="17943" y="3037"/>
                    <a:pt x="17933" y="3020"/>
                    <a:pt x="17922" y="3014"/>
                  </a:cubicBezTo>
                  <a:cubicBezTo>
                    <a:pt x="17902" y="2823"/>
                    <a:pt x="17877" y="2762"/>
                    <a:pt x="17848" y="2832"/>
                  </a:cubicBezTo>
                  <a:cubicBezTo>
                    <a:pt x="17849" y="2865"/>
                    <a:pt x="17843" y="2876"/>
                    <a:pt x="17840" y="2895"/>
                  </a:cubicBezTo>
                  <a:cubicBezTo>
                    <a:pt x="17834" y="2895"/>
                    <a:pt x="17828" y="2894"/>
                    <a:pt x="17817" y="2892"/>
                  </a:cubicBezTo>
                  <a:cubicBezTo>
                    <a:pt x="17803" y="2956"/>
                    <a:pt x="17787" y="3033"/>
                    <a:pt x="17770" y="3111"/>
                  </a:cubicBezTo>
                  <a:cubicBezTo>
                    <a:pt x="17767" y="3092"/>
                    <a:pt x="17761" y="3084"/>
                    <a:pt x="17749" y="3078"/>
                  </a:cubicBezTo>
                  <a:cubicBezTo>
                    <a:pt x="17747" y="3061"/>
                    <a:pt x="17742" y="3027"/>
                    <a:pt x="17738" y="2994"/>
                  </a:cubicBezTo>
                  <a:cubicBezTo>
                    <a:pt x="17734" y="2992"/>
                    <a:pt x="17730" y="2990"/>
                    <a:pt x="17726" y="2988"/>
                  </a:cubicBezTo>
                  <a:cubicBezTo>
                    <a:pt x="17711" y="2920"/>
                    <a:pt x="17707" y="2833"/>
                    <a:pt x="17711" y="2738"/>
                  </a:cubicBezTo>
                  <a:cubicBezTo>
                    <a:pt x="17680" y="2619"/>
                    <a:pt x="17650" y="2508"/>
                    <a:pt x="17618" y="2400"/>
                  </a:cubicBezTo>
                  <a:cubicBezTo>
                    <a:pt x="17608" y="2266"/>
                    <a:pt x="17608" y="2266"/>
                    <a:pt x="17596" y="2226"/>
                  </a:cubicBezTo>
                  <a:cubicBezTo>
                    <a:pt x="17594" y="1733"/>
                    <a:pt x="17416" y="1895"/>
                    <a:pt x="17382" y="1929"/>
                  </a:cubicBezTo>
                  <a:cubicBezTo>
                    <a:pt x="17387" y="1580"/>
                    <a:pt x="17270" y="1856"/>
                    <a:pt x="17264" y="1900"/>
                  </a:cubicBezTo>
                  <a:cubicBezTo>
                    <a:pt x="17256" y="1891"/>
                    <a:pt x="17250" y="1954"/>
                    <a:pt x="17241" y="1908"/>
                  </a:cubicBezTo>
                  <a:cubicBezTo>
                    <a:pt x="17240" y="1893"/>
                    <a:pt x="17243" y="1872"/>
                    <a:pt x="17239" y="1876"/>
                  </a:cubicBezTo>
                  <a:cubicBezTo>
                    <a:pt x="17215" y="1918"/>
                    <a:pt x="17192" y="1911"/>
                    <a:pt x="17169" y="1856"/>
                  </a:cubicBezTo>
                  <a:cubicBezTo>
                    <a:pt x="17158" y="1826"/>
                    <a:pt x="17161" y="1763"/>
                    <a:pt x="17151" y="1738"/>
                  </a:cubicBezTo>
                  <a:cubicBezTo>
                    <a:pt x="17125" y="1727"/>
                    <a:pt x="17051" y="1573"/>
                    <a:pt x="17035" y="1830"/>
                  </a:cubicBezTo>
                  <a:cubicBezTo>
                    <a:pt x="17023" y="1832"/>
                    <a:pt x="17014" y="1900"/>
                    <a:pt x="17002" y="1866"/>
                  </a:cubicBezTo>
                  <a:cubicBezTo>
                    <a:pt x="16993" y="1715"/>
                    <a:pt x="16979" y="1600"/>
                    <a:pt x="16962" y="1520"/>
                  </a:cubicBezTo>
                  <a:cubicBezTo>
                    <a:pt x="16933" y="1580"/>
                    <a:pt x="16912" y="1517"/>
                    <a:pt x="16899" y="1330"/>
                  </a:cubicBezTo>
                  <a:cubicBezTo>
                    <a:pt x="16863" y="1236"/>
                    <a:pt x="16824" y="1440"/>
                    <a:pt x="16791" y="1365"/>
                  </a:cubicBezTo>
                  <a:cubicBezTo>
                    <a:pt x="16750" y="1181"/>
                    <a:pt x="16688" y="1291"/>
                    <a:pt x="16645" y="1339"/>
                  </a:cubicBezTo>
                  <a:cubicBezTo>
                    <a:pt x="16642" y="1353"/>
                    <a:pt x="16639" y="1368"/>
                    <a:pt x="16636" y="1384"/>
                  </a:cubicBezTo>
                  <a:cubicBezTo>
                    <a:pt x="16615" y="1369"/>
                    <a:pt x="16595" y="1360"/>
                    <a:pt x="16577" y="1416"/>
                  </a:cubicBezTo>
                  <a:cubicBezTo>
                    <a:pt x="16533" y="1272"/>
                    <a:pt x="16533" y="1286"/>
                    <a:pt x="16475" y="1385"/>
                  </a:cubicBezTo>
                  <a:cubicBezTo>
                    <a:pt x="16475" y="1419"/>
                    <a:pt x="16470" y="1429"/>
                    <a:pt x="16467" y="1446"/>
                  </a:cubicBezTo>
                  <a:cubicBezTo>
                    <a:pt x="16446" y="1437"/>
                    <a:pt x="16425" y="1428"/>
                    <a:pt x="16405" y="1420"/>
                  </a:cubicBezTo>
                  <a:cubicBezTo>
                    <a:pt x="16396" y="1379"/>
                    <a:pt x="16397" y="1320"/>
                    <a:pt x="16391" y="1277"/>
                  </a:cubicBezTo>
                  <a:cubicBezTo>
                    <a:pt x="16382" y="1274"/>
                    <a:pt x="16374" y="1270"/>
                    <a:pt x="16366" y="1267"/>
                  </a:cubicBezTo>
                  <a:cubicBezTo>
                    <a:pt x="16355" y="1201"/>
                    <a:pt x="16337" y="1208"/>
                    <a:pt x="16326" y="1137"/>
                  </a:cubicBezTo>
                  <a:cubicBezTo>
                    <a:pt x="16309" y="1159"/>
                    <a:pt x="16294" y="1094"/>
                    <a:pt x="16282" y="1091"/>
                  </a:cubicBezTo>
                  <a:cubicBezTo>
                    <a:pt x="16259" y="1133"/>
                    <a:pt x="16247" y="1207"/>
                    <a:pt x="16233" y="1266"/>
                  </a:cubicBezTo>
                  <a:cubicBezTo>
                    <a:pt x="16225" y="1262"/>
                    <a:pt x="16219" y="1260"/>
                    <a:pt x="16212" y="1257"/>
                  </a:cubicBezTo>
                  <a:cubicBezTo>
                    <a:pt x="16209" y="1237"/>
                    <a:pt x="16207" y="1220"/>
                    <a:pt x="16202" y="1194"/>
                  </a:cubicBezTo>
                  <a:cubicBezTo>
                    <a:pt x="16154" y="1243"/>
                    <a:pt x="16105" y="1233"/>
                    <a:pt x="16056" y="1164"/>
                  </a:cubicBezTo>
                  <a:cubicBezTo>
                    <a:pt x="16041" y="1212"/>
                    <a:pt x="16024" y="1221"/>
                    <a:pt x="16012" y="1285"/>
                  </a:cubicBezTo>
                  <a:cubicBezTo>
                    <a:pt x="15986" y="1292"/>
                    <a:pt x="15911" y="1343"/>
                    <a:pt x="15880" y="1367"/>
                  </a:cubicBezTo>
                  <a:cubicBezTo>
                    <a:pt x="15858" y="1441"/>
                    <a:pt x="15838" y="1317"/>
                    <a:pt x="15816" y="1348"/>
                  </a:cubicBezTo>
                  <a:cubicBezTo>
                    <a:pt x="15799" y="1456"/>
                    <a:pt x="15776" y="1398"/>
                    <a:pt x="15755" y="1400"/>
                  </a:cubicBezTo>
                  <a:cubicBezTo>
                    <a:pt x="15750" y="1366"/>
                    <a:pt x="15745" y="1338"/>
                    <a:pt x="15741" y="1310"/>
                  </a:cubicBezTo>
                  <a:cubicBezTo>
                    <a:pt x="15722" y="1313"/>
                    <a:pt x="15707" y="1246"/>
                    <a:pt x="15689" y="1259"/>
                  </a:cubicBezTo>
                  <a:cubicBezTo>
                    <a:pt x="15688" y="1235"/>
                    <a:pt x="15688" y="1222"/>
                    <a:pt x="15687" y="1206"/>
                  </a:cubicBezTo>
                  <a:cubicBezTo>
                    <a:pt x="15683" y="1205"/>
                    <a:pt x="15679" y="1203"/>
                    <a:pt x="15675" y="1201"/>
                  </a:cubicBezTo>
                  <a:cubicBezTo>
                    <a:pt x="15668" y="1234"/>
                    <a:pt x="15661" y="1267"/>
                    <a:pt x="15654" y="1300"/>
                  </a:cubicBezTo>
                  <a:cubicBezTo>
                    <a:pt x="15599" y="1277"/>
                    <a:pt x="15519" y="1465"/>
                    <a:pt x="15469" y="1388"/>
                  </a:cubicBezTo>
                  <a:cubicBezTo>
                    <a:pt x="15463" y="1417"/>
                    <a:pt x="15457" y="1441"/>
                    <a:pt x="15452" y="1465"/>
                  </a:cubicBezTo>
                  <a:cubicBezTo>
                    <a:pt x="15446" y="1419"/>
                    <a:pt x="15438" y="1434"/>
                    <a:pt x="15429" y="1432"/>
                  </a:cubicBezTo>
                  <a:cubicBezTo>
                    <a:pt x="15426" y="1450"/>
                    <a:pt x="15424" y="1468"/>
                    <a:pt x="15421" y="1482"/>
                  </a:cubicBezTo>
                  <a:cubicBezTo>
                    <a:pt x="15403" y="1475"/>
                    <a:pt x="15386" y="1468"/>
                    <a:pt x="15363" y="1458"/>
                  </a:cubicBezTo>
                  <a:cubicBezTo>
                    <a:pt x="15357" y="1490"/>
                    <a:pt x="15348" y="1537"/>
                    <a:pt x="15339" y="1585"/>
                  </a:cubicBezTo>
                  <a:cubicBezTo>
                    <a:pt x="15332" y="1584"/>
                    <a:pt x="15338" y="1545"/>
                    <a:pt x="15333" y="1527"/>
                  </a:cubicBezTo>
                  <a:cubicBezTo>
                    <a:pt x="15277" y="1541"/>
                    <a:pt x="15247" y="1626"/>
                    <a:pt x="15189" y="1540"/>
                  </a:cubicBezTo>
                  <a:cubicBezTo>
                    <a:pt x="15187" y="1527"/>
                    <a:pt x="15183" y="1495"/>
                    <a:pt x="15177" y="1457"/>
                  </a:cubicBezTo>
                  <a:cubicBezTo>
                    <a:pt x="15174" y="1455"/>
                    <a:pt x="15169" y="1453"/>
                    <a:pt x="15162" y="1450"/>
                  </a:cubicBezTo>
                  <a:cubicBezTo>
                    <a:pt x="15166" y="1405"/>
                    <a:pt x="15159" y="1393"/>
                    <a:pt x="15156" y="1368"/>
                  </a:cubicBezTo>
                  <a:cubicBezTo>
                    <a:pt x="15097" y="1343"/>
                    <a:pt x="15033" y="1483"/>
                    <a:pt x="14977" y="1378"/>
                  </a:cubicBezTo>
                  <a:cubicBezTo>
                    <a:pt x="14965" y="1415"/>
                    <a:pt x="14952" y="1455"/>
                    <a:pt x="14938" y="1385"/>
                  </a:cubicBezTo>
                  <a:cubicBezTo>
                    <a:pt x="14931" y="1403"/>
                    <a:pt x="14923" y="1420"/>
                    <a:pt x="14915" y="1440"/>
                  </a:cubicBezTo>
                  <a:cubicBezTo>
                    <a:pt x="14904" y="1384"/>
                    <a:pt x="14885" y="1405"/>
                    <a:pt x="14875" y="1332"/>
                  </a:cubicBezTo>
                  <a:cubicBezTo>
                    <a:pt x="14865" y="1328"/>
                    <a:pt x="14855" y="1324"/>
                    <a:pt x="14847" y="1320"/>
                  </a:cubicBezTo>
                  <a:cubicBezTo>
                    <a:pt x="14823" y="1365"/>
                    <a:pt x="14805" y="1455"/>
                    <a:pt x="14780" y="1433"/>
                  </a:cubicBezTo>
                  <a:cubicBezTo>
                    <a:pt x="14773" y="1549"/>
                    <a:pt x="14749" y="1557"/>
                    <a:pt x="14738" y="1637"/>
                  </a:cubicBezTo>
                  <a:cubicBezTo>
                    <a:pt x="14728" y="1632"/>
                    <a:pt x="14722" y="1624"/>
                    <a:pt x="14712" y="1649"/>
                  </a:cubicBezTo>
                  <a:cubicBezTo>
                    <a:pt x="14692" y="1543"/>
                    <a:pt x="14673" y="1435"/>
                    <a:pt x="14654" y="1324"/>
                  </a:cubicBezTo>
                  <a:cubicBezTo>
                    <a:pt x="14622" y="1285"/>
                    <a:pt x="14589" y="1358"/>
                    <a:pt x="14556" y="1299"/>
                  </a:cubicBezTo>
                  <a:cubicBezTo>
                    <a:pt x="14556" y="1284"/>
                    <a:pt x="14555" y="1272"/>
                    <a:pt x="14555" y="1254"/>
                  </a:cubicBezTo>
                  <a:cubicBezTo>
                    <a:pt x="14544" y="1249"/>
                    <a:pt x="14533" y="1245"/>
                    <a:pt x="14522" y="1240"/>
                  </a:cubicBezTo>
                  <a:cubicBezTo>
                    <a:pt x="14517" y="1140"/>
                    <a:pt x="14499" y="1104"/>
                    <a:pt x="14490" y="1026"/>
                  </a:cubicBezTo>
                  <a:cubicBezTo>
                    <a:pt x="14476" y="1046"/>
                    <a:pt x="14467" y="965"/>
                    <a:pt x="14454" y="992"/>
                  </a:cubicBezTo>
                  <a:cubicBezTo>
                    <a:pt x="14449" y="1015"/>
                    <a:pt x="14444" y="1039"/>
                    <a:pt x="14438" y="1063"/>
                  </a:cubicBezTo>
                  <a:cubicBezTo>
                    <a:pt x="14425" y="1051"/>
                    <a:pt x="14416" y="1099"/>
                    <a:pt x="14405" y="1135"/>
                  </a:cubicBezTo>
                  <a:cubicBezTo>
                    <a:pt x="14390" y="1129"/>
                    <a:pt x="14375" y="1123"/>
                    <a:pt x="14360" y="1116"/>
                  </a:cubicBezTo>
                  <a:cubicBezTo>
                    <a:pt x="14357" y="1134"/>
                    <a:pt x="14353" y="1149"/>
                    <a:pt x="14350" y="1164"/>
                  </a:cubicBezTo>
                  <a:cubicBezTo>
                    <a:pt x="14336" y="1162"/>
                    <a:pt x="14321" y="1161"/>
                    <a:pt x="14315" y="1066"/>
                  </a:cubicBezTo>
                  <a:cubicBezTo>
                    <a:pt x="14305" y="1061"/>
                    <a:pt x="14295" y="1057"/>
                    <a:pt x="14288" y="1054"/>
                  </a:cubicBezTo>
                  <a:cubicBezTo>
                    <a:pt x="14271" y="992"/>
                    <a:pt x="14254" y="947"/>
                    <a:pt x="14246" y="869"/>
                  </a:cubicBezTo>
                  <a:cubicBezTo>
                    <a:pt x="14225" y="864"/>
                    <a:pt x="14209" y="950"/>
                    <a:pt x="14188" y="928"/>
                  </a:cubicBezTo>
                  <a:cubicBezTo>
                    <a:pt x="14184" y="902"/>
                    <a:pt x="14180" y="868"/>
                    <a:pt x="14175" y="830"/>
                  </a:cubicBezTo>
                  <a:cubicBezTo>
                    <a:pt x="14165" y="866"/>
                    <a:pt x="14161" y="783"/>
                    <a:pt x="14149" y="807"/>
                  </a:cubicBezTo>
                  <a:cubicBezTo>
                    <a:pt x="14105" y="1132"/>
                    <a:pt x="13980" y="1370"/>
                    <a:pt x="13927" y="1348"/>
                  </a:cubicBezTo>
                  <a:cubicBezTo>
                    <a:pt x="13914" y="1427"/>
                    <a:pt x="13899" y="1464"/>
                    <a:pt x="13879" y="1436"/>
                  </a:cubicBezTo>
                  <a:cubicBezTo>
                    <a:pt x="13876" y="1454"/>
                    <a:pt x="13872" y="1475"/>
                    <a:pt x="13869" y="1497"/>
                  </a:cubicBezTo>
                  <a:cubicBezTo>
                    <a:pt x="13837" y="1442"/>
                    <a:pt x="13806" y="1412"/>
                    <a:pt x="13774" y="1453"/>
                  </a:cubicBezTo>
                  <a:cubicBezTo>
                    <a:pt x="13762" y="1395"/>
                    <a:pt x="13754" y="1331"/>
                    <a:pt x="13751" y="1246"/>
                  </a:cubicBezTo>
                  <a:cubicBezTo>
                    <a:pt x="13733" y="1234"/>
                    <a:pt x="13716" y="1244"/>
                    <a:pt x="13700" y="1191"/>
                  </a:cubicBezTo>
                  <a:cubicBezTo>
                    <a:pt x="13687" y="1256"/>
                    <a:pt x="13674" y="1317"/>
                    <a:pt x="13661" y="1379"/>
                  </a:cubicBezTo>
                  <a:cubicBezTo>
                    <a:pt x="13646" y="1367"/>
                    <a:pt x="13637" y="1290"/>
                    <a:pt x="13623" y="1275"/>
                  </a:cubicBezTo>
                  <a:cubicBezTo>
                    <a:pt x="13614" y="1299"/>
                    <a:pt x="13605" y="1312"/>
                    <a:pt x="13598" y="1359"/>
                  </a:cubicBezTo>
                  <a:cubicBezTo>
                    <a:pt x="13569" y="1323"/>
                    <a:pt x="13543" y="1223"/>
                    <a:pt x="13520" y="1057"/>
                  </a:cubicBezTo>
                  <a:cubicBezTo>
                    <a:pt x="13513" y="1092"/>
                    <a:pt x="13507" y="1120"/>
                    <a:pt x="13502" y="1144"/>
                  </a:cubicBezTo>
                  <a:cubicBezTo>
                    <a:pt x="13484" y="1117"/>
                    <a:pt x="13470" y="1154"/>
                    <a:pt x="13455" y="1176"/>
                  </a:cubicBezTo>
                  <a:cubicBezTo>
                    <a:pt x="13437" y="1113"/>
                    <a:pt x="13427" y="994"/>
                    <a:pt x="13405" y="956"/>
                  </a:cubicBezTo>
                  <a:cubicBezTo>
                    <a:pt x="13368" y="1020"/>
                    <a:pt x="13298" y="1254"/>
                    <a:pt x="13257" y="1285"/>
                  </a:cubicBezTo>
                  <a:cubicBezTo>
                    <a:pt x="13218" y="1250"/>
                    <a:pt x="13170" y="1302"/>
                    <a:pt x="13133" y="1177"/>
                  </a:cubicBezTo>
                  <a:cubicBezTo>
                    <a:pt x="13113" y="1198"/>
                    <a:pt x="13094" y="1170"/>
                    <a:pt x="13076" y="1096"/>
                  </a:cubicBezTo>
                  <a:cubicBezTo>
                    <a:pt x="13069" y="1155"/>
                    <a:pt x="13064" y="1224"/>
                    <a:pt x="13051" y="1257"/>
                  </a:cubicBezTo>
                  <a:cubicBezTo>
                    <a:pt x="13043" y="1254"/>
                    <a:pt x="13035" y="1251"/>
                    <a:pt x="13026" y="1247"/>
                  </a:cubicBezTo>
                  <a:cubicBezTo>
                    <a:pt x="13019" y="1281"/>
                    <a:pt x="13012" y="1315"/>
                    <a:pt x="13006" y="1348"/>
                  </a:cubicBezTo>
                  <a:cubicBezTo>
                    <a:pt x="12993" y="1343"/>
                    <a:pt x="12982" y="1338"/>
                    <a:pt x="12971" y="1334"/>
                  </a:cubicBezTo>
                  <a:cubicBezTo>
                    <a:pt x="12960" y="1365"/>
                    <a:pt x="12948" y="1378"/>
                    <a:pt x="12945" y="1450"/>
                  </a:cubicBezTo>
                  <a:cubicBezTo>
                    <a:pt x="12933" y="1464"/>
                    <a:pt x="12926" y="1519"/>
                    <a:pt x="12916" y="1558"/>
                  </a:cubicBezTo>
                  <a:cubicBezTo>
                    <a:pt x="12913" y="1557"/>
                    <a:pt x="12910" y="1555"/>
                    <a:pt x="12906" y="1554"/>
                  </a:cubicBezTo>
                  <a:cubicBezTo>
                    <a:pt x="12893" y="1626"/>
                    <a:pt x="12878" y="1677"/>
                    <a:pt x="12859" y="1647"/>
                  </a:cubicBezTo>
                  <a:cubicBezTo>
                    <a:pt x="12847" y="1681"/>
                    <a:pt x="12837" y="1712"/>
                    <a:pt x="12827" y="1741"/>
                  </a:cubicBezTo>
                  <a:cubicBezTo>
                    <a:pt x="12817" y="1737"/>
                    <a:pt x="12808" y="1733"/>
                    <a:pt x="12798" y="1729"/>
                  </a:cubicBezTo>
                  <a:cubicBezTo>
                    <a:pt x="12796" y="1709"/>
                    <a:pt x="12794" y="1690"/>
                    <a:pt x="12792" y="1676"/>
                  </a:cubicBezTo>
                  <a:cubicBezTo>
                    <a:pt x="12775" y="1669"/>
                    <a:pt x="12760" y="1663"/>
                    <a:pt x="12745" y="1656"/>
                  </a:cubicBezTo>
                  <a:cubicBezTo>
                    <a:pt x="12737" y="1697"/>
                    <a:pt x="12727" y="1726"/>
                    <a:pt x="12724" y="1778"/>
                  </a:cubicBezTo>
                  <a:cubicBezTo>
                    <a:pt x="12706" y="1790"/>
                    <a:pt x="12690" y="1860"/>
                    <a:pt x="12670" y="1808"/>
                  </a:cubicBezTo>
                  <a:cubicBezTo>
                    <a:pt x="12666" y="1782"/>
                    <a:pt x="12659" y="1775"/>
                    <a:pt x="12653" y="1755"/>
                  </a:cubicBezTo>
                  <a:cubicBezTo>
                    <a:pt x="12655" y="1754"/>
                    <a:pt x="12553" y="1721"/>
                    <a:pt x="12543" y="1792"/>
                  </a:cubicBezTo>
                  <a:cubicBezTo>
                    <a:pt x="12520" y="1829"/>
                    <a:pt x="12497" y="1884"/>
                    <a:pt x="12475" y="1959"/>
                  </a:cubicBezTo>
                  <a:cubicBezTo>
                    <a:pt x="12438" y="1911"/>
                    <a:pt x="12378" y="1993"/>
                    <a:pt x="12349" y="2211"/>
                  </a:cubicBezTo>
                  <a:cubicBezTo>
                    <a:pt x="12341" y="2153"/>
                    <a:pt x="12328" y="2188"/>
                    <a:pt x="12320" y="2172"/>
                  </a:cubicBezTo>
                  <a:cubicBezTo>
                    <a:pt x="12295" y="2226"/>
                    <a:pt x="12272" y="2276"/>
                    <a:pt x="12245" y="2334"/>
                  </a:cubicBezTo>
                  <a:cubicBezTo>
                    <a:pt x="12230" y="2312"/>
                    <a:pt x="12212" y="2334"/>
                    <a:pt x="12194" y="2371"/>
                  </a:cubicBezTo>
                  <a:cubicBezTo>
                    <a:pt x="12191" y="2358"/>
                    <a:pt x="12189" y="2347"/>
                    <a:pt x="12186" y="2335"/>
                  </a:cubicBezTo>
                  <a:cubicBezTo>
                    <a:pt x="12159" y="2377"/>
                    <a:pt x="12132" y="2369"/>
                    <a:pt x="12104" y="2312"/>
                  </a:cubicBezTo>
                  <a:cubicBezTo>
                    <a:pt x="12102" y="2288"/>
                    <a:pt x="12100" y="2263"/>
                    <a:pt x="12098" y="2243"/>
                  </a:cubicBezTo>
                  <a:cubicBezTo>
                    <a:pt x="12074" y="2257"/>
                    <a:pt x="12057" y="2335"/>
                    <a:pt x="12036" y="2358"/>
                  </a:cubicBezTo>
                  <a:cubicBezTo>
                    <a:pt x="12019" y="2304"/>
                    <a:pt x="12002" y="2316"/>
                    <a:pt x="11986" y="2396"/>
                  </a:cubicBezTo>
                  <a:cubicBezTo>
                    <a:pt x="11971" y="2354"/>
                    <a:pt x="11960" y="2284"/>
                    <a:pt x="11943" y="2289"/>
                  </a:cubicBezTo>
                  <a:cubicBezTo>
                    <a:pt x="11939" y="2268"/>
                    <a:pt x="11937" y="2250"/>
                    <a:pt x="11934" y="2233"/>
                  </a:cubicBezTo>
                  <a:cubicBezTo>
                    <a:pt x="11913" y="2200"/>
                    <a:pt x="11893" y="2270"/>
                    <a:pt x="11871" y="2226"/>
                  </a:cubicBezTo>
                  <a:cubicBezTo>
                    <a:pt x="11851" y="2145"/>
                    <a:pt x="11831" y="2059"/>
                    <a:pt x="11812" y="1969"/>
                  </a:cubicBezTo>
                  <a:cubicBezTo>
                    <a:pt x="11790" y="2089"/>
                    <a:pt x="11765" y="2110"/>
                    <a:pt x="11738" y="2119"/>
                  </a:cubicBezTo>
                  <a:cubicBezTo>
                    <a:pt x="11738" y="2086"/>
                    <a:pt x="11738" y="2064"/>
                    <a:pt x="11738" y="2043"/>
                  </a:cubicBezTo>
                  <a:cubicBezTo>
                    <a:pt x="11680" y="1953"/>
                    <a:pt x="11679" y="1936"/>
                    <a:pt x="11646" y="1972"/>
                  </a:cubicBezTo>
                  <a:cubicBezTo>
                    <a:pt x="11636" y="1896"/>
                    <a:pt x="11616" y="1879"/>
                    <a:pt x="11607" y="1786"/>
                  </a:cubicBezTo>
                  <a:cubicBezTo>
                    <a:pt x="11597" y="1781"/>
                    <a:pt x="11587" y="1777"/>
                    <a:pt x="11576" y="1773"/>
                  </a:cubicBezTo>
                  <a:cubicBezTo>
                    <a:pt x="11555" y="1707"/>
                    <a:pt x="11534" y="1667"/>
                    <a:pt x="11511" y="1653"/>
                  </a:cubicBezTo>
                  <a:cubicBezTo>
                    <a:pt x="11504" y="1720"/>
                    <a:pt x="11489" y="1719"/>
                    <a:pt x="11479" y="1758"/>
                  </a:cubicBezTo>
                  <a:cubicBezTo>
                    <a:pt x="11468" y="1722"/>
                    <a:pt x="11468" y="1722"/>
                    <a:pt x="11436" y="1777"/>
                  </a:cubicBezTo>
                  <a:cubicBezTo>
                    <a:pt x="11436" y="1828"/>
                    <a:pt x="11427" y="1842"/>
                    <a:pt x="11422" y="1870"/>
                  </a:cubicBezTo>
                  <a:cubicBezTo>
                    <a:pt x="11403" y="1804"/>
                    <a:pt x="11382" y="1754"/>
                    <a:pt x="11371" y="1635"/>
                  </a:cubicBezTo>
                  <a:cubicBezTo>
                    <a:pt x="11372" y="1593"/>
                    <a:pt x="11369" y="1552"/>
                    <a:pt x="11363" y="1508"/>
                  </a:cubicBezTo>
                  <a:cubicBezTo>
                    <a:pt x="11343" y="1542"/>
                    <a:pt x="11323" y="1543"/>
                    <a:pt x="11304" y="1514"/>
                  </a:cubicBezTo>
                  <a:cubicBezTo>
                    <a:pt x="11298" y="1541"/>
                    <a:pt x="11292" y="1570"/>
                    <a:pt x="11287" y="1590"/>
                  </a:cubicBezTo>
                  <a:cubicBezTo>
                    <a:pt x="11278" y="1587"/>
                    <a:pt x="11272" y="1584"/>
                    <a:pt x="11265" y="1581"/>
                  </a:cubicBezTo>
                  <a:cubicBezTo>
                    <a:pt x="11262" y="1560"/>
                    <a:pt x="11260" y="1542"/>
                    <a:pt x="11257" y="1525"/>
                  </a:cubicBezTo>
                  <a:cubicBezTo>
                    <a:pt x="11248" y="1521"/>
                    <a:pt x="11240" y="1518"/>
                    <a:pt x="11228" y="1513"/>
                  </a:cubicBezTo>
                  <a:cubicBezTo>
                    <a:pt x="11221" y="1437"/>
                    <a:pt x="11213" y="1363"/>
                    <a:pt x="11206" y="1291"/>
                  </a:cubicBezTo>
                  <a:cubicBezTo>
                    <a:pt x="11204" y="1308"/>
                    <a:pt x="11038" y="1298"/>
                    <a:pt x="11028" y="1336"/>
                  </a:cubicBezTo>
                  <a:cubicBezTo>
                    <a:pt x="11008" y="1261"/>
                    <a:pt x="10988" y="1230"/>
                    <a:pt x="10967" y="1242"/>
                  </a:cubicBezTo>
                  <a:cubicBezTo>
                    <a:pt x="10965" y="1258"/>
                    <a:pt x="10963" y="1274"/>
                    <a:pt x="10961" y="1290"/>
                  </a:cubicBezTo>
                  <a:cubicBezTo>
                    <a:pt x="10922" y="1287"/>
                    <a:pt x="10853" y="1624"/>
                    <a:pt x="10827" y="1533"/>
                  </a:cubicBezTo>
                  <a:cubicBezTo>
                    <a:pt x="10826" y="1525"/>
                    <a:pt x="10825" y="1523"/>
                    <a:pt x="10824" y="1524"/>
                  </a:cubicBezTo>
                  <a:cubicBezTo>
                    <a:pt x="10818" y="1503"/>
                    <a:pt x="10812" y="1480"/>
                    <a:pt x="10807" y="1450"/>
                  </a:cubicBezTo>
                  <a:cubicBezTo>
                    <a:pt x="10801" y="1452"/>
                    <a:pt x="10796" y="1455"/>
                    <a:pt x="10790" y="1457"/>
                  </a:cubicBezTo>
                  <a:cubicBezTo>
                    <a:pt x="10789" y="1474"/>
                    <a:pt x="10786" y="1499"/>
                    <a:pt x="10785" y="1513"/>
                  </a:cubicBezTo>
                  <a:cubicBezTo>
                    <a:pt x="10773" y="1518"/>
                    <a:pt x="10765" y="1521"/>
                    <a:pt x="10756" y="1525"/>
                  </a:cubicBezTo>
                  <a:cubicBezTo>
                    <a:pt x="10753" y="1542"/>
                    <a:pt x="10751" y="1560"/>
                    <a:pt x="10748" y="1581"/>
                  </a:cubicBezTo>
                  <a:cubicBezTo>
                    <a:pt x="10741" y="1584"/>
                    <a:pt x="10735" y="1587"/>
                    <a:pt x="10726" y="1590"/>
                  </a:cubicBezTo>
                  <a:cubicBezTo>
                    <a:pt x="10721" y="1570"/>
                    <a:pt x="10715" y="1541"/>
                    <a:pt x="10709" y="1514"/>
                  </a:cubicBezTo>
                  <a:cubicBezTo>
                    <a:pt x="10690" y="1543"/>
                    <a:pt x="10670" y="1542"/>
                    <a:pt x="10651" y="1508"/>
                  </a:cubicBezTo>
                  <a:cubicBezTo>
                    <a:pt x="10645" y="1552"/>
                    <a:pt x="10641" y="1593"/>
                    <a:pt x="10642" y="1635"/>
                  </a:cubicBezTo>
                  <a:cubicBezTo>
                    <a:pt x="10631" y="1754"/>
                    <a:pt x="10610" y="1804"/>
                    <a:pt x="10591" y="1870"/>
                  </a:cubicBezTo>
                  <a:cubicBezTo>
                    <a:pt x="10586" y="1842"/>
                    <a:pt x="10577" y="1828"/>
                    <a:pt x="10577" y="1777"/>
                  </a:cubicBezTo>
                  <a:cubicBezTo>
                    <a:pt x="10545" y="1722"/>
                    <a:pt x="10545" y="1722"/>
                    <a:pt x="10534" y="1758"/>
                  </a:cubicBezTo>
                  <a:cubicBezTo>
                    <a:pt x="10524" y="1719"/>
                    <a:pt x="10509" y="1720"/>
                    <a:pt x="10502" y="1653"/>
                  </a:cubicBezTo>
                  <a:cubicBezTo>
                    <a:pt x="10479" y="1667"/>
                    <a:pt x="10458" y="1707"/>
                    <a:pt x="10437" y="1773"/>
                  </a:cubicBezTo>
                  <a:cubicBezTo>
                    <a:pt x="10427" y="1777"/>
                    <a:pt x="10416" y="1781"/>
                    <a:pt x="10406" y="1786"/>
                  </a:cubicBezTo>
                  <a:cubicBezTo>
                    <a:pt x="10397" y="1879"/>
                    <a:pt x="10377" y="1896"/>
                    <a:pt x="10367" y="1972"/>
                  </a:cubicBezTo>
                  <a:cubicBezTo>
                    <a:pt x="10334" y="1936"/>
                    <a:pt x="10333" y="1953"/>
                    <a:pt x="10275" y="2043"/>
                  </a:cubicBezTo>
                  <a:cubicBezTo>
                    <a:pt x="10275" y="2064"/>
                    <a:pt x="10275" y="2086"/>
                    <a:pt x="10275" y="2119"/>
                  </a:cubicBezTo>
                  <a:cubicBezTo>
                    <a:pt x="10248" y="2110"/>
                    <a:pt x="10223" y="2089"/>
                    <a:pt x="10201" y="1969"/>
                  </a:cubicBezTo>
                  <a:cubicBezTo>
                    <a:pt x="10182" y="2059"/>
                    <a:pt x="10162" y="2145"/>
                    <a:pt x="10142" y="2226"/>
                  </a:cubicBezTo>
                  <a:cubicBezTo>
                    <a:pt x="10120" y="2270"/>
                    <a:pt x="10100" y="2200"/>
                    <a:pt x="10079" y="2233"/>
                  </a:cubicBezTo>
                  <a:cubicBezTo>
                    <a:pt x="10077" y="2250"/>
                    <a:pt x="10074" y="2268"/>
                    <a:pt x="10070" y="2289"/>
                  </a:cubicBezTo>
                  <a:cubicBezTo>
                    <a:pt x="10054" y="2284"/>
                    <a:pt x="10042" y="2354"/>
                    <a:pt x="10027" y="2396"/>
                  </a:cubicBezTo>
                  <a:cubicBezTo>
                    <a:pt x="10011" y="2316"/>
                    <a:pt x="9995" y="2304"/>
                    <a:pt x="9977" y="2358"/>
                  </a:cubicBezTo>
                  <a:cubicBezTo>
                    <a:pt x="9956" y="2335"/>
                    <a:pt x="9939" y="2257"/>
                    <a:pt x="9915" y="2243"/>
                  </a:cubicBezTo>
                  <a:cubicBezTo>
                    <a:pt x="9913" y="2263"/>
                    <a:pt x="9911" y="2288"/>
                    <a:pt x="9909" y="2312"/>
                  </a:cubicBezTo>
                  <a:cubicBezTo>
                    <a:pt x="9881" y="2369"/>
                    <a:pt x="9854" y="2377"/>
                    <a:pt x="9827" y="2335"/>
                  </a:cubicBezTo>
                  <a:cubicBezTo>
                    <a:pt x="9824" y="2347"/>
                    <a:pt x="9822" y="2358"/>
                    <a:pt x="9819" y="2371"/>
                  </a:cubicBezTo>
                  <a:cubicBezTo>
                    <a:pt x="9801" y="2334"/>
                    <a:pt x="9783" y="2312"/>
                    <a:pt x="9769" y="2334"/>
                  </a:cubicBezTo>
                  <a:cubicBezTo>
                    <a:pt x="9741" y="2276"/>
                    <a:pt x="9718" y="2226"/>
                    <a:pt x="9693" y="2172"/>
                  </a:cubicBezTo>
                  <a:cubicBezTo>
                    <a:pt x="9685" y="2188"/>
                    <a:pt x="9673" y="2153"/>
                    <a:pt x="9664" y="2211"/>
                  </a:cubicBezTo>
                  <a:cubicBezTo>
                    <a:pt x="9636" y="1993"/>
                    <a:pt x="9575" y="1911"/>
                    <a:pt x="9538" y="1959"/>
                  </a:cubicBezTo>
                  <a:cubicBezTo>
                    <a:pt x="9516" y="1884"/>
                    <a:pt x="9493" y="1829"/>
                    <a:pt x="9470" y="1792"/>
                  </a:cubicBezTo>
                  <a:cubicBezTo>
                    <a:pt x="9460" y="1721"/>
                    <a:pt x="9358" y="1754"/>
                    <a:pt x="9360" y="1755"/>
                  </a:cubicBezTo>
                  <a:cubicBezTo>
                    <a:pt x="9354" y="1775"/>
                    <a:pt x="9347" y="1782"/>
                    <a:pt x="9343" y="1808"/>
                  </a:cubicBezTo>
                  <a:cubicBezTo>
                    <a:pt x="9324" y="1860"/>
                    <a:pt x="9307" y="1790"/>
                    <a:pt x="9289" y="1778"/>
                  </a:cubicBezTo>
                  <a:cubicBezTo>
                    <a:pt x="9286" y="1726"/>
                    <a:pt x="9276" y="1697"/>
                    <a:pt x="9268" y="1656"/>
                  </a:cubicBezTo>
                  <a:cubicBezTo>
                    <a:pt x="9253" y="1663"/>
                    <a:pt x="9238" y="1669"/>
                    <a:pt x="9221" y="1676"/>
                  </a:cubicBezTo>
                  <a:cubicBezTo>
                    <a:pt x="9219" y="1690"/>
                    <a:pt x="9217" y="1709"/>
                    <a:pt x="9215" y="1729"/>
                  </a:cubicBezTo>
                  <a:cubicBezTo>
                    <a:pt x="9205" y="1733"/>
                    <a:pt x="9196" y="1737"/>
                    <a:pt x="9186" y="1741"/>
                  </a:cubicBezTo>
                  <a:cubicBezTo>
                    <a:pt x="9176" y="1712"/>
                    <a:pt x="9166" y="1681"/>
                    <a:pt x="9154" y="1647"/>
                  </a:cubicBezTo>
                  <a:cubicBezTo>
                    <a:pt x="9135" y="1677"/>
                    <a:pt x="9120" y="1626"/>
                    <a:pt x="9107" y="1554"/>
                  </a:cubicBezTo>
                  <a:cubicBezTo>
                    <a:pt x="9103" y="1555"/>
                    <a:pt x="9100" y="1557"/>
                    <a:pt x="9097" y="1558"/>
                  </a:cubicBezTo>
                  <a:cubicBezTo>
                    <a:pt x="9087" y="1519"/>
                    <a:pt x="9080" y="1464"/>
                    <a:pt x="9068" y="1450"/>
                  </a:cubicBezTo>
                  <a:cubicBezTo>
                    <a:pt x="9065" y="1378"/>
                    <a:pt x="9053" y="1365"/>
                    <a:pt x="9042" y="1334"/>
                  </a:cubicBezTo>
                  <a:cubicBezTo>
                    <a:pt x="9032" y="1338"/>
                    <a:pt x="9020" y="1343"/>
                    <a:pt x="9007" y="1348"/>
                  </a:cubicBezTo>
                  <a:cubicBezTo>
                    <a:pt x="9001" y="1315"/>
                    <a:pt x="8994" y="1281"/>
                    <a:pt x="8987" y="1247"/>
                  </a:cubicBezTo>
                  <a:cubicBezTo>
                    <a:pt x="8978" y="1251"/>
                    <a:pt x="8970" y="1254"/>
                    <a:pt x="8962" y="1257"/>
                  </a:cubicBezTo>
                  <a:cubicBezTo>
                    <a:pt x="8949" y="1224"/>
                    <a:pt x="8944" y="1155"/>
                    <a:pt x="8937" y="1096"/>
                  </a:cubicBezTo>
                  <a:cubicBezTo>
                    <a:pt x="8919" y="1171"/>
                    <a:pt x="8900" y="1198"/>
                    <a:pt x="8880" y="1177"/>
                  </a:cubicBezTo>
                  <a:cubicBezTo>
                    <a:pt x="8844" y="1298"/>
                    <a:pt x="8794" y="1251"/>
                    <a:pt x="8756" y="1285"/>
                  </a:cubicBezTo>
                  <a:cubicBezTo>
                    <a:pt x="8715" y="1254"/>
                    <a:pt x="8645" y="1020"/>
                    <a:pt x="8608" y="956"/>
                  </a:cubicBezTo>
                  <a:cubicBezTo>
                    <a:pt x="8587" y="994"/>
                    <a:pt x="8576" y="1113"/>
                    <a:pt x="8558" y="1176"/>
                  </a:cubicBezTo>
                  <a:cubicBezTo>
                    <a:pt x="8543" y="1154"/>
                    <a:pt x="8529" y="1117"/>
                    <a:pt x="8511" y="1144"/>
                  </a:cubicBezTo>
                  <a:cubicBezTo>
                    <a:pt x="8506" y="1120"/>
                    <a:pt x="8501" y="1092"/>
                    <a:pt x="8493" y="1057"/>
                  </a:cubicBezTo>
                  <a:cubicBezTo>
                    <a:pt x="8470" y="1223"/>
                    <a:pt x="8444" y="1323"/>
                    <a:pt x="8415" y="1359"/>
                  </a:cubicBezTo>
                  <a:cubicBezTo>
                    <a:pt x="8409" y="1312"/>
                    <a:pt x="8399" y="1299"/>
                    <a:pt x="8391" y="1275"/>
                  </a:cubicBezTo>
                  <a:cubicBezTo>
                    <a:pt x="8376" y="1290"/>
                    <a:pt x="8367" y="1367"/>
                    <a:pt x="8352" y="1379"/>
                  </a:cubicBezTo>
                  <a:cubicBezTo>
                    <a:pt x="8339" y="1317"/>
                    <a:pt x="8326" y="1256"/>
                    <a:pt x="8313" y="1191"/>
                  </a:cubicBezTo>
                  <a:cubicBezTo>
                    <a:pt x="8298" y="1244"/>
                    <a:pt x="8280" y="1234"/>
                    <a:pt x="8262" y="1246"/>
                  </a:cubicBezTo>
                  <a:cubicBezTo>
                    <a:pt x="8260" y="1331"/>
                    <a:pt x="8251" y="1395"/>
                    <a:pt x="8239" y="1453"/>
                  </a:cubicBezTo>
                  <a:cubicBezTo>
                    <a:pt x="8208" y="1412"/>
                    <a:pt x="8176" y="1442"/>
                    <a:pt x="8144" y="1497"/>
                  </a:cubicBezTo>
                  <a:cubicBezTo>
                    <a:pt x="8141" y="1475"/>
                    <a:pt x="8137" y="1454"/>
                    <a:pt x="8134" y="1436"/>
                  </a:cubicBezTo>
                  <a:cubicBezTo>
                    <a:pt x="8114" y="1464"/>
                    <a:pt x="8099" y="1427"/>
                    <a:pt x="8087" y="1348"/>
                  </a:cubicBezTo>
                  <a:cubicBezTo>
                    <a:pt x="8032" y="1370"/>
                    <a:pt x="7907" y="1128"/>
                    <a:pt x="7864" y="807"/>
                  </a:cubicBezTo>
                  <a:cubicBezTo>
                    <a:pt x="7852" y="783"/>
                    <a:pt x="7848" y="866"/>
                    <a:pt x="7838" y="830"/>
                  </a:cubicBezTo>
                  <a:cubicBezTo>
                    <a:pt x="7833" y="868"/>
                    <a:pt x="7829" y="902"/>
                    <a:pt x="7826" y="928"/>
                  </a:cubicBezTo>
                  <a:cubicBezTo>
                    <a:pt x="7804" y="950"/>
                    <a:pt x="7789" y="864"/>
                    <a:pt x="7767" y="869"/>
                  </a:cubicBezTo>
                  <a:cubicBezTo>
                    <a:pt x="7759" y="947"/>
                    <a:pt x="7742" y="992"/>
                    <a:pt x="7725" y="1054"/>
                  </a:cubicBezTo>
                  <a:cubicBezTo>
                    <a:pt x="7718" y="1057"/>
                    <a:pt x="7708" y="1061"/>
                    <a:pt x="7698" y="1066"/>
                  </a:cubicBezTo>
                  <a:cubicBezTo>
                    <a:pt x="7692" y="1161"/>
                    <a:pt x="7677" y="1162"/>
                    <a:pt x="7663" y="1164"/>
                  </a:cubicBezTo>
                  <a:cubicBezTo>
                    <a:pt x="7660" y="1149"/>
                    <a:pt x="7656" y="1134"/>
                    <a:pt x="7653" y="1116"/>
                  </a:cubicBezTo>
                  <a:cubicBezTo>
                    <a:pt x="7638" y="1123"/>
                    <a:pt x="7623" y="1129"/>
                    <a:pt x="7608" y="1135"/>
                  </a:cubicBezTo>
                  <a:cubicBezTo>
                    <a:pt x="7598" y="1099"/>
                    <a:pt x="7588" y="1051"/>
                    <a:pt x="7575" y="1063"/>
                  </a:cubicBezTo>
                  <a:cubicBezTo>
                    <a:pt x="7570" y="1039"/>
                    <a:pt x="7564" y="1015"/>
                    <a:pt x="7559" y="992"/>
                  </a:cubicBezTo>
                  <a:cubicBezTo>
                    <a:pt x="7546" y="965"/>
                    <a:pt x="7537" y="1046"/>
                    <a:pt x="7523" y="1026"/>
                  </a:cubicBezTo>
                  <a:cubicBezTo>
                    <a:pt x="7514" y="1104"/>
                    <a:pt x="7496" y="1140"/>
                    <a:pt x="7491" y="1240"/>
                  </a:cubicBezTo>
                  <a:cubicBezTo>
                    <a:pt x="7480" y="1245"/>
                    <a:pt x="7469" y="1249"/>
                    <a:pt x="7458" y="1254"/>
                  </a:cubicBezTo>
                  <a:cubicBezTo>
                    <a:pt x="7458" y="1272"/>
                    <a:pt x="7457" y="1284"/>
                    <a:pt x="7457" y="1299"/>
                  </a:cubicBezTo>
                  <a:cubicBezTo>
                    <a:pt x="7424" y="1358"/>
                    <a:pt x="7391" y="1285"/>
                    <a:pt x="7360" y="1324"/>
                  </a:cubicBezTo>
                  <a:cubicBezTo>
                    <a:pt x="7340" y="1435"/>
                    <a:pt x="7321" y="1543"/>
                    <a:pt x="7301" y="1649"/>
                  </a:cubicBezTo>
                  <a:cubicBezTo>
                    <a:pt x="7292" y="1624"/>
                    <a:pt x="7285" y="1632"/>
                    <a:pt x="7275" y="1637"/>
                  </a:cubicBezTo>
                  <a:cubicBezTo>
                    <a:pt x="7264" y="1557"/>
                    <a:pt x="7241" y="1549"/>
                    <a:pt x="7233" y="1433"/>
                  </a:cubicBezTo>
                  <a:cubicBezTo>
                    <a:pt x="7208" y="1455"/>
                    <a:pt x="7190" y="1365"/>
                    <a:pt x="7166" y="1320"/>
                  </a:cubicBezTo>
                  <a:cubicBezTo>
                    <a:pt x="7158" y="1324"/>
                    <a:pt x="7148" y="1328"/>
                    <a:pt x="7138" y="1332"/>
                  </a:cubicBezTo>
                  <a:cubicBezTo>
                    <a:pt x="7128" y="1405"/>
                    <a:pt x="7109" y="1384"/>
                    <a:pt x="7098" y="1440"/>
                  </a:cubicBezTo>
                  <a:cubicBezTo>
                    <a:pt x="7090" y="1420"/>
                    <a:pt x="7082" y="1403"/>
                    <a:pt x="7075" y="1385"/>
                  </a:cubicBezTo>
                  <a:cubicBezTo>
                    <a:pt x="7061" y="1455"/>
                    <a:pt x="7048" y="1415"/>
                    <a:pt x="7036" y="1378"/>
                  </a:cubicBezTo>
                  <a:cubicBezTo>
                    <a:pt x="6979" y="1485"/>
                    <a:pt x="6916" y="1343"/>
                    <a:pt x="6857" y="1368"/>
                  </a:cubicBezTo>
                  <a:cubicBezTo>
                    <a:pt x="6854" y="1393"/>
                    <a:pt x="6847" y="1405"/>
                    <a:pt x="6851" y="1450"/>
                  </a:cubicBezTo>
                  <a:cubicBezTo>
                    <a:pt x="6844" y="1453"/>
                    <a:pt x="6839" y="1455"/>
                    <a:pt x="6836" y="1457"/>
                  </a:cubicBezTo>
                  <a:cubicBezTo>
                    <a:pt x="6830" y="1495"/>
                    <a:pt x="6826" y="1527"/>
                    <a:pt x="6824" y="1540"/>
                  </a:cubicBezTo>
                  <a:cubicBezTo>
                    <a:pt x="6766" y="1626"/>
                    <a:pt x="6736" y="1541"/>
                    <a:pt x="6680" y="1527"/>
                  </a:cubicBezTo>
                  <a:cubicBezTo>
                    <a:pt x="6675" y="1545"/>
                    <a:pt x="6681" y="1584"/>
                    <a:pt x="6674" y="1585"/>
                  </a:cubicBezTo>
                  <a:cubicBezTo>
                    <a:pt x="6665" y="1537"/>
                    <a:pt x="6656" y="1490"/>
                    <a:pt x="6650" y="1458"/>
                  </a:cubicBezTo>
                  <a:cubicBezTo>
                    <a:pt x="6627" y="1468"/>
                    <a:pt x="6610" y="1475"/>
                    <a:pt x="6592" y="1482"/>
                  </a:cubicBezTo>
                  <a:cubicBezTo>
                    <a:pt x="6590" y="1468"/>
                    <a:pt x="6587" y="1450"/>
                    <a:pt x="6584" y="1432"/>
                  </a:cubicBezTo>
                  <a:cubicBezTo>
                    <a:pt x="6575" y="1434"/>
                    <a:pt x="6567" y="1419"/>
                    <a:pt x="6561" y="1465"/>
                  </a:cubicBezTo>
                  <a:cubicBezTo>
                    <a:pt x="6556" y="1441"/>
                    <a:pt x="6551" y="1417"/>
                    <a:pt x="6545" y="1388"/>
                  </a:cubicBezTo>
                  <a:cubicBezTo>
                    <a:pt x="6493" y="1467"/>
                    <a:pt x="6415" y="1277"/>
                    <a:pt x="6359" y="1300"/>
                  </a:cubicBezTo>
                  <a:cubicBezTo>
                    <a:pt x="6352" y="1267"/>
                    <a:pt x="6345" y="1234"/>
                    <a:pt x="6338" y="1201"/>
                  </a:cubicBezTo>
                  <a:cubicBezTo>
                    <a:pt x="6334" y="1203"/>
                    <a:pt x="6330" y="1205"/>
                    <a:pt x="6326" y="1206"/>
                  </a:cubicBezTo>
                  <a:cubicBezTo>
                    <a:pt x="6325" y="1222"/>
                    <a:pt x="6325" y="1235"/>
                    <a:pt x="6324" y="1259"/>
                  </a:cubicBezTo>
                  <a:cubicBezTo>
                    <a:pt x="6306" y="1246"/>
                    <a:pt x="6291" y="1313"/>
                    <a:pt x="6272" y="1310"/>
                  </a:cubicBezTo>
                  <a:cubicBezTo>
                    <a:pt x="6268" y="1338"/>
                    <a:pt x="6263" y="1366"/>
                    <a:pt x="6258" y="1400"/>
                  </a:cubicBezTo>
                  <a:cubicBezTo>
                    <a:pt x="6237" y="1398"/>
                    <a:pt x="6214" y="1456"/>
                    <a:pt x="6197" y="1348"/>
                  </a:cubicBezTo>
                  <a:cubicBezTo>
                    <a:pt x="6175" y="1317"/>
                    <a:pt x="6156" y="1441"/>
                    <a:pt x="6133" y="1367"/>
                  </a:cubicBezTo>
                  <a:cubicBezTo>
                    <a:pt x="6102" y="1343"/>
                    <a:pt x="6027" y="1292"/>
                    <a:pt x="6001" y="1285"/>
                  </a:cubicBezTo>
                  <a:cubicBezTo>
                    <a:pt x="5989" y="1221"/>
                    <a:pt x="5972" y="1212"/>
                    <a:pt x="5957" y="1164"/>
                  </a:cubicBezTo>
                  <a:cubicBezTo>
                    <a:pt x="5908" y="1233"/>
                    <a:pt x="5859" y="1243"/>
                    <a:pt x="5811" y="1194"/>
                  </a:cubicBezTo>
                  <a:cubicBezTo>
                    <a:pt x="5807" y="1220"/>
                    <a:pt x="5804" y="1237"/>
                    <a:pt x="5801" y="1257"/>
                  </a:cubicBezTo>
                  <a:cubicBezTo>
                    <a:pt x="5794" y="1260"/>
                    <a:pt x="5788" y="1262"/>
                    <a:pt x="5780" y="1266"/>
                  </a:cubicBezTo>
                  <a:cubicBezTo>
                    <a:pt x="5766" y="1207"/>
                    <a:pt x="5754" y="1133"/>
                    <a:pt x="5731" y="1091"/>
                  </a:cubicBezTo>
                  <a:cubicBezTo>
                    <a:pt x="5720" y="1094"/>
                    <a:pt x="5704" y="1159"/>
                    <a:pt x="5687" y="1137"/>
                  </a:cubicBezTo>
                  <a:cubicBezTo>
                    <a:pt x="5676" y="1208"/>
                    <a:pt x="5658" y="1201"/>
                    <a:pt x="5647" y="1267"/>
                  </a:cubicBezTo>
                  <a:cubicBezTo>
                    <a:pt x="5639" y="1270"/>
                    <a:pt x="5631" y="1274"/>
                    <a:pt x="5622" y="1277"/>
                  </a:cubicBezTo>
                  <a:cubicBezTo>
                    <a:pt x="5616" y="1320"/>
                    <a:pt x="5617" y="1379"/>
                    <a:pt x="5608" y="1420"/>
                  </a:cubicBezTo>
                  <a:cubicBezTo>
                    <a:pt x="5588" y="1428"/>
                    <a:pt x="5568" y="1437"/>
                    <a:pt x="5546" y="1446"/>
                  </a:cubicBezTo>
                  <a:cubicBezTo>
                    <a:pt x="5543" y="1429"/>
                    <a:pt x="5538" y="1419"/>
                    <a:pt x="5538" y="1385"/>
                  </a:cubicBezTo>
                  <a:cubicBezTo>
                    <a:pt x="5481" y="1286"/>
                    <a:pt x="5480" y="1272"/>
                    <a:pt x="5437" y="1416"/>
                  </a:cubicBezTo>
                  <a:cubicBezTo>
                    <a:pt x="5418" y="1360"/>
                    <a:pt x="5398" y="1369"/>
                    <a:pt x="5377" y="1384"/>
                  </a:cubicBezTo>
                  <a:cubicBezTo>
                    <a:pt x="5374" y="1368"/>
                    <a:pt x="5371" y="1353"/>
                    <a:pt x="5368" y="1339"/>
                  </a:cubicBezTo>
                  <a:cubicBezTo>
                    <a:pt x="5325" y="1290"/>
                    <a:pt x="5263" y="1181"/>
                    <a:pt x="5222" y="1365"/>
                  </a:cubicBezTo>
                  <a:cubicBezTo>
                    <a:pt x="5189" y="1439"/>
                    <a:pt x="5150" y="1236"/>
                    <a:pt x="5114" y="1330"/>
                  </a:cubicBezTo>
                  <a:cubicBezTo>
                    <a:pt x="5101" y="1517"/>
                    <a:pt x="5080" y="1580"/>
                    <a:pt x="5051" y="1520"/>
                  </a:cubicBezTo>
                  <a:cubicBezTo>
                    <a:pt x="5034" y="1600"/>
                    <a:pt x="5021" y="1715"/>
                    <a:pt x="5011" y="1866"/>
                  </a:cubicBezTo>
                  <a:cubicBezTo>
                    <a:pt x="4999" y="1900"/>
                    <a:pt x="4990" y="1832"/>
                    <a:pt x="4978" y="1830"/>
                  </a:cubicBezTo>
                  <a:cubicBezTo>
                    <a:pt x="4962" y="1573"/>
                    <a:pt x="4888" y="1727"/>
                    <a:pt x="4862" y="1738"/>
                  </a:cubicBezTo>
                  <a:cubicBezTo>
                    <a:pt x="4852" y="1763"/>
                    <a:pt x="4855" y="1826"/>
                    <a:pt x="4844" y="1856"/>
                  </a:cubicBezTo>
                  <a:cubicBezTo>
                    <a:pt x="4821" y="1911"/>
                    <a:pt x="4798" y="1918"/>
                    <a:pt x="4774" y="1876"/>
                  </a:cubicBezTo>
                  <a:cubicBezTo>
                    <a:pt x="4770" y="1872"/>
                    <a:pt x="4773" y="1893"/>
                    <a:pt x="4772" y="1908"/>
                  </a:cubicBezTo>
                  <a:cubicBezTo>
                    <a:pt x="4763" y="1954"/>
                    <a:pt x="4757" y="1891"/>
                    <a:pt x="4749" y="1900"/>
                  </a:cubicBezTo>
                  <a:cubicBezTo>
                    <a:pt x="4743" y="1856"/>
                    <a:pt x="4626" y="1580"/>
                    <a:pt x="4631" y="1929"/>
                  </a:cubicBezTo>
                  <a:cubicBezTo>
                    <a:pt x="4597" y="1895"/>
                    <a:pt x="4419" y="1734"/>
                    <a:pt x="4417" y="2226"/>
                  </a:cubicBezTo>
                  <a:cubicBezTo>
                    <a:pt x="4406" y="2266"/>
                    <a:pt x="4406" y="2266"/>
                    <a:pt x="4395" y="2400"/>
                  </a:cubicBezTo>
                  <a:cubicBezTo>
                    <a:pt x="4363" y="2507"/>
                    <a:pt x="4333" y="2619"/>
                    <a:pt x="4302" y="2738"/>
                  </a:cubicBezTo>
                  <a:cubicBezTo>
                    <a:pt x="4306" y="2833"/>
                    <a:pt x="4302" y="2920"/>
                    <a:pt x="4287" y="2988"/>
                  </a:cubicBezTo>
                  <a:cubicBezTo>
                    <a:pt x="4283" y="2990"/>
                    <a:pt x="4279" y="2992"/>
                    <a:pt x="4275" y="2994"/>
                  </a:cubicBezTo>
                  <a:cubicBezTo>
                    <a:pt x="4271" y="3027"/>
                    <a:pt x="4266" y="3061"/>
                    <a:pt x="4264" y="3078"/>
                  </a:cubicBezTo>
                  <a:cubicBezTo>
                    <a:pt x="4252" y="3084"/>
                    <a:pt x="4246" y="3092"/>
                    <a:pt x="4243" y="3111"/>
                  </a:cubicBezTo>
                  <a:cubicBezTo>
                    <a:pt x="4226" y="3033"/>
                    <a:pt x="4210" y="2956"/>
                    <a:pt x="4196" y="2892"/>
                  </a:cubicBezTo>
                  <a:cubicBezTo>
                    <a:pt x="4185" y="2894"/>
                    <a:pt x="4179" y="2895"/>
                    <a:pt x="4173" y="2895"/>
                  </a:cubicBezTo>
                  <a:cubicBezTo>
                    <a:pt x="4170" y="2876"/>
                    <a:pt x="4164" y="2865"/>
                    <a:pt x="4165" y="2832"/>
                  </a:cubicBezTo>
                  <a:cubicBezTo>
                    <a:pt x="4136" y="2762"/>
                    <a:pt x="4111" y="2823"/>
                    <a:pt x="4091" y="3014"/>
                  </a:cubicBezTo>
                  <a:cubicBezTo>
                    <a:pt x="4080" y="3020"/>
                    <a:pt x="4070" y="3037"/>
                    <a:pt x="4060" y="3001"/>
                  </a:cubicBezTo>
                  <a:cubicBezTo>
                    <a:pt x="4050" y="3021"/>
                    <a:pt x="4040" y="3046"/>
                    <a:pt x="4030" y="3076"/>
                  </a:cubicBezTo>
                  <a:cubicBezTo>
                    <a:pt x="4015" y="3048"/>
                    <a:pt x="4000" y="3013"/>
                    <a:pt x="3985" y="2970"/>
                  </a:cubicBezTo>
                  <a:cubicBezTo>
                    <a:pt x="3979" y="2992"/>
                    <a:pt x="3973" y="3011"/>
                    <a:pt x="3966" y="3033"/>
                  </a:cubicBezTo>
                  <a:cubicBezTo>
                    <a:pt x="3950" y="2994"/>
                    <a:pt x="3870" y="3071"/>
                    <a:pt x="3859" y="3112"/>
                  </a:cubicBezTo>
                  <a:cubicBezTo>
                    <a:pt x="3814" y="3073"/>
                    <a:pt x="3770" y="2983"/>
                    <a:pt x="3725" y="3034"/>
                  </a:cubicBezTo>
                  <a:cubicBezTo>
                    <a:pt x="3696" y="2886"/>
                    <a:pt x="3663" y="2778"/>
                    <a:pt x="3627" y="2681"/>
                  </a:cubicBezTo>
                  <a:cubicBezTo>
                    <a:pt x="3613" y="2716"/>
                    <a:pt x="3598" y="2658"/>
                    <a:pt x="3582" y="2675"/>
                  </a:cubicBezTo>
                  <a:cubicBezTo>
                    <a:pt x="3573" y="2599"/>
                    <a:pt x="3573" y="2599"/>
                    <a:pt x="3555" y="2549"/>
                  </a:cubicBezTo>
                  <a:cubicBezTo>
                    <a:pt x="3538" y="2556"/>
                    <a:pt x="3521" y="2541"/>
                    <a:pt x="3505" y="2511"/>
                  </a:cubicBezTo>
                  <a:cubicBezTo>
                    <a:pt x="3491" y="2557"/>
                    <a:pt x="3470" y="2733"/>
                    <a:pt x="3459" y="2754"/>
                  </a:cubicBezTo>
                  <a:cubicBezTo>
                    <a:pt x="3409" y="2765"/>
                    <a:pt x="3361" y="2350"/>
                    <a:pt x="3308" y="2603"/>
                  </a:cubicBezTo>
                  <a:cubicBezTo>
                    <a:pt x="3307" y="2627"/>
                    <a:pt x="3307" y="2649"/>
                    <a:pt x="3307" y="2665"/>
                  </a:cubicBezTo>
                  <a:cubicBezTo>
                    <a:pt x="3298" y="2734"/>
                    <a:pt x="3281" y="2690"/>
                    <a:pt x="3275" y="2745"/>
                  </a:cubicBezTo>
                  <a:cubicBezTo>
                    <a:pt x="3265" y="2764"/>
                    <a:pt x="3260" y="2719"/>
                    <a:pt x="3254" y="2725"/>
                  </a:cubicBezTo>
                  <a:cubicBezTo>
                    <a:pt x="3249" y="2649"/>
                    <a:pt x="3239" y="2598"/>
                    <a:pt x="3227" y="2549"/>
                  </a:cubicBezTo>
                  <a:cubicBezTo>
                    <a:pt x="3219" y="2552"/>
                    <a:pt x="3211" y="2556"/>
                    <a:pt x="3200" y="2560"/>
                  </a:cubicBezTo>
                  <a:cubicBezTo>
                    <a:pt x="3199" y="2575"/>
                    <a:pt x="3196" y="2598"/>
                    <a:pt x="3195" y="2613"/>
                  </a:cubicBezTo>
                  <a:cubicBezTo>
                    <a:pt x="3099" y="2718"/>
                    <a:pt x="3012" y="2646"/>
                    <a:pt x="2921" y="2933"/>
                  </a:cubicBezTo>
                  <a:cubicBezTo>
                    <a:pt x="2895" y="2892"/>
                    <a:pt x="2870" y="2875"/>
                    <a:pt x="2844" y="2880"/>
                  </a:cubicBezTo>
                  <a:cubicBezTo>
                    <a:pt x="2812" y="2746"/>
                    <a:pt x="2782" y="2753"/>
                    <a:pt x="2751" y="2609"/>
                  </a:cubicBezTo>
                  <a:cubicBezTo>
                    <a:pt x="2705" y="2629"/>
                    <a:pt x="2707" y="2463"/>
                    <a:pt x="2645" y="2738"/>
                  </a:cubicBezTo>
                  <a:cubicBezTo>
                    <a:pt x="2632" y="2740"/>
                    <a:pt x="2618" y="2744"/>
                    <a:pt x="2610" y="2815"/>
                  </a:cubicBezTo>
                  <a:cubicBezTo>
                    <a:pt x="2597" y="2777"/>
                    <a:pt x="2583" y="2773"/>
                    <a:pt x="2574" y="2712"/>
                  </a:cubicBezTo>
                  <a:cubicBezTo>
                    <a:pt x="2556" y="2720"/>
                    <a:pt x="2460" y="2684"/>
                    <a:pt x="2460" y="2443"/>
                  </a:cubicBezTo>
                  <a:cubicBezTo>
                    <a:pt x="2449" y="2366"/>
                    <a:pt x="2430" y="2346"/>
                    <a:pt x="2420" y="2279"/>
                  </a:cubicBezTo>
                  <a:cubicBezTo>
                    <a:pt x="2400" y="2273"/>
                    <a:pt x="2384" y="2213"/>
                    <a:pt x="2366" y="2244"/>
                  </a:cubicBezTo>
                  <a:cubicBezTo>
                    <a:pt x="2358" y="2162"/>
                    <a:pt x="2347" y="2120"/>
                    <a:pt x="2334" y="2117"/>
                  </a:cubicBezTo>
                  <a:cubicBezTo>
                    <a:pt x="2313" y="2143"/>
                    <a:pt x="2294" y="2107"/>
                    <a:pt x="2270" y="2075"/>
                  </a:cubicBezTo>
                  <a:cubicBezTo>
                    <a:pt x="2266" y="2060"/>
                    <a:pt x="2260" y="2028"/>
                    <a:pt x="2255" y="1975"/>
                  </a:cubicBezTo>
                  <a:cubicBezTo>
                    <a:pt x="2243" y="2023"/>
                    <a:pt x="2229" y="2022"/>
                    <a:pt x="2216" y="2027"/>
                  </a:cubicBezTo>
                  <a:cubicBezTo>
                    <a:pt x="2212" y="2050"/>
                    <a:pt x="2210" y="2067"/>
                    <a:pt x="2207" y="2086"/>
                  </a:cubicBezTo>
                  <a:cubicBezTo>
                    <a:pt x="2198" y="2089"/>
                    <a:pt x="2190" y="2093"/>
                    <a:pt x="2182" y="2096"/>
                  </a:cubicBezTo>
                  <a:cubicBezTo>
                    <a:pt x="2167" y="2063"/>
                    <a:pt x="2162" y="1981"/>
                    <a:pt x="2155" y="1919"/>
                  </a:cubicBezTo>
                  <a:cubicBezTo>
                    <a:pt x="2124" y="1895"/>
                    <a:pt x="2059" y="1735"/>
                    <a:pt x="2033" y="1770"/>
                  </a:cubicBezTo>
                  <a:cubicBezTo>
                    <a:pt x="2019" y="1716"/>
                    <a:pt x="2002" y="1704"/>
                    <a:pt x="1987" y="1679"/>
                  </a:cubicBezTo>
                  <a:cubicBezTo>
                    <a:pt x="1977" y="1686"/>
                    <a:pt x="1968" y="1690"/>
                    <a:pt x="1959" y="1691"/>
                  </a:cubicBezTo>
                  <a:cubicBezTo>
                    <a:pt x="1956" y="1675"/>
                    <a:pt x="1953" y="1655"/>
                    <a:pt x="1949" y="1631"/>
                  </a:cubicBezTo>
                  <a:cubicBezTo>
                    <a:pt x="1933" y="1692"/>
                    <a:pt x="1913" y="1661"/>
                    <a:pt x="1899" y="1721"/>
                  </a:cubicBezTo>
                  <a:cubicBezTo>
                    <a:pt x="1875" y="1636"/>
                    <a:pt x="1851" y="1562"/>
                    <a:pt x="1826" y="1499"/>
                  </a:cubicBezTo>
                  <a:cubicBezTo>
                    <a:pt x="1817" y="1502"/>
                    <a:pt x="1808" y="1506"/>
                    <a:pt x="1799" y="1510"/>
                  </a:cubicBezTo>
                  <a:cubicBezTo>
                    <a:pt x="1785" y="1485"/>
                    <a:pt x="1777" y="1425"/>
                    <a:pt x="1767" y="1382"/>
                  </a:cubicBezTo>
                  <a:cubicBezTo>
                    <a:pt x="1758" y="1386"/>
                    <a:pt x="1749" y="1389"/>
                    <a:pt x="1741" y="1393"/>
                  </a:cubicBezTo>
                  <a:cubicBezTo>
                    <a:pt x="1727" y="1497"/>
                    <a:pt x="1613" y="1389"/>
                    <a:pt x="1602" y="1257"/>
                  </a:cubicBezTo>
                  <a:cubicBezTo>
                    <a:pt x="1573" y="1268"/>
                    <a:pt x="1577" y="1247"/>
                    <a:pt x="1555" y="1393"/>
                  </a:cubicBezTo>
                  <a:cubicBezTo>
                    <a:pt x="1539" y="1355"/>
                    <a:pt x="1523" y="1376"/>
                    <a:pt x="1506" y="1380"/>
                  </a:cubicBezTo>
                  <a:cubicBezTo>
                    <a:pt x="1487" y="1480"/>
                    <a:pt x="1467" y="1515"/>
                    <a:pt x="1445" y="1484"/>
                  </a:cubicBezTo>
                  <a:cubicBezTo>
                    <a:pt x="1423" y="1580"/>
                    <a:pt x="1399" y="1601"/>
                    <a:pt x="1374" y="1547"/>
                  </a:cubicBezTo>
                  <a:cubicBezTo>
                    <a:pt x="1368" y="1671"/>
                    <a:pt x="1359" y="1775"/>
                    <a:pt x="1347" y="1857"/>
                  </a:cubicBezTo>
                  <a:cubicBezTo>
                    <a:pt x="1338" y="1866"/>
                    <a:pt x="1330" y="1884"/>
                    <a:pt x="1324" y="1906"/>
                  </a:cubicBezTo>
                  <a:cubicBezTo>
                    <a:pt x="1312" y="1899"/>
                    <a:pt x="1304" y="1848"/>
                    <a:pt x="1291" y="1864"/>
                  </a:cubicBezTo>
                  <a:cubicBezTo>
                    <a:pt x="1291" y="1775"/>
                    <a:pt x="1272" y="1799"/>
                    <a:pt x="1267" y="1741"/>
                  </a:cubicBezTo>
                  <a:cubicBezTo>
                    <a:pt x="1256" y="1729"/>
                    <a:pt x="1248" y="1738"/>
                    <a:pt x="1242" y="1777"/>
                  </a:cubicBezTo>
                  <a:cubicBezTo>
                    <a:pt x="1224" y="1731"/>
                    <a:pt x="1223" y="1628"/>
                    <a:pt x="1211" y="1562"/>
                  </a:cubicBezTo>
                  <a:cubicBezTo>
                    <a:pt x="1203" y="1566"/>
                    <a:pt x="1194" y="1570"/>
                    <a:pt x="1184" y="1574"/>
                  </a:cubicBezTo>
                  <a:cubicBezTo>
                    <a:pt x="1146" y="1318"/>
                    <a:pt x="1121" y="1371"/>
                    <a:pt x="1083" y="1198"/>
                  </a:cubicBezTo>
                  <a:cubicBezTo>
                    <a:pt x="1073" y="1202"/>
                    <a:pt x="1063" y="1207"/>
                    <a:pt x="1052" y="1211"/>
                  </a:cubicBezTo>
                  <a:cubicBezTo>
                    <a:pt x="1050" y="1228"/>
                    <a:pt x="1047" y="1246"/>
                    <a:pt x="1043" y="1271"/>
                  </a:cubicBezTo>
                  <a:cubicBezTo>
                    <a:pt x="1017" y="1240"/>
                    <a:pt x="988" y="1267"/>
                    <a:pt x="963" y="1307"/>
                  </a:cubicBezTo>
                  <a:cubicBezTo>
                    <a:pt x="946" y="1193"/>
                    <a:pt x="922" y="1132"/>
                    <a:pt x="901" y="1053"/>
                  </a:cubicBezTo>
                  <a:cubicBezTo>
                    <a:pt x="883" y="1073"/>
                    <a:pt x="864" y="1011"/>
                    <a:pt x="842" y="1060"/>
                  </a:cubicBezTo>
                  <a:cubicBezTo>
                    <a:pt x="842" y="1060"/>
                    <a:pt x="843" y="1074"/>
                    <a:pt x="843" y="1088"/>
                  </a:cubicBezTo>
                  <a:cubicBezTo>
                    <a:pt x="833" y="1147"/>
                    <a:pt x="822" y="1080"/>
                    <a:pt x="809" y="1087"/>
                  </a:cubicBezTo>
                  <a:cubicBezTo>
                    <a:pt x="792" y="938"/>
                    <a:pt x="775" y="899"/>
                    <a:pt x="758" y="973"/>
                  </a:cubicBezTo>
                  <a:cubicBezTo>
                    <a:pt x="711" y="748"/>
                    <a:pt x="607" y="902"/>
                    <a:pt x="574" y="633"/>
                  </a:cubicBezTo>
                  <a:cubicBezTo>
                    <a:pt x="563" y="638"/>
                    <a:pt x="553" y="642"/>
                    <a:pt x="542" y="647"/>
                  </a:cubicBezTo>
                  <a:cubicBezTo>
                    <a:pt x="541" y="662"/>
                    <a:pt x="541" y="679"/>
                    <a:pt x="540" y="700"/>
                  </a:cubicBezTo>
                  <a:cubicBezTo>
                    <a:pt x="526" y="705"/>
                    <a:pt x="512" y="711"/>
                    <a:pt x="497" y="718"/>
                  </a:cubicBezTo>
                  <a:cubicBezTo>
                    <a:pt x="436" y="378"/>
                    <a:pt x="361" y="231"/>
                    <a:pt x="294" y="28"/>
                  </a:cubicBezTo>
                  <a:cubicBezTo>
                    <a:pt x="282" y="27"/>
                    <a:pt x="269" y="55"/>
                    <a:pt x="259" y="9"/>
                  </a:cubicBezTo>
                  <a:cubicBezTo>
                    <a:pt x="256" y="25"/>
                    <a:pt x="254" y="35"/>
                    <a:pt x="253" y="45"/>
                  </a:cubicBezTo>
                  <a:cubicBezTo>
                    <a:pt x="242" y="43"/>
                    <a:pt x="234" y="-13"/>
                    <a:pt x="221" y="4"/>
                  </a:cubicBezTo>
                  <a:cubicBezTo>
                    <a:pt x="216" y="41"/>
                    <a:pt x="210" y="86"/>
                    <a:pt x="204" y="131"/>
                  </a:cubicBezTo>
                  <a:cubicBezTo>
                    <a:pt x="189" y="167"/>
                    <a:pt x="173" y="55"/>
                    <a:pt x="160" y="147"/>
                  </a:cubicBezTo>
                  <a:cubicBezTo>
                    <a:pt x="152" y="103"/>
                    <a:pt x="142" y="122"/>
                    <a:pt x="131" y="124"/>
                  </a:cubicBezTo>
                  <a:cubicBezTo>
                    <a:pt x="124" y="84"/>
                    <a:pt x="113" y="62"/>
                    <a:pt x="110" y="0"/>
                  </a:cubicBezTo>
                  <a:cubicBezTo>
                    <a:pt x="100" y="13"/>
                    <a:pt x="104" y="76"/>
                    <a:pt x="93" y="112"/>
                  </a:cubicBezTo>
                  <a:cubicBezTo>
                    <a:pt x="70" y="119"/>
                    <a:pt x="47" y="138"/>
                    <a:pt x="24" y="170"/>
                  </a:cubicBezTo>
                  <a:cubicBezTo>
                    <a:pt x="19" y="205"/>
                    <a:pt x="12" y="233"/>
                    <a:pt x="11" y="289"/>
                  </a:cubicBezTo>
                  <a:cubicBezTo>
                    <a:pt x="1" y="282"/>
                    <a:pt x="8" y="308"/>
                    <a:pt x="0" y="264"/>
                  </a:cubicBezTo>
                  <a:lnTo>
                    <a:pt x="0" y="21587"/>
                  </a:lnTo>
                  <a:lnTo>
                    <a:pt x="21597" y="21587"/>
                  </a:lnTo>
                  <a:cubicBezTo>
                    <a:pt x="21597" y="21587"/>
                    <a:pt x="21600" y="367"/>
                    <a:pt x="21600" y="367"/>
                  </a:cubicBezTo>
                  <a:close/>
                </a:path>
              </a:pathLst>
            </a:custGeom>
            <a:solidFill>
              <a:schemeClr val="bg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grpSp>
      <p:sp>
        <p:nvSpPr>
          <p:cNvPr id="2" name="Titel 1"/>
          <p:cNvSpPr>
            <a:spLocks noGrp="1"/>
          </p:cNvSpPr>
          <p:nvPr>
            <p:ph type="title"/>
          </p:nvPr>
        </p:nvSpPr>
        <p:spPr>
          <a:xfrm>
            <a:off x="355533" y="457202"/>
            <a:ext cx="7897481" cy="963613"/>
          </a:xfrm>
          <a:prstGeom prst="rect">
            <a:avLst/>
          </a:prstGeom>
        </p:spPr>
        <p:txBody>
          <a:bodyPr/>
          <a:lstStyle>
            <a:lvl1pPr>
              <a:defRPr sz="2800"/>
            </a:lvl1pPr>
          </a:lstStyle>
          <a:p>
            <a:r>
              <a:rPr lang="da-DK"/>
              <a:t>Klik for at redigere titeltypografien i masteren</a:t>
            </a:r>
          </a:p>
        </p:txBody>
      </p:sp>
      <p:sp>
        <p:nvSpPr>
          <p:cNvPr id="3" name="Pladsholder til indhold 2"/>
          <p:cNvSpPr>
            <a:spLocks noGrp="1"/>
          </p:cNvSpPr>
          <p:nvPr>
            <p:ph idx="1"/>
          </p:nvPr>
        </p:nvSpPr>
        <p:spPr>
          <a:xfrm>
            <a:off x="355534" y="1491425"/>
            <a:ext cx="11445508" cy="4314559"/>
          </a:xfrm>
          <a:prstGeom prst="rect">
            <a:avLst/>
          </a:prstGeom>
        </p:spPr>
        <p:txBody>
          <a:bodyPr/>
          <a:lstStyle>
            <a:lvl1pPr marL="0" indent="0">
              <a:spcBef>
                <a:spcPts val="1500"/>
              </a:spcBef>
              <a:buNone/>
              <a:defRPr sz="1400">
                <a:latin typeface="Open Sans" panose="020B0606030504020204" pitchFamily="34" charset="0"/>
                <a:ea typeface="Open Sans" panose="020B0606030504020204" pitchFamily="34" charset="0"/>
                <a:cs typeface="Open Sans" panose="020B0606030504020204" pitchFamily="34" charset="0"/>
              </a:defRPr>
            </a:lvl1pPr>
          </a:lstStyle>
          <a:p>
            <a:pPr lvl="0"/>
            <a:r>
              <a:rPr lang="da-DK"/>
              <a:t>Klik for at redigere teksttypografierne i masteren</a:t>
            </a:r>
          </a:p>
        </p:txBody>
      </p:sp>
      <p:sp>
        <p:nvSpPr>
          <p:cNvPr id="10" name="Tekstfelt 9"/>
          <p:cNvSpPr txBox="1"/>
          <p:nvPr userDrawn="1"/>
        </p:nvSpPr>
        <p:spPr>
          <a:xfrm>
            <a:off x="10331771" y="6415690"/>
            <a:ext cx="1778479" cy="246221"/>
          </a:xfrm>
          <a:prstGeom prst="rect">
            <a:avLst/>
          </a:prstGeom>
          <a:noFill/>
        </p:spPr>
        <p:txBody>
          <a:bodyPr wrap="square" lIns="0" tIns="0" rIns="0" bIns="0" rtlCol="0" anchor="ctr">
            <a:noAutofit/>
          </a:bodyPr>
          <a:lstStyle/>
          <a:p>
            <a:r>
              <a:rPr lang="da-DK" sz="1000" b="1" i="0" kern="1200">
                <a:solidFill>
                  <a:schemeClr val="tx1"/>
                </a:solidFill>
                <a:latin typeface="Roboto Slab Bold"/>
                <a:ea typeface="+mn-ea"/>
                <a:cs typeface="Roboto Slab Bold"/>
              </a:rPr>
              <a:t>Sammen stopper vi svigt</a:t>
            </a:r>
          </a:p>
        </p:txBody>
      </p:sp>
      <p:sp>
        <p:nvSpPr>
          <p:cNvPr id="14" name="Rektangel 13"/>
          <p:cNvSpPr/>
          <p:nvPr userDrawn="1"/>
        </p:nvSpPr>
        <p:spPr>
          <a:xfrm>
            <a:off x="10495655" y="0"/>
            <a:ext cx="1331669" cy="9634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pic>
        <p:nvPicPr>
          <p:cNvPr id="15" name="Billede 14" descr="pic6.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69495" y="240808"/>
            <a:ext cx="966468" cy="551688"/>
          </a:xfrm>
          <a:prstGeom prst="rect">
            <a:avLst/>
          </a:prstGeom>
        </p:spPr>
      </p:pic>
      <p:pic>
        <p:nvPicPr>
          <p:cNvPr id="12" name="Billede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63376" y="6341047"/>
            <a:ext cx="368396" cy="345282"/>
          </a:xfrm>
          <a:prstGeom prst="rect">
            <a:avLst/>
          </a:prstGeom>
        </p:spPr>
      </p:pic>
      <p:sp>
        <p:nvSpPr>
          <p:cNvPr id="18" name="Pladsholder til diasnummer 5">
            <a:extLst>
              <a:ext uri="{FF2B5EF4-FFF2-40B4-BE49-F238E27FC236}">
                <a16:creationId xmlns:a16="http://schemas.microsoft.com/office/drawing/2014/main" id="{DBA033BB-B8F9-4CDE-9680-F9BC0D12B107}"/>
              </a:ext>
            </a:extLst>
          </p:cNvPr>
          <p:cNvSpPr>
            <a:spLocks noGrp="1"/>
          </p:cNvSpPr>
          <p:nvPr>
            <p:ph type="sldNum" sz="quarter" idx="4"/>
          </p:nvPr>
        </p:nvSpPr>
        <p:spPr>
          <a:xfrm>
            <a:off x="355534" y="6484782"/>
            <a:ext cx="1099413" cy="365125"/>
          </a:xfrm>
          <a:prstGeom prst="rect">
            <a:avLst/>
          </a:prstGeom>
        </p:spPr>
        <p:txBody>
          <a:bodyPr vert="horz" lIns="0" tIns="0" rIns="0" bIns="0" rtlCol="0" anchor="t" anchorCtr="0">
            <a:noAutofit/>
          </a:bodyPr>
          <a:lstStyle>
            <a:lvl1pPr algn="l">
              <a:defRPr sz="1000" b="1" i="0">
                <a:solidFill>
                  <a:schemeClr val="tx1"/>
                </a:solidFill>
                <a:latin typeface="Roboto Slab Bold"/>
                <a:cs typeface="Roboto Slab Bold"/>
              </a:defRPr>
            </a:lvl1pPr>
          </a:lstStyle>
          <a:p>
            <a:r>
              <a:rPr lang="da-DK"/>
              <a:t>Side </a:t>
            </a:r>
            <a:fld id="{730605FF-F867-A740-A5DE-C65B9C40772E}" type="slidenum">
              <a:rPr lang="da-DK" smtClean="0"/>
              <a:pPr/>
              <a:t>‹nr.›</a:t>
            </a:fld>
            <a:endParaRPr lang="da-DK"/>
          </a:p>
        </p:txBody>
      </p:sp>
      <p:sp>
        <p:nvSpPr>
          <p:cNvPr id="19" name="Pladsholder til tekst 12">
            <a:extLst>
              <a:ext uri="{FF2B5EF4-FFF2-40B4-BE49-F238E27FC236}">
                <a16:creationId xmlns:a16="http://schemas.microsoft.com/office/drawing/2014/main" id="{B0FFD919-201F-49F3-9588-DF206C17091B}"/>
              </a:ext>
            </a:extLst>
          </p:cNvPr>
          <p:cNvSpPr>
            <a:spLocks noGrp="1"/>
          </p:cNvSpPr>
          <p:nvPr>
            <p:ph type="body" sz="quarter" idx="10" hasCustomPrompt="1"/>
          </p:nvPr>
        </p:nvSpPr>
        <p:spPr>
          <a:xfrm>
            <a:off x="1454947" y="6438115"/>
            <a:ext cx="4342222" cy="383316"/>
          </a:xfrm>
          <a:prstGeom prst="rect">
            <a:avLst/>
          </a:prstGeom>
        </p:spPr>
        <p:txBody>
          <a:bodyPr/>
          <a:lstStyle>
            <a:lvl1pPr marL="0" indent="0">
              <a:buNone/>
              <a:defRPr sz="1000">
                <a:solidFill>
                  <a:srgbClr val="F05041"/>
                </a:solidFill>
                <a:latin typeface="Roboto Slab Bold" pitchFamily="2" charset="0"/>
                <a:ea typeface="Roboto Slab Bold" pitchFamily="2" charset="0"/>
              </a:defRPr>
            </a:lvl1pPr>
            <a:lvl5pPr marL="717550" indent="0" algn="l">
              <a:buNone/>
              <a:defRPr>
                <a:solidFill>
                  <a:srgbClr val="F05041"/>
                </a:solidFill>
                <a:latin typeface="Roboto Slab Bold" pitchFamily="2" charset="0"/>
                <a:ea typeface="Roboto Slab Bold" pitchFamily="2" charset="0"/>
              </a:defRPr>
            </a:lvl5pPr>
          </a:lstStyle>
          <a:p>
            <a:pPr lvl="0"/>
            <a:r>
              <a:rPr lang="da-DK"/>
              <a:t>Emne</a:t>
            </a:r>
          </a:p>
        </p:txBody>
      </p:sp>
      <p:sp>
        <p:nvSpPr>
          <p:cNvPr id="13" name="Pladsholder til indhold 13">
            <a:extLst>
              <a:ext uri="{FF2B5EF4-FFF2-40B4-BE49-F238E27FC236}">
                <a16:creationId xmlns:a16="http://schemas.microsoft.com/office/drawing/2014/main" id="{AF709AF3-AE97-42DB-82FC-1ED09DE2AEE8}"/>
              </a:ext>
            </a:extLst>
          </p:cNvPr>
          <p:cNvSpPr>
            <a:spLocks noGrp="1"/>
          </p:cNvSpPr>
          <p:nvPr>
            <p:ph sz="quarter" idx="11" hasCustomPrompt="1"/>
          </p:nvPr>
        </p:nvSpPr>
        <p:spPr>
          <a:xfrm>
            <a:off x="8358777" y="1"/>
            <a:ext cx="1945195" cy="963613"/>
          </a:xfrm>
          <a:prstGeom prst="rect">
            <a:avLst/>
          </a:prstGeom>
        </p:spPr>
        <p:txBody>
          <a:bodyPr/>
          <a:lstStyle>
            <a:lvl1pPr marL="0" indent="0" algn="ctr">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a-DK"/>
              <a:t>Indsæt partner logo</a:t>
            </a:r>
          </a:p>
        </p:txBody>
      </p:sp>
    </p:spTree>
    <p:extLst>
      <p:ext uri="{BB962C8B-B14F-4D97-AF65-F5344CB8AC3E}">
        <p14:creationId xmlns:p14="http://schemas.microsoft.com/office/powerpoint/2010/main" val="26756200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el og indholdsobjekt 2">
    <p:spTree>
      <p:nvGrpSpPr>
        <p:cNvPr id="1" name=""/>
        <p:cNvGrpSpPr/>
        <p:nvPr/>
      </p:nvGrpSpPr>
      <p:grpSpPr>
        <a:xfrm>
          <a:off x="0" y="0"/>
          <a:ext cx="0" cy="0"/>
          <a:chOff x="0" y="0"/>
          <a:chExt cx="0" cy="0"/>
        </a:xfrm>
      </p:grpSpPr>
      <p:sp>
        <p:nvSpPr>
          <p:cNvPr id="2" name="Titel 1"/>
          <p:cNvSpPr>
            <a:spLocks noGrp="1"/>
          </p:cNvSpPr>
          <p:nvPr>
            <p:ph type="title"/>
          </p:nvPr>
        </p:nvSpPr>
        <p:spPr>
          <a:xfrm>
            <a:off x="355534" y="457202"/>
            <a:ext cx="7811559" cy="871869"/>
          </a:xfrm>
          <a:prstGeom prst="rect">
            <a:avLst/>
          </a:prstGeom>
        </p:spPr>
        <p:txBody>
          <a:bodyPr/>
          <a:lstStyle>
            <a:lvl1pPr>
              <a:defRPr sz="2800"/>
            </a:lvl1pPr>
          </a:lstStyle>
          <a:p>
            <a:r>
              <a:rPr lang="da-DK"/>
              <a:t>Klik for at redigere titeltypografien i masteren</a:t>
            </a:r>
          </a:p>
        </p:txBody>
      </p:sp>
      <p:sp>
        <p:nvSpPr>
          <p:cNvPr id="3" name="Pladsholder til indhold 2"/>
          <p:cNvSpPr>
            <a:spLocks noGrp="1"/>
          </p:cNvSpPr>
          <p:nvPr>
            <p:ph idx="1"/>
          </p:nvPr>
        </p:nvSpPr>
        <p:spPr>
          <a:xfrm>
            <a:off x="355534" y="1435395"/>
            <a:ext cx="11445508" cy="4370588"/>
          </a:xfrm>
          <a:prstGeom prst="rect">
            <a:avLst/>
          </a:prstGeom>
        </p:spPr>
        <p:txBody>
          <a:bodyPr/>
          <a:lstStyle>
            <a:lvl1pPr marL="0" indent="0">
              <a:spcBef>
                <a:spcPts val="1500"/>
              </a:spcBef>
              <a:buNone/>
              <a:defRPr sz="1400">
                <a:latin typeface="Open Sans" panose="020B0606030504020204" pitchFamily="34" charset="0"/>
                <a:ea typeface="Open Sans" panose="020B0606030504020204" pitchFamily="34" charset="0"/>
                <a:cs typeface="Open Sans" panose="020B0606030504020204" pitchFamily="34" charset="0"/>
              </a:defRPr>
            </a:lvl1pPr>
          </a:lstStyle>
          <a:p>
            <a:pPr lvl="0"/>
            <a:r>
              <a:rPr lang="da-DK"/>
              <a:t>Klik for at redigere teksttypografierne i masteren</a:t>
            </a:r>
          </a:p>
        </p:txBody>
      </p:sp>
      <p:sp>
        <p:nvSpPr>
          <p:cNvPr id="5" name="Rektangel 4"/>
          <p:cNvSpPr/>
          <p:nvPr userDrawn="1"/>
        </p:nvSpPr>
        <p:spPr>
          <a:xfrm>
            <a:off x="10495655" y="0"/>
            <a:ext cx="1331669" cy="9634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800"/>
          </a:p>
        </p:txBody>
      </p:sp>
      <p:pic>
        <p:nvPicPr>
          <p:cNvPr id="6" name="Billede 5" descr="pic6.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69495" y="240808"/>
            <a:ext cx="966468" cy="551688"/>
          </a:xfrm>
          <a:prstGeom prst="rect">
            <a:avLst/>
          </a:prstGeom>
        </p:spPr>
      </p:pic>
      <p:sp>
        <p:nvSpPr>
          <p:cNvPr id="8" name="Tekstfelt 7"/>
          <p:cNvSpPr txBox="1"/>
          <p:nvPr userDrawn="1"/>
        </p:nvSpPr>
        <p:spPr>
          <a:xfrm>
            <a:off x="10331771" y="6415690"/>
            <a:ext cx="1778479" cy="246221"/>
          </a:xfrm>
          <a:prstGeom prst="rect">
            <a:avLst/>
          </a:prstGeom>
          <a:noFill/>
        </p:spPr>
        <p:txBody>
          <a:bodyPr wrap="square" lIns="0" tIns="0" rIns="0" bIns="0" rtlCol="0" anchor="ctr">
            <a:noAutofit/>
          </a:bodyPr>
          <a:lstStyle/>
          <a:p>
            <a:r>
              <a:rPr lang="da-DK" sz="1000" b="1" i="0" kern="1200">
                <a:solidFill>
                  <a:schemeClr val="tx1"/>
                </a:solidFill>
                <a:latin typeface="Roboto Slab Bold"/>
                <a:ea typeface="+mn-ea"/>
                <a:cs typeface="Roboto Slab Bold"/>
              </a:rPr>
              <a:t>Sammen stopper vi svigt</a:t>
            </a:r>
          </a:p>
        </p:txBody>
      </p:sp>
      <p:pic>
        <p:nvPicPr>
          <p:cNvPr id="10" name="Billed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63376" y="6341047"/>
            <a:ext cx="368396" cy="345282"/>
          </a:xfrm>
          <a:prstGeom prst="rect">
            <a:avLst/>
          </a:prstGeom>
        </p:spPr>
      </p:pic>
      <p:sp>
        <p:nvSpPr>
          <p:cNvPr id="12" name="Pladsholder til diasnummer 5">
            <a:extLst>
              <a:ext uri="{FF2B5EF4-FFF2-40B4-BE49-F238E27FC236}">
                <a16:creationId xmlns:a16="http://schemas.microsoft.com/office/drawing/2014/main" id="{06E6837E-FA67-4C15-B92A-CFC15BAB050B}"/>
              </a:ext>
            </a:extLst>
          </p:cNvPr>
          <p:cNvSpPr>
            <a:spLocks noGrp="1"/>
          </p:cNvSpPr>
          <p:nvPr>
            <p:ph type="sldNum" sz="quarter" idx="4"/>
          </p:nvPr>
        </p:nvSpPr>
        <p:spPr>
          <a:xfrm>
            <a:off x="355534" y="6484782"/>
            <a:ext cx="1099413" cy="365125"/>
          </a:xfrm>
          <a:prstGeom prst="rect">
            <a:avLst/>
          </a:prstGeom>
        </p:spPr>
        <p:txBody>
          <a:bodyPr vert="horz" lIns="0" tIns="0" rIns="0" bIns="0" rtlCol="0" anchor="t" anchorCtr="0">
            <a:noAutofit/>
          </a:bodyPr>
          <a:lstStyle>
            <a:lvl1pPr algn="l">
              <a:defRPr sz="1000" b="1" i="0">
                <a:solidFill>
                  <a:schemeClr val="tx1"/>
                </a:solidFill>
                <a:latin typeface="Roboto Slab Bold"/>
                <a:cs typeface="Roboto Slab Bold"/>
              </a:defRPr>
            </a:lvl1pPr>
          </a:lstStyle>
          <a:p>
            <a:r>
              <a:rPr lang="da-DK"/>
              <a:t>Side </a:t>
            </a:r>
            <a:fld id="{730605FF-F867-A740-A5DE-C65B9C40772E}" type="slidenum">
              <a:rPr lang="da-DK" smtClean="0"/>
              <a:pPr/>
              <a:t>‹nr.›</a:t>
            </a:fld>
            <a:endParaRPr lang="da-DK"/>
          </a:p>
        </p:txBody>
      </p:sp>
      <p:sp>
        <p:nvSpPr>
          <p:cNvPr id="13" name="Pladsholder til tekst 12">
            <a:extLst>
              <a:ext uri="{FF2B5EF4-FFF2-40B4-BE49-F238E27FC236}">
                <a16:creationId xmlns:a16="http://schemas.microsoft.com/office/drawing/2014/main" id="{197E2C58-3A63-41E0-9BC7-B916F9EFC316}"/>
              </a:ext>
            </a:extLst>
          </p:cNvPr>
          <p:cNvSpPr>
            <a:spLocks noGrp="1"/>
          </p:cNvSpPr>
          <p:nvPr>
            <p:ph type="body" sz="quarter" idx="10" hasCustomPrompt="1"/>
          </p:nvPr>
        </p:nvSpPr>
        <p:spPr>
          <a:xfrm>
            <a:off x="1454947" y="6438115"/>
            <a:ext cx="4342222" cy="383316"/>
          </a:xfrm>
          <a:prstGeom prst="rect">
            <a:avLst/>
          </a:prstGeom>
        </p:spPr>
        <p:txBody>
          <a:bodyPr/>
          <a:lstStyle>
            <a:lvl1pPr marL="0" indent="0">
              <a:buNone/>
              <a:defRPr sz="1000">
                <a:solidFill>
                  <a:srgbClr val="F05041"/>
                </a:solidFill>
                <a:latin typeface="Roboto Slab Bold" pitchFamily="2" charset="0"/>
                <a:ea typeface="Roboto Slab Bold" pitchFamily="2" charset="0"/>
              </a:defRPr>
            </a:lvl1pPr>
            <a:lvl5pPr marL="717550" indent="0" algn="l">
              <a:buNone/>
              <a:defRPr>
                <a:solidFill>
                  <a:srgbClr val="F05041"/>
                </a:solidFill>
                <a:latin typeface="Roboto Slab Bold" pitchFamily="2" charset="0"/>
                <a:ea typeface="Roboto Slab Bold" pitchFamily="2" charset="0"/>
              </a:defRPr>
            </a:lvl5pPr>
          </a:lstStyle>
          <a:p>
            <a:pPr lvl="0"/>
            <a:r>
              <a:rPr lang="da-DK"/>
              <a:t>Emne</a:t>
            </a:r>
          </a:p>
        </p:txBody>
      </p:sp>
      <p:sp>
        <p:nvSpPr>
          <p:cNvPr id="15" name="Pladsholder til indhold 13">
            <a:extLst>
              <a:ext uri="{FF2B5EF4-FFF2-40B4-BE49-F238E27FC236}">
                <a16:creationId xmlns:a16="http://schemas.microsoft.com/office/drawing/2014/main" id="{37507292-6D03-42FE-A1D7-659A5FD6EFAC}"/>
              </a:ext>
            </a:extLst>
          </p:cNvPr>
          <p:cNvSpPr>
            <a:spLocks noGrp="1"/>
          </p:cNvSpPr>
          <p:nvPr>
            <p:ph sz="quarter" idx="11" hasCustomPrompt="1"/>
          </p:nvPr>
        </p:nvSpPr>
        <p:spPr>
          <a:xfrm>
            <a:off x="8358777" y="1"/>
            <a:ext cx="1945195" cy="963613"/>
          </a:xfrm>
          <a:prstGeom prst="rect">
            <a:avLst/>
          </a:prstGeom>
        </p:spPr>
        <p:txBody>
          <a:bodyPr/>
          <a:lstStyle>
            <a:lvl1pPr marL="0" indent="0" algn="ctr">
              <a:buNone/>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a-DK"/>
              <a:t>Indsæt partner logo</a:t>
            </a:r>
          </a:p>
        </p:txBody>
      </p:sp>
    </p:spTree>
    <p:extLst>
      <p:ext uri="{BB962C8B-B14F-4D97-AF65-F5344CB8AC3E}">
        <p14:creationId xmlns:p14="http://schemas.microsoft.com/office/powerpoint/2010/main" val="160605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og to spal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5362552" cy="4320000"/>
          </a:xfrm>
        </p:spPr>
        <p:txBody>
          <a:bodyPr/>
          <a:lstStyle/>
          <a:p>
            <a:pPr lvl="0"/>
            <a:r>
              <a:rPr lang="da-DK"/>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6171908" y="1825625"/>
            <a:ext cx="5577180"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8" name="Text Placeholder 7">
            <a:extLst>
              <a:ext uri="{FF2B5EF4-FFF2-40B4-BE49-F238E27FC236}">
                <a16:creationId xmlns:a16="http://schemas.microsoft.com/office/drawing/2014/main" id="{8E836C54-A88E-BE6F-350E-1D4BCBE8F59F}"/>
              </a:ext>
            </a:extLst>
          </p:cNvPr>
          <p:cNvSpPr>
            <a:spLocks noGrp="1"/>
          </p:cNvSpPr>
          <p:nvPr>
            <p:ph type="body" sz="quarter" idx="13"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3599623527"/>
      </p:ext>
    </p:extLst>
  </p:cSld>
  <p:clrMapOvr>
    <a:masterClrMapping/>
  </p:clrMapOvr>
  <p:extLst>
    <p:ext uri="{DCECCB84-F9BA-43D5-87BE-67443E8EF086}">
      <p15:sldGuideLst xmlns:p15="http://schemas.microsoft.com/office/powerpoint/2012/main">
        <p15:guide id="1" pos="3659" userDrawn="1">
          <p15:clr>
            <a:srgbClr val="A4A3A4"/>
          </p15:clr>
        </p15:guide>
        <p15:guide id="2" pos="3885" userDrawn="1">
          <p15:clr>
            <a:srgbClr val="A4A3A4"/>
          </p15:clr>
        </p15:guide>
        <p15:guide id="3" orient="horz" pos="1139"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tre spal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3526577" cy="4320000"/>
          </a:xfrm>
        </p:spPr>
        <p:txBody>
          <a:bodyPr/>
          <a:lstStyle/>
          <a:p>
            <a:pPr lvl="0"/>
            <a:r>
              <a:rPr lang="da-DK"/>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4335933" y="1825625"/>
            <a:ext cx="3526577"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2" name="Content Placeholder 3">
            <a:extLst>
              <a:ext uri="{FF2B5EF4-FFF2-40B4-BE49-F238E27FC236}">
                <a16:creationId xmlns:a16="http://schemas.microsoft.com/office/drawing/2014/main" id="{71CC9945-3DB5-4F5F-9CB1-2FB8C9CD96B1}"/>
              </a:ext>
            </a:extLst>
          </p:cNvPr>
          <p:cNvSpPr>
            <a:spLocks noGrp="1"/>
          </p:cNvSpPr>
          <p:nvPr>
            <p:ph sz="half" idx="13" hasCustomPrompt="1"/>
          </p:nvPr>
        </p:nvSpPr>
        <p:spPr>
          <a:xfrm>
            <a:off x="8216069" y="1825625"/>
            <a:ext cx="3526575" cy="4320000"/>
          </a:xfrm>
        </p:spPr>
        <p:txBody>
          <a:bodyPr/>
          <a:lstStyle/>
          <a:p>
            <a:pPr lvl="0"/>
            <a:r>
              <a:rPr lang="da-DK"/>
              <a:t>Klik for at redigere tekst</a:t>
            </a:r>
          </a:p>
        </p:txBody>
      </p:sp>
      <p:sp>
        <p:nvSpPr>
          <p:cNvPr id="9" name="Text Placeholder 7">
            <a:extLst>
              <a:ext uri="{FF2B5EF4-FFF2-40B4-BE49-F238E27FC236}">
                <a16:creationId xmlns:a16="http://schemas.microsoft.com/office/drawing/2014/main" id="{A1B871C0-D018-D78D-FECE-0DEBF41D3491}"/>
              </a:ext>
            </a:extLst>
          </p:cNvPr>
          <p:cNvSpPr>
            <a:spLocks noGrp="1"/>
          </p:cNvSpPr>
          <p:nvPr>
            <p:ph type="body" sz="quarter" idx="14"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236794823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theme" Target="../theme/theme2.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slideLayout" Target="../slideLayouts/slideLayout7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8" Type="http://schemas.openxmlformats.org/officeDocument/2006/relationships/slideLayout" Target="../slideLayouts/slideLayout43.xml"/><Relationship Id="rId3"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FB2E1-5964-4F03-BEE8-7CBCC7FCBE65}"/>
              </a:ext>
            </a:extLst>
          </p:cNvPr>
          <p:cNvSpPr>
            <a:spLocks noGrp="1"/>
          </p:cNvSpPr>
          <p:nvPr>
            <p:ph type="title"/>
          </p:nvPr>
        </p:nvSpPr>
        <p:spPr>
          <a:xfrm>
            <a:off x="442914" y="441326"/>
            <a:ext cx="9144000" cy="1152988"/>
          </a:xfrm>
          <a:prstGeom prst="rect">
            <a:avLst/>
          </a:prstGeom>
        </p:spPr>
        <p:txBody>
          <a:bodyPr vert="horz" lIns="0" tIns="0" rIns="0" bIns="0" rtlCol="0" anchor="t" anchorCtr="0">
            <a:noAutofit/>
          </a:bodyPr>
          <a:lstStyle/>
          <a:p>
            <a:r>
              <a:rPr lang="en-US" err="1"/>
              <a:t>Klik</a:t>
            </a:r>
            <a:r>
              <a:rPr lang="en-US"/>
              <a:t> for at </a:t>
            </a:r>
            <a:r>
              <a:rPr lang="en-US" err="1"/>
              <a:t>redigere</a:t>
            </a:r>
            <a:r>
              <a:rPr lang="en-US"/>
              <a:t> </a:t>
            </a:r>
            <a:r>
              <a:rPr lang="en-US" err="1"/>
              <a:t>titel</a:t>
            </a:r>
            <a:endParaRPr lang="en-GB"/>
          </a:p>
        </p:txBody>
      </p:sp>
      <p:sp>
        <p:nvSpPr>
          <p:cNvPr id="3" name="Text Placeholder 2">
            <a:extLst>
              <a:ext uri="{FF2B5EF4-FFF2-40B4-BE49-F238E27FC236}">
                <a16:creationId xmlns:a16="http://schemas.microsoft.com/office/drawing/2014/main" id="{CFFE28DD-84FC-40AD-89FD-5F5195685915}"/>
              </a:ext>
            </a:extLst>
          </p:cNvPr>
          <p:cNvSpPr>
            <a:spLocks noGrp="1"/>
          </p:cNvSpPr>
          <p:nvPr>
            <p:ph type="body" idx="1"/>
          </p:nvPr>
        </p:nvSpPr>
        <p:spPr>
          <a:xfrm>
            <a:off x="442913" y="1808163"/>
            <a:ext cx="11306175" cy="4500562"/>
          </a:xfrm>
          <a:prstGeom prst="rect">
            <a:avLst/>
          </a:prstGeom>
        </p:spPr>
        <p:txBody>
          <a:bodyPr vert="horz" lIns="0" tIns="0" rIns="0" bIns="0" rtlCol="0">
            <a:noAutofit/>
          </a:bodyPr>
          <a:lstStyle/>
          <a:p>
            <a:pPr lvl="0"/>
            <a:r>
              <a:rPr lang="da-DK"/>
              <a:t>Klik for at redigere tekst</a:t>
            </a:r>
          </a:p>
          <a:p>
            <a:pPr lvl="1"/>
            <a:r>
              <a:rPr lang="en-US" err="1"/>
              <a:t>Andet</a:t>
            </a:r>
            <a:r>
              <a:rPr lang="en-US"/>
              <a:t> </a:t>
            </a:r>
            <a:r>
              <a:rPr lang="en-US" err="1"/>
              <a:t>niveau</a:t>
            </a:r>
            <a:endParaRPr lang="en-US"/>
          </a:p>
          <a:p>
            <a:pPr lvl="2"/>
            <a:r>
              <a:rPr lang="en-US" err="1"/>
              <a:t>Tredie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a:p>
            <a:pPr lvl="5"/>
            <a:r>
              <a:rPr lang="en-US" err="1"/>
              <a:t>Sjette</a:t>
            </a:r>
            <a:endParaRPr lang="en-US"/>
          </a:p>
          <a:p>
            <a:pPr lvl="6"/>
            <a:r>
              <a:rPr lang="en-US"/>
              <a:t>SYVENDE</a:t>
            </a:r>
          </a:p>
        </p:txBody>
      </p:sp>
      <p:sp>
        <p:nvSpPr>
          <p:cNvPr id="4" name="Date Placeholder 3">
            <a:extLst>
              <a:ext uri="{FF2B5EF4-FFF2-40B4-BE49-F238E27FC236}">
                <a16:creationId xmlns:a16="http://schemas.microsoft.com/office/drawing/2014/main" id="{744BED4E-DC9F-4A0E-B240-ADC244C71E76}"/>
              </a:ext>
            </a:extLst>
          </p:cNvPr>
          <p:cNvSpPr>
            <a:spLocks noGrp="1"/>
          </p:cNvSpPr>
          <p:nvPr>
            <p:ph type="dt" sz="half" idx="2"/>
          </p:nvPr>
        </p:nvSpPr>
        <p:spPr>
          <a:xfrm>
            <a:off x="8556812" y="6522575"/>
            <a:ext cx="2743200" cy="144000"/>
          </a:xfrm>
          <a:prstGeom prst="rect">
            <a:avLst/>
          </a:prstGeom>
        </p:spPr>
        <p:txBody>
          <a:bodyPr vert="horz" lIns="0" tIns="0" rIns="0" bIns="0" rtlCol="0" anchor="ctr"/>
          <a:lstStyle>
            <a:lvl1pPr algn="r">
              <a:defRPr sz="700">
                <a:solidFill>
                  <a:schemeClr val="accent2"/>
                </a:solidFill>
              </a:defRPr>
            </a:lvl1pPr>
          </a:lstStyle>
          <a:p>
            <a:endParaRPr lang="en-GB"/>
          </a:p>
        </p:txBody>
      </p:sp>
      <p:sp>
        <p:nvSpPr>
          <p:cNvPr id="5" name="Footer Placeholder 4">
            <a:extLst>
              <a:ext uri="{FF2B5EF4-FFF2-40B4-BE49-F238E27FC236}">
                <a16:creationId xmlns:a16="http://schemas.microsoft.com/office/drawing/2014/main" id="{213C9319-CFE7-412D-A9F6-A48F28C77ECC}"/>
              </a:ext>
            </a:extLst>
          </p:cNvPr>
          <p:cNvSpPr>
            <a:spLocks noGrp="1"/>
          </p:cNvSpPr>
          <p:nvPr>
            <p:ph type="ftr" sz="quarter" idx="3"/>
          </p:nvPr>
        </p:nvSpPr>
        <p:spPr>
          <a:xfrm>
            <a:off x="1097756" y="6522575"/>
            <a:ext cx="4114800" cy="144000"/>
          </a:xfrm>
          <a:prstGeom prst="rect">
            <a:avLst/>
          </a:prstGeom>
        </p:spPr>
        <p:txBody>
          <a:bodyPr vert="horz" lIns="0" tIns="0" rIns="0" bIns="0" rtlCol="0" anchor="ctr"/>
          <a:lstStyle>
            <a:lvl1pPr algn="l">
              <a:defRPr sz="700">
                <a:solidFill>
                  <a:schemeClr val="accent2"/>
                </a:solidFill>
              </a:defRPr>
            </a:lvl1pPr>
          </a:lstStyle>
          <a:p>
            <a:r>
              <a:rPr lang="en-US" err="1"/>
              <a:t>Præsentations</a:t>
            </a:r>
            <a:r>
              <a:rPr lang="en-US"/>
              <a:t> titel</a:t>
            </a:r>
            <a:endParaRPr lang="en-GB"/>
          </a:p>
        </p:txBody>
      </p:sp>
      <p:sp>
        <p:nvSpPr>
          <p:cNvPr id="6" name="Slide Number Placeholder 5">
            <a:extLst>
              <a:ext uri="{FF2B5EF4-FFF2-40B4-BE49-F238E27FC236}">
                <a16:creationId xmlns:a16="http://schemas.microsoft.com/office/drawing/2014/main" id="{E76D594A-2A74-4054-A214-EDF0292EC916}"/>
              </a:ext>
            </a:extLst>
          </p:cNvPr>
          <p:cNvSpPr>
            <a:spLocks noGrp="1"/>
          </p:cNvSpPr>
          <p:nvPr>
            <p:ph type="sldNum" sz="quarter" idx="4"/>
          </p:nvPr>
        </p:nvSpPr>
        <p:spPr>
          <a:xfrm>
            <a:off x="11389088" y="6522575"/>
            <a:ext cx="360000" cy="144000"/>
          </a:xfrm>
          <a:prstGeom prst="rect">
            <a:avLst/>
          </a:prstGeom>
        </p:spPr>
        <p:txBody>
          <a:bodyPr vert="horz" lIns="0" tIns="0" rIns="0" bIns="0" rtlCol="0" anchor="ctr"/>
          <a:lstStyle>
            <a:lvl1pPr algn="r">
              <a:defRPr sz="700">
                <a:solidFill>
                  <a:schemeClr val="accent2"/>
                </a:solidFill>
              </a:defRPr>
            </a:lvl1pPr>
          </a:lstStyle>
          <a:p>
            <a:fld id="{A23C0BB7-6BAB-41B9-B847-BE177CEDBC97}" type="slidenum">
              <a:rPr lang="en-GB" smtClean="0"/>
              <a:pPr/>
              <a:t>‹nr.›</a:t>
            </a:fld>
            <a:endParaRPr lang="en-GB"/>
          </a:p>
        </p:txBody>
      </p:sp>
      <p:sp>
        <p:nvSpPr>
          <p:cNvPr id="7" name="TextBox 6">
            <a:extLst>
              <a:ext uri="{FF2B5EF4-FFF2-40B4-BE49-F238E27FC236}">
                <a16:creationId xmlns:a16="http://schemas.microsoft.com/office/drawing/2014/main" id="{3B6D2537-C303-4988-B742-2DFA79DD5D41}"/>
              </a:ext>
            </a:extLst>
          </p:cNvPr>
          <p:cNvSpPr txBox="1"/>
          <p:nvPr userDrawn="1"/>
        </p:nvSpPr>
        <p:spPr>
          <a:xfrm>
            <a:off x="442913" y="6540714"/>
            <a:ext cx="654843" cy="107722"/>
          </a:xfrm>
          <a:prstGeom prst="rect">
            <a:avLst/>
          </a:prstGeom>
          <a:noFill/>
        </p:spPr>
        <p:txBody>
          <a:bodyPr wrap="square" lIns="0" tIns="0" rIns="0" bIns="0" rtlCol="0" anchor="ctr" anchorCtr="0">
            <a:spAutoFit/>
          </a:bodyPr>
          <a:lstStyle/>
          <a:p>
            <a:r>
              <a:rPr lang="en-US" sz="700" baseline="0" err="1">
                <a:solidFill>
                  <a:schemeClr val="accent2"/>
                </a:solidFill>
              </a:rPr>
              <a:t>Børns</a:t>
            </a:r>
            <a:r>
              <a:rPr lang="en-US" sz="700" baseline="0">
                <a:solidFill>
                  <a:schemeClr val="accent2"/>
                </a:solidFill>
              </a:rPr>
              <a:t> </a:t>
            </a:r>
            <a:r>
              <a:rPr lang="en-US" sz="700" baseline="0" err="1">
                <a:solidFill>
                  <a:schemeClr val="accent2"/>
                </a:solidFill>
              </a:rPr>
              <a:t>Vilkår</a:t>
            </a:r>
            <a:endParaRPr lang="en-GB" sz="700" baseline="0">
              <a:solidFill>
                <a:schemeClr val="accent2"/>
              </a:solidFill>
            </a:endParaRPr>
          </a:p>
        </p:txBody>
      </p:sp>
    </p:spTree>
    <p:extLst>
      <p:ext uri="{BB962C8B-B14F-4D97-AF65-F5344CB8AC3E}">
        <p14:creationId xmlns:p14="http://schemas.microsoft.com/office/powerpoint/2010/main" val="399491929"/>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1" r:id="rId3"/>
    <p:sldLayoutId id="2147483693" r:id="rId4"/>
    <p:sldLayoutId id="2147483670" r:id="rId5"/>
    <p:sldLayoutId id="2147483682" r:id="rId6"/>
    <p:sldLayoutId id="2147483650" r:id="rId7"/>
    <p:sldLayoutId id="2147483652" r:id="rId8"/>
    <p:sldLayoutId id="2147483658" r:id="rId9"/>
    <p:sldLayoutId id="2147483662" r:id="rId10"/>
    <p:sldLayoutId id="2147483677" r:id="rId11"/>
    <p:sldLayoutId id="2147483664" r:id="rId12"/>
    <p:sldLayoutId id="2147483665" r:id="rId13"/>
    <p:sldLayoutId id="2147483678" r:id="rId14"/>
    <p:sldLayoutId id="2147483666" r:id="rId15"/>
    <p:sldLayoutId id="2147483667" r:id="rId16"/>
    <p:sldLayoutId id="2147483683" r:id="rId17"/>
    <p:sldLayoutId id="2147483669" r:id="rId18"/>
    <p:sldLayoutId id="2147483679" r:id="rId19"/>
    <p:sldLayoutId id="2147483690" r:id="rId20"/>
    <p:sldLayoutId id="2147483692" r:id="rId21"/>
    <p:sldLayoutId id="2147483691" r:id="rId22"/>
    <p:sldLayoutId id="2147483680" r:id="rId23"/>
    <p:sldLayoutId id="2147483687" r:id="rId24"/>
    <p:sldLayoutId id="2147483688" r:id="rId25"/>
    <p:sldLayoutId id="2147483681" r:id="rId26"/>
    <p:sldLayoutId id="2147483689" r:id="rId27"/>
    <p:sldLayoutId id="2147483672" r:id="rId28"/>
    <p:sldLayoutId id="2147483674" r:id="rId29"/>
    <p:sldLayoutId id="2147483698" r:id="rId30"/>
    <p:sldLayoutId id="2147483694" r:id="rId31"/>
    <p:sldLayoutId id="2147483696" r:id="rId32"/>
    <p:sldLayoutId id="2147483695" r:id="rId33"/>
    <p:sldLayoutId id="2147483697" r:id="rId34"/>
    <p:sldLayoutId id="2147483699" r:id="rId35"/>
  </p:sldLayoutIdLst>
  <p:hf hdr="0" ftr="0" dt="0"/>
  <p:txStyles>
    <p:titleStyle>
      <a:lvl1pPr algn="l" defTabSz="914400" rtl="0" eaLnBrk="1" latinLnBrk="0" hangingPunct="1">
        <a:lnSpc>
          <a:spcPct val="110000"/>
        </a:lnSpc>
        <a:spcBef>
          <a:spcPct val="0"/>
        </a:spcBef>
        <a:buNone/>
        <a:defRPr sz="3300" b="1" kern="1200" spc="10" baseline="0">
          <a:solidFill>
            <a:schemeClr val="accent2"/>
          </a:solidFill>
          <a:latin typeface="+mj-lt"/>
          <a:ea typeface="+mj-ea"/>
          <a:cs typeface="+mj-cs"/>
        </a:defRPr>
      </a:lvl1pPr>
    </p:titleStyle>
    <p:bodyStyle>
      <a:lvl1pPr marL="144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A4A3A4"/>
          </p15:clr>
        </p15:guide>
        <p15:guide id="3" pos="279" userDrawn="1">
          <p15:clr>
            <a:srgbClr val="A4A3A4"/>
          </p15:clr>
        </p15:guide>
        <p15:guide id="4" pos="7401" userDrawn="1">
          <p15:clr>
            <a:srgbClr val="A4A3A4"/>
          </p15:clr>
        </p15:guide>
        <p15:guide id="5" orient="horz" pos="3974"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FB2E1-5964-4F03-BEE8-7CBCC7FCBE65}"/>
              </a:ext>
            </a:extLst>
          </p:cNvPr>
          <p:cNvSpPr>
            <a:spLocks noGrp="1"/>
          </p:cNvSpPr>
          <p:nvPr>
            <p:ph type="title"/>
          </p:nvPr>
        </p:nvSpPr>
        <p:spPr>
          <a:xfrm>
            <a:off x="442914" y="441326"/>
            <a:ext cx="9144000" cy="1152988"/>
          </a:xfrm>
          <a:prstGeom prst="rect">
            <a:avLst/>
          </a:prstGeom>
        </p:spPr>
        <p:txBody>
          <a:bodyPr vert="horz" lIns="0" tIns="0" rIns="0" bIns="0" rtlCol="0" anchor="t" anchorCtr="0">
            <a:noAutofit/>
          </a:bodyPr>
          <a:lstStyle/>
          <a:p>
            <a:r>
              <a:rPr lang="en-US" err="1"/>
              <a:t>Klik</a:t>
            </a:r>
            <a:r>
              <a:rPr lang="en-US"/>
              <a:t> for at </a:t>
            </a:r>
            <a:r>
              <a:rPr lang="en-US" err="1"/>
              <a:t>redigere</a:t>
            </a:r>
            <a:r>
              <a:rPr lang="en-US"/>
              <a:t> </a:t>
            </a:r>
            <a:r>
              <a:rPr lang="en-US" err="1"/>
              <a:t>titel</a:t>
            </a:r>
            <a:endParaRPr lang="en-GB"/>
          </a:p>
        </p:txBody>
      </p:sp>
      <p:sp>
        <p:nvSpPr>
          <p:cNvPr id="3" name="Text Placeholder 2">
            <a:extLst>
              <a:ext uri="{FF2B5EF4-FFF2-40B4-BE49-F238E27FC236}">
                <a16:creationId xmlns:a16="http://schemas.microsoft.com/office/drawing/2014/main" id="{CFFE28DD-84FC-40AD-89FD-5F5195685915}"/>
              </a:ext>
            </a:extLst>
          </p:cNvPr>
          <p:cNvSpPr>
            <a:spLocks noGrp="1"/>
          </p:cNvSpPr>
          <p:nvPr>
            <p:ph type="body" idx="1"/>
          </p:nvPr>
        </p:nvSpPr>
        <p:spPr>
          <a:xfrm>
            <a:off x="442913" y="1808163"/>
            <a:ext cx="11306175" cy="4500562"/>
          </a:xfrm>
          <a:prstGeom prst="rect">
            <a:avLst/>
          </a:prstGeom>
        </p:spPr>
        <p:txBody>
          <a:bodyPr vert="horz" lIns="0" tIns="0" rIns="0" bIns="0" rtlCol="0">
            <a:noAutofit/>
          </a:bodyPr>
          <a:lstStyle/>
          <a:p>
            <a:pPr lvl="0"/>
            <a:r>
              <a:rPr lang="da-DK"/>
              <a:t>Klik for at redigere tekst</a:t>
            </a:r>
          </a:p>
          <a:p>
            <a:pPr lvl="1"/>
            <a:r>
              <a:rPr lang="en-US" err="1"/>
              <a:t>Andet</a:t>
            </a:r>
            <a:r>
              <a:rPr lang="en-US"/>
              <a:t> </a:t>
            </a:r>
            <a:r>
              <a:rPr lang="en-US" err="1"/>
              <a:t>niveau</a:t>
            </a:r>
            <a:endParaRPr lang="en-US"/>
          </a:p>
          <a:p>
            <a:pPr lvl="2"/>
            <a:r>
              <a:rPr lang="en-US" err="1"/>
              <a:t>Tredie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a:p>
            <a:pPr lvl="5"/>
            <a:r>
              <a:rPr lang="en-US" err="1"/>
              <a:t>Sjette</a:t>
            </a:r>
            <a:endParaRPr lang="en-US"/>
          </a:p>
          <a:p>
            <a:pPr lvl="6"/>
            <a:r>
              <a:rPr lang="en-US"/>
              <a:t>SYVENDE</a:t>
            </a:r>
          </a:p>
        </p:txBody>
      </p:sp>
      <p:sp>
        <p:nvSpPr>
          <p:cNvPr id="4" name="Date Placeholder 3">
            <a:extLst>
              <a:ext uri="{FF2B5EF4-FFF2-40B4-BE49-F238E27FC236}">
                <a16:creationId xmlns:a16="http://schemas.microsoft.com/office/drawing/2014/main" id="{744BED4E-DC9F-4A0E-B240-ADC244C71E76}"/>
              </a:ext>
            </a:extLst>
          </p:cNvPr>
          <p:cNvSpPr>
            <a:spLocks noGrp="1"/>
          </p:cNvSpPr>
          <p:nvPr>
            <p:ph type="dt" sz="half" idx="2"/>
          </p:nvPr>
        </p:nvSpPr>
        <p:spPr>
          <a:xfrm>
            <a:off x="8556812" y="6522575"/>
            <a:ext cx="2743200" cy="144000"/>
          </a:xfrm>
          <a:prstGeom prst="rect">
            <a:avLst/>
          </a:prstGeom>
        </p:spPr>
        <p:txBody>
          <a:bodyPr vert="horz" lIns="0" tIns="0" rIns="0" bIns="0" rtlCol="0" anchor="ctr"/>
          <a:lstStyle>
            <a:lvl1pPr algn="r">
              <a:defRPr sz="700">
                <a:solidFill>
                  <a:schemeClr val="accent2"/>
                </a:solidFill>
              </a:defRPr>
            </a:lvl1pPr>
          </a:lstStyle>
          <a:p>
            <a:endParaRPr lang="en-GB"/>
          </a:p>
        </p:txBody>
      </p:sp>
      <p:sp>
        <p:nvSpPr>
          <p:cNvPr id="5" name="Footer Placeholder 4">
            <a:extLst>
              <a:ext uri="{FF2B5EF4-FFF2-40B4-BE49-F238E27FC236}">
                <a16:creationId xmlns:a16="http://schemas.microsoft.com/office/drawing/2014/main" id="{213C9319-CFE7-412D-A9F6-A48F28C77ECC}"/>
              </a:ext>
            </a:extLst>
          </p:cNvPr>
          <p:cNvSpPr>
            <a:spLocks noGrp="1"/>
          </p:cNvSpPr>
          <p:nvPr>
            <p:ph type="ftr" sz="quarter" idx="3"/>
          </p:nvPr>
        </p:nvSpPr>
        <p:spPr>
          <a:xfrm>
            <a:off x="1097756" y="6522575"/>
            <a:ext cx="4114800" cy="144000"/>
          </a:xfrm>
          <a:prstGeom prst="rect">
            <a:avLst/>
          </a:prstGeom>
        </p:spPr>
        <p:txBody>
          <a:bodyPr vert="horz" lIns="0" tIns="0" rIns="0" bIns="0" rtlCol="0" anchor="ctr"/>
          <a:lstStyle>
            <a:lvl1pPr algn="l">
              <a:defRPr sz="700">
                <a:solidFill>
                  <a:schemeClr val="accent2"/>
                </a:solidFill>
              </a:defRPr>
            </a:lvl1pPr>
          </a:lstStyle>
          <a:p>
            <a:r>
              <a:rPr lang="en-US" err="1"/>
              <a:t>Præsentations</a:t>
            </a:r>
            <a:r>
              <a:rPr lang="en-US"/>
              <a:t> titel</a:t>
            </a:r>
            <a:endParaRPr lang="en-GB"/>
          </a:p>
        </p:txBody>
      </p:sp>
      <p:sp>
        <p:nvSpPr>
          <p:cNvPr id="6" name="Slide Number Placeholder 5">
            <a:extLst>
              <a:ext uri="{FF2B5EF4-FFF2-40B4-BE49-F238E27FC236}">
                <a16:creationId xmlns:a16="http://schemas.microsoft.com/office/drawing/2014/main" id="{E76D594A-2A74-4054-A214-EDF0292EC916}"/>
              </a:ext>
            </a:extLst>
          </p:cNvPr>
          <p:cNvSpPr>
            <a:spLocks noGrp="1"/>
          </p:cNvSpPr>
          <p:nvPr>
            <p:ph type="sldNum" sz="quarter" idx="4"/>
          </p:nvPr>
        </p:nvSpPr>
        <p:spPr>
          <a:xfrm>
            <a:off x="11389088" y="6522575"/>
            <a:ext cx="360000" cy="144000"/>
          </a:xfrm>
          <a:prstGeom prst="rect">
            <a:avLst/>
          </a:prstGeom>
        </p:spPr>
        <p:txBody>
          <a:bodyPr vert="horz" lIns="0" tIns="0" rIns="0" bIns="0" rtlCol="0" anchor="ctr"/>
          <a:lstStyle>
            <a:lvl1pPr algn="r">
              <a:defRPr sz="700">
                <a:solidFill>
                  <a:schemeClr val="accent2"/>
                </a:solidFill>
              </a:defRPr>
            </a:lvl1pPr>
          </a:lstStyle>
          <a:p>
            <a:fld id="{A23C0BB7-6BAB-41B9-B847-BE177CEDBC97}" type="slidenum">
              <a:rPr lang="en-GB" smtClean="0"/>
              <a:pPr/>
              <a:t>‹nr.›</a:t>
            </a:fld>
            <a:endParaRPr lang="en-GB"/>
          </a:p>
        </p:txBody>
      </p:sp>
      <p:sp>
        <p:nvSpPr>
          <p:cNvPr id="7" name="TextBox 6">
            <a:extLst>
              <a:ext uri="{FF2B5EF4-FFF2-40B4-BE49-F238E27FC236}">
                <a16:creationId xmlns:a16="http://schemas.microsoft.com/office/drawing/2014/main" id="{3B6D2537-C303-4988-B742-2DFA79DD5D41}"/>
              </a:ext>
            </a:extLst>
          </p:cNvPr>
          <p:cNvSpPr txBox="1"/>
          <p:nvPr userDrawn="1"/>
        </p:nvSpPr>
        <p:spPr>
          <a:xfrm>
            <a:off x="442913" y="6540714"/>
            <a:ext cx="654843" cy="107722"/>
          </a:xfrm>
          <a:prstGeom prst="rect">
            <a:avLst/>
          </a:prstGeom>
          <a:noFill/>
        </p:spPr>
        <p:txBody>
          <a:bodyPr wrap="square" lIns="0" tIns="0" rIns="0" bIns="0" rtlCol="0" anchor="ctr" anchorCtr="0">
            <a:spAutoFit/>
          </a:bodyPr>
          <a:lstStyle/>
          <a:p>
            <a:r>
              <a:rPr lang="en-US" sz="700" baseline="0" err="1">
                <a:solidFill>
                  <a:schemeClr val="accent2"/>
                </a:solidFill>
              </a:rPr>
              <a:t>Børns</a:t>
            </a:r>
            <a:r>
              <a:rPr lang="en-US" sz="700" baseline="0">
                <a:solidFill>
                  <a:schemeClr val="accent2"/>
                </a:solidFill>
              </a:rPr>
              <a:t> </a:t>
            </a:r>
            <a:r>
              <a:rPr lang="en-US" sz="700" baseline="0" err="1">
                <a:solidFill>
                  <a:schemeClr val="accent2"/>
                </a:solidFill>
              </a:rPr>
              <a:t>Vilkår</a:t>
            </a:r>
            <a:endParaRPr lang="en-GB" sz="700" baseline="0">
              <a:solidFill>
                <a:schemeClr val="accent2"/>
              </a:solidFill>
            </a:endParaRPr>
          </a:p>
        </p:txBody>
      </p:sp>
    </p:spTree>
    <p:extLst>
      <p:ext uri="{BB962C8B-B14F-4D97-AF65-F5344CB8AC3E}">
        <p14:creationId xmlns:p14="http://schemas.microsoft.com/office/powerpoint/2010/main" val="14612039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Lst>
  <p:hf hdr="0" ftr="0" dt="0"/>
  <p:txStyles>
    <p:titleStyle>
      <a:lvl1pPr algn="l" defTabSz="914400" rtl="0" eaLnBrk="1" latinLnBrk="0" hangingPunct="1">
        <a:lnSpc>
          <a:spcPct val="110000"/>
        </a:lnSpc>
        <a:spcBef>
          <a:spcPct val="0"/>
        </a:spcBef>
        <a:buNone/>
        <a:defRPr sz="3300" b="1" kern="1200" spc="10" baseline="0">
          <a:solidFill>
            <a:schemeClr val="accent2"/>
          </a:solidFill>
          <a:latin typeface="+mj-lt"/>
          <a:ea typeface="+mj-ea"/>
          <a:cs typeface="+mj-cs"/>
        </a:defRPr>
      </a:lvl1pPr>
    </p:titleStyle>
    <p:bodyStyle>
      <a:lvl1pPr marL="144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A4A3A4"/>
          </p15:clr>
        </p15:guide>
        <p15:guide id="3" pos="279">
          <p15:clr>
            <a:srgbClr val="A4A3A4"/>
          </p15:clr>
        </p15:guide>
        <p15:guide id="4" pos="7401">
          <p15:clr>
            <a:srgbClr val="A4A3A4"/>
          </p15:clr>
        </p15:guide>
        <p15:guide id="5" orient="horz" pos="3974">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7.xml"/><Relationship Id="rId1" Type="http://schemas.openxmlformats.org/officeDocument/2006/relationships/customXml" Target="../../customXml/item6.xml"/><Relationship Id="rId5" Type="http://schemas.openxmlformats.org/officeDocument/2006/relationships/image" Target="../media/image42.png"/><Relationship Id="rId4" Type="http://schemas.openxmlformats.org/officeDocument/2006/relationships/image" Target="../media/image41.jpeg"/></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48.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7.png"/><Relationship Id="rId7" Type="http://schemas.openxmlformats.org/officeDocument/2006/relationships/hyperlink" Target="https://pixabay.com/en/stick-man-boy-guy-male-figure-35185/" TargetMode="External"/><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descr="Et billede, der indeholder person, tøj, Ansigt, bærbar&#10;&#10;Automatisk genereret beskrivelse">
            <a:extLst>
              <a:ext uri="{FF2B5EF4-FFF2-40B4-BE49-F238E27FC236}">
                <a16:creationId xmlns:a16="http://schemas.microsoft.com/office/drawing/2014/main" id="{A816B5C5-E575-4202-89BE-FF22E6355163}"/>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t="-1171" r="-288"/>
          <a:stretch/>
        </p:blipFill>
        <p:spPr>
          <a:xfrm rot="-180000">
            <a:off x="-69186" y="-2654"/>
            <a:ext cx="12275590" cy="4407205"/>
          </a:xfrm>
        </p:spPr>
      </p:pic>
      <p:sp>
        <p:nvSpPr>
          <p:cNvPr id="9" name="Title 8">
            <a:extLst>
              <a:ext uri="{FF2B5EF4-FFF2-40B4-BE49-F238E27FC236}">
                <a16:creationId xmlns:a16="http://schemas.microsoft.com/office/drawing/2014/main" id="{75680792-E41C-53B4-CF2A-90C7E1DABA16}"/>
              </a:ext>
            </a:extLst>
          </p:cNvPr>
          <p:cNvSpPr>
            <a:spLocks noGrp="1"/>
          </p:cNvSpPr>
          <p:nvPr>
            <p:ph type="ctrTitle"/>
          </p:nvPr>
        </p:nvSpPr>
        <p:spPr/>
        <p:txBody>
          <a:bodyPr/>
          <a:lstStyle/>
          <a:p>
            <a:r>
              <a:rPr lang="it-IT"/>
              <a:t>Børnesyn og  </a:t>
            </a:r>
            <a:r>
              <a:rPr lang="it-IT">
                <a:highlight>
                  <a:srgbClr val="000000"/>
                </a:highlight>
              </a:rPr>
              <a:t>elevinddragelse</a:t>
            </a:r>
            <a:r>
              <a:rPr lang="it-IT"/>
              <a:t> </a:t>
            </a:r>
            <a:endParaRPr lang="en-GB"/>
          </a:p>
        </p:txBody>
      </p:sp>
      <p:sp>
        <p:nvSpPr>
          <p:cNvPr id="10" name="Subtitle 9">
            <a:extLst>
              <a:ext uri="{FF2B5EF4-FFF2-40B4-BE49-F238E27FC236}">
                <a16:creationId xmlns:a16="http://schemas.microsoft.com/office/drawing/2014/main" id="{1767FAC6-A53D-719A-6AD6-AD8103E98287}"/>
              </a:ext>
            </a:extLst>
          </p:cNvPr>
          <p:cNvSpPr>
            <a:spLocks noGrp="1"/>
          </p:cNvSpPr>
          <p:nvPr>
            <p:ph type="subTitle" idx="1"/>
          </p:nvPr>
        </p:nvSpPr>
        <p:spPr/>
        <p:txBody>
          <a:bodyPr/>
          <a:lstStyle/>
          <a:p>
            <a:r>
              <a:rPr lang="en-GB" err="1"/>
              <a:t>Fællesskabsskoler</a:t>
            </a:r>
            <a:r>
              <a:rPr lang="en-GB"/>
              <a:t> 2023</a:t>
            </a:r>
          </a:p>
        </p:txBody>
      </p:sp>
      <p:sp>
        <p:nvSpPr>
          <p:cNvPr id="11" name="Text Placeholder 10">
            <a:extLst>
              <a:ext uri="{FF2B5EF4-FFF2-40B4-BE49-F238E27FC236}">
                <a16:creationId xmlns:a16="http://schemas.microsoft.com/office/drawing/2014/main" id="{3BF7509D-7A4C-1EF9-DA66-1AAE3EC541E9}"/>
              </a:ext>
            </a:extLst>
          </p:cNvPr>
          <p:cNvSpPr>
            <a:spLocks noGrp="1"/>
          </p:cNvSpPr>
          <p:nvPr>
            <p:ph type="body" sz="quarter" idx="10"/>
          </p:nvPr>
        </p:nvSpPr>
        <p:spPr/>
        <p:txBody>
          <a:bodyPr/>
          <a:lstStyle/>
          <a:p>
            <a:endParaRPr lang="en-GB"/>
          </a:p>
        </p:txBody>
      </p:sp>
      <p:sp>
        <p:nvSpPr>
          <p:cNvPr id="3" name="Slide Number Placeholder 2">
            <a:extLst>
              <a:ext uri="{FF2B5EF4-FFF2-40B4-BE49-F238E27FC236}">
                <a16:creationId xmlns:a16="http://schemas.microsoft.com/office/drawing/2014/main" id="{F3B6E2DC-21D8-1E0E-CAB0-8903ED5E36A5}"/>
              </a:ext>
            </a:extLst>
          </p:cNvPr>
          <p:cNvSpPr>
            <a:spLocks noGrp="1"/>
          </p:cNvSpPr>
          <p:nvPr>
            <p:ph type="sldNum" sz="quarter" idx="4294967295"/>
          </p:nvPr>
        </p:nvSpPr>
        <p:spPr>
          <a:xfrm>
            <a:off x="11831638" y="6523038"/>
            <a:ext cx="360362" cy="142875"/>
          </a:xfrm>
        </p:spPr>
        <p:txBody>
          <a:bodyPr/>
          <a:lstStyle/>
          <a:p>
            <a:fld id="{A23C0BB7-6BAB-41B9-B847-BE177CEDBC97}" type="slidenum">
              <a:rPr lang="en-GB" smtClean="0"/>
              <a:t>1</a:t>
            </a:fld>
            <a:endParaRPr lang="en-GB"/>
          </a:p>
        </p:txBody>
      </p:sp>
      <p:pic>
        <p:nvPicPr>
          <p:cNvPr id="2" name="Billede 1" descr="Et billede, der indeholder symbol, Grafik, Font/skrifttype, logo&#10;&#10;Automatisk genereret beskrivelse">
            <a:extLst>
              <a:ext uri="{FF2B5EF4-FFF2-40B4-BE49-F238E27FC236}">
                <a16:creationId xmlns:a16="http://schemas.microsoft.com/office/drawing/2014/main" id="{580BC9AC-6FE6-5378-21D3-EACDDFF77B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9332" y="4695596"/>
            <a:ext cx="1253480" cy="1329648"/>
          </a:xfrm>
          <a:prstGeom prst="rect">
            <a:avLst/>
          </a:prstGeom>
        </p:spPr>
      </p:pic>
    </p:spTree>
    <p:custDataLst>
      <p:custData r:id="rId1"/>
      <p:custData r:id="rId2"/>
    </p:custDataLst>
    <p:extLst>
      <p:ext uri="{BB962C8B-B14F-4D97-AF65-F5344CB8AC3E}">
        <p14:creationId xmlns:p14="http://schemas.microsoft.com/office/powerpoint/2010/main" val="3764008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ladsholder til tekst 23">
            <a:extLst>
              <a:ext uri="{FF2B5EF4-FFF2-40B4-BE49-F238E27FC236}">
                <a16:creationId xmlns:a16="http://schemas.microsoft.com/office/drawing/2014/main" id="{73F39AA5-126C-D9A6-9CD4-4438F6C9F7FC}"/>
              </a:ext>
            </a:extLst>
          </p:cNvPr>
          <p:cNvSpPr>
            <a:spLocks noGrp="1"/>
          </p:cNvSpPr>
          <p:nvPr>
            <p:ph type="body" sz="quarter" idx="15"/>
          </p:nvPr>
        </p:nvSpPr>
        <p:spPr/>
        <p:txBody>
          <a:bodyPr/>
          <a:lstStyle/>
          <a:p>
            <a:endParaRPr lang="da-DK"/>
          </a:p>
        </p:txBody>
      </p:sp>
      <p:sp>
        <p:nvSpPr>
          <p:cNvPr id="4" name="Titel 3">
            <a:extLst>
              <a:ext uri="{FF2B5EF4-FFF2-40B4-BE49-F238E27FC236}">
                <a16:creationId xmlns:a16="http://schemas.microsoft.com/office/drawing/2014/main" id="{3607ACE3-623B-C46D-F7FF-0CB2847BE95B}"/>
              </a:ext>
            </a:extLst>
          </p:cNvPr>
          <p:cNvSpPr>
            <a:spLocks noGrp="1"/>
          </p:cNvSpPr>
          <p:nvPr>
            <p:ph type="title"/>
          </p:nvPr>
        </p:nvSpPr>
        <p:spPr>
          <a:xfrm>
            <a:off x="640080" y="761366"/>
            <a:ext cx="7219633" cy="1152988"/>
          </a:xfrm>
        </p:spPr>
        <p:txBody>
          <a:bodyPr anchor="t">
            <a:noAutofit/>
          </a:bodyPr>
          <a:lstStyle/>
          <a:p>
            <a:pPr>
              <a:lnSpc>
                <a:spcPct val="100000"/>
              </a:lnSpc>
            </a:pPr>
            <a:r>
              <a:rPr lang="da-DK" cap="none" dirty="0">
                <a:solidFill>
                  <a:schemeClr val="tx1"/>
                </a:solidFill>
              </a:rPr>
              <a:t>Drøftelse i teams eller grupper</a:t>
            </a:r>
            <a:br>
              <a:rPr lang="da-DK" dirty="0">
                <a:solidFill>
                  <a:schemeClr val="tx1"/>
                </a:solidFill>
              </a:rPr>
            </a:br>
            <a:br>
              <a:rPr lang="da-DK" dirty="0">
                <a:solidFill>
                  <a:schemeClr val="tx1"/>
                </a:solidFill>
              </a:rPr>
            </a:br>
            <a:endParaRPr lang="da-DK" dirty="0">
              <a:solidFill>
                <a:schemeClr val="tx1"/>
              </a:solidFill>
            </a:endParaRPr>
          </a:p>
        </p:txBody>
      </p:sp>
      <p:sp>
        <p:nvSpPr>
          <p:cNvPr id="5" name="Pladsholder til slidenummer 4">
            <a:extLst>
              <a:ext uri="{FF2B5EF4-FFF2-40B4-BE49-F238E27FC236}">
                <a16:creationId xmlns:a16="http://schemas.microsoft.com/office/drawing/2014/main" id="{63EC66EE-091B-4E5E-B334-6C7CD97E4E2B}"/>
              </a:ext>
            </a:extLst>
          </p:cNvPr>
          <p:cNvSpPr>
            <a:spLocks noGrp="1"/>
          </p:cNvSpPr>
          <p:nvPr>
            <p:ph type="sldNum" sz="quarter" idx="12"/>
          </p:nvPr>
        </p:nvSpPr>
        <p:spPr/>
        <p:txBody>
          <a:bodyPr anchor="ctr">
            <a:normAutofit/>
          </a:bodyPr>
          <a:lstStyle/>
          <a:p>
            <a:pPr>
              <a:spcAft>
                <a:spcPts val="600"/>
              </a:spcAft>
            </a:pPr>
            <a:fld id="{A23C0BB7-6BAB-41B9-B847-BE177CEDBC97}" type="slidenum">
              <a:rPr lang="en-GB" smtClean="0"/>
              <a:pPr>
                <a:spcAft>
                  <a:spcPts val="600"/>
                </a:spcAft>
              </a:pPr>
              <a:t>10</a:t>
            </a:fld>
            <a:endParaRPr lang="en-GB"/>
          </a:p>
        </p:txBody>
      </p:sp>
      <p:sp>
        <p:nvSpPr>
          <p:cNvPr id="28" name="Pladsholder til tekst 27">
            <a:extLst>
              <a:ext uri="{FF2B5EF4-FFF2-40B4-BE49-F238E27FC236}">
                <a16:creationId xmlns:a16="http://schemas.microsoft.com/office/drawing/2014/main" id="{ED35F060-B0BC-4B40-E3AF-1F55F500D4F5}"/>
              </a:ext>
            </a:extLst>
          </p:cNvPr>
          <p:cNvSpPr>
            <a:spLocks noGrp="1"/>
          </p:cNvSpPr>
          <p:nvPr>
            <p:ph type="body" sz="quarter" idx="13"/>
          </p:nvPr>
        </p:nvSpPr>
        <p:spPr/>
        <p:txBody>
          <a:bodyPr/>
          <a:lstStyle/>
          <a:p>
            <a:endParaRPr lang="da-DK"/>
          </a:p>
        </p:txBody>
      </p:sp>
      <p:sp>
        <p:nvSpPr>
          <p:cNvPr id="30" name="Tekstfelt 29">
            <a:extLst>
              <a:ext uri="{FF2B5EF4-FFF2-40B4-BE49-F238E27FC236}">
                <a16:creationId xmlns:a16="http://schemas.microsoft.com/office/drawing/2014/main" id="{D99D3E07-F9DD-7259-A838-5D9AD8DABEF3}"/>
              </a:ext>
            </a:extLst>
          </p:cNvPr>
          <p:cNvSpPr txBox="1"/>
          <p:nvPr/>
        </p:nvSpPr>
        <p:spPr>
          <a:xfrm>
            <a:off x="640080" y="1722120"/>
            <a:ext cx="6309360" cy="3840480"/>
          </a:xfrm>
          <a:prstGeom prst="rect">
            <a:avLst/>
          </a:prstGeom>
          <a:noFill/>
        </p:spPr>
        <p:txBody>
          <a:bodyPr wrap="square" lIns="0" tIns="0" rIns="0" bIns="0" rtlCol="0">
            <a:noAutofit/>
          </a:bodyPr>
          <a:lstStyle/>
          <a:p>
            <a:pPr marL="285750" indent="-285750">
              <a:buFont typeface="Arial" panose="020B0604020202020204" pitchFamily="34" charset="0"/>
              <a:buChar char="•"/>
            </a:pPr>
            <a:r>
              <a:rPr lang="da-DK" sz="1400" dirty="0">
                <a:ea typeface="Open Sans"/>
                <a:cs typeface="Open Sans"/>
              </a:rPr>
              <a:t>Bliv enige om et helt konkret</a:t>
            </a:r>
            <a:r>
              <a:rPr lang="da-DK" sz="1400" dirty="0"/>
              <a:t> forløb, en specifik aktivitet ift. klassens trivsel, en projektuge, form og indhold i undervisningen osv., hvor I gerne vil inddrage eleverne mere. </a:t>
            </a:r>
          </a:p>
          <a:p>
            <a:pPr marL="285750" indent="-285750">
              <a:buFont typeface="Arial" panose="020B0604020202020204" pitchFamily="34" charset="0"/>
              <a:buChar char="•"/>
            </a:pPr>
            <a:endParaRPr lang="da-DK" sz="1400" dirty="0"/>
          </a:p>
          <a:p>
            <a:pPr marL="285750" indent="-285750">
              <a:buFont typeface="Arial" panose="020B0604020202020204" pitchFamily="34" charset="0"/>
              <a:buChar char="•"/>
            </a:pPr>
            <a:r>
              <a:rPr lang="da-DK" sz="1400" dirty="0"/>
              <a:t>Hvad skal der til for, at eleverne kan deltage og opnå medindflydelse i den konkrete situation? Benyt inddragelsesstigen i jeres drøftelse og refleksioner.</a:t>
            </a:r>
          </a:p>
          <a:p>
            <a:pPr marL="285750" indent="-285750">
              <a:buFont typeface="Arial" panose="020B0604020202020204" pitchFamily="34" charset="0"/>
              <a:buChar char="•"/>
            </a:pPr>
            <a:endParaRPr lang="da-DK" sz="1400" dirty="0"/>
          </a:p>
          <a:p>
            <a:pPr marL="285750" indent="-285750">
              <a:buFont typeface="Arial" panose="020B0604020202020204" pitchFamily="34" charset="0"/>
              <a:buChar char="•"/>
            </a:pPr>
            <a:r>
              <a:rPr lang="da-DK" sz="1400" dirty="0"/>
              <a:t>Opstart en plan for, hvordan I helt konkret vil gøre det i praksis.</a:t>
            </a:r>
          </a:p>
        </p:txBody>
      </p:sp>
      <p:pic>
        <p:nvPicPr>
          <p:cNvPr id="32" name="Billede 31">
            <a:extLst>
              <a:ext uri="{FF2B5EF4-FFF2-40B4-BE49-F238E27FC236}">
                <a16:creationId xmlns:a16="http://schemas.microsoft.com/office/drawing/2014/main" id="{11E8BAF0-D381-641A-5481-296D187B96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95062" y="1052297"/>
            <a:ext cx="3624386" cy="4438772"/>
          </a:xfrm>
          <a:prstGeom prst="rect">
            <a:avLst/>
          </a:prstGeom>
        </p:spPr>
      </p:pic>
      <p:pic>
        <p:nvPicPr>
          <p:cNvPr id="2" name="Billede 1" descr="Et billede, der indeholder symbol, Grafik, Font/skrifttype, logo&#10;&#10;Automatisk genereret beskrivelse">
            <a:extLst>
              <a:ext uri="{FF2B5EF4-FFF2-40B4-BE49-F238E27FC236}">
                <a16:creationId xmlns:a16="http://schemas.microsoft.com/office/drawing/2014/main" id="{6B8B7A78-09FF-F6EE-F8D4-D8D083402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4136" y="5724525"/>
            <a:ext cx="660608" cy="700750"/>
          </a:xfrm>
          <a:prstGeom prst="rect">
            <a:avLst/>
          </a:prstGeom>
        </p:spPr>
      </p:pic>
    </p:spTree>
    <p:extLst>
      <p:ext uri="{BB962C8B-B14F-4D97-AF65-F5344CB8AC3E}">
        <p14:creationId xmlns:p14="http://schemas.microsoft.com/office/powerpoint/2010/main" val="571337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3307966-C8F1-655F-22A8-7E83D1E722DC}"/>
              </a:ext>
            </a:extLst>
          </p:cNvPr>
          <p:cNvSpPr>
            <a:spLocks noGrp="1"/>
          </p:cNvSpPr>
          <p:nvPr>
            <p:ph type="body" sz="quarter" idx="15"/>
          </p:nvPr>
        </p:nvSpPr>
        <p:spPr/>
        <p:txBody>
          <a:bodyPr/>
          <a:lstStyle/>
          <a:p>
            <a:endParaRPr lang="da-DK" dirty="0"/>
          </a:p>
        </p:txBody>
      </p:sp>
      <p:sp>
        <p:nvSpPr>
          <p:cNvPr id="3" name="Titel 2">
            <a:extLst>
              <a:ext uri="{FF2B5EF4-FFF2-40B4-BE49-F238E27FC236}">
                <a16:creationId xmlns:a16="http://schemas.microsoft.com/office/drawing/2014/main" id="{929BEC19-22A6-35A4-83C3-EEA38E2F766A}"/>
              </a:ext>
            </a:extLst>
          </p:cNvPr>
          <p:cNvSpPr>
            <a:spLocks noGrp="1"/>
          </p:cNvSpPr>
          <p:nvPr>
            <p:ph type="title"/>
          </p:nvPr>
        </p:nvSpPr>
        <p:spPr>
          <a:xfrm>
            <a:off x="4465321" y="683842"/>
            <a:ext cx="7293853" cy="1345256"/>
          </a:xfrm>
        </p:spPr>
        <p:txBody>
          <a:bodyPr/>
          <a:lstStyle/>
          <a:p>
            <a:r>
              <a:rPr lang="da-DK" dirty="0"/>
              <a:t>Afrunding</a:t>
            </a:r>
          </a:p>
        </p:txBody>
      </p:sp>
      <p:sp>
        <p:nvSpPr>
          <p:cNvPr id="4" name="Pladsholder til indhold 3">
            <a:extLst>
              <a:ext uri="{FF2B5EF4-FFF2-40B4-BE49-F238E27FC236}">
                <a16:creationId xmlns:a16="http://schemas.microsoft.com/office/drawing/2014/main" id="{0FF7A181-7D62-45DC-F58A-1E06FE7756D0}"/>
              </a:ext>
            </a:extLst>
          </p:cNvPr>
          <p:cNvSpPr>
            <a:spLocks noGrp="1"/>
          </p:cNvSpPr>
          <p:nvPr>
            <p:ph sz="half" idx="1"/>
          </p:nvPr>
        </p:nvSpPr>
        <p:spPr>
          <a:xfrm>
            <a:off x="4465321" y="1737360"/>
            <a:ext cx="7290208" cy="2057401"/>
          </a:xfrm>
        </p:spPr>
        <p:txBody>
          <a:bodyPr/>
          <a:lstStyle/>
          <a:p>
            <a:pPr marL="0" indent="0">
              <a:buNone/>
            </a:pPr>
            <a:r>
              <a:rPr lang="da-DK" b="1" dirty="0"/>
              <a:t>Fælles drøftelse:</a:t>
            </a:r>
            <a:r>
              <a:rPr lang="da-DK" dirty="0"/>
              <a:t> </a:t>
            </a:r>
          </a:p>
          <a:p>
            <a:r>
              <a:rPr lang="da-DK" dirty="0">
                <a:ea typeface="Open Sans"/>
                <a:cs typeface="Open Sans"/>
              </a:rPr>
              <a:t>Hvordan sikrer vi os, at elevinddragelsen stemmer overens med skolens fælles børnesyn?</a:t>
            </a:r>
            <a:endParaRPr lang="da-DK" dirty="0"/>
          </a:p>
          <a:p>
            <a:r>
              <a:rPr lang="da-DK" dirty="0"/>
              <a:t>Hvordan kan ledelsen understøtte fagpersonalet i hverdagen?</a:t>
            </a:r>
          </a:p>
          <a:p>
            <a:endParaRPr lang="da-DK" dirty="0"/>
          </a:p>
        </p:txBody>
      </p:sp>
      <p:sp>
        <p:nvSpPr>
          <p:cNvPr id="5" name="Pladsholder til slidenummer 4">
            <a:extLst>
              <a:ext uri="{FF2B5EF4-FFF2-40B4-BE49-F238E27FC236}">
                <a16:creationId xmlns:a16="http://schemas.microsoft.com/office/drawing/2014/main" id="{673B70C5-0547-B4F6-FB2C-7F3F909DDAFF}"/>
              </a:ext>
            </a:extLst>
          </p:cNvPr>
          <p:cNvSpPr>
            <a:spLocks noGrp="1"/>
          </p:cNvSpPr>
          <p:nvPr>
            <p:ph type="sldNum" sz="quarter" idx="12"/>
          </p:nvPr>
        </p:nvSpPr>
        <p:spPr/>
        <p:txBody>
          <a:bodyPr/>
          <a:lstStyle/>
          <a:p>
            <a:fld id="{A23C0BB7-6BAB-41B9-B847-BE177CEDBC97}" type="slidenum">
              <a:rPr lang="en-GB" smtClean="0"/>
              <a:t>11</a:t>
            </a:fld>
            <a:endParaRPr lang="en-GB"/>
          </a:p>
        </p:txBody>
      </p:sp>
      <p:sp>
        <p:nvSpPr>
          <p:cNvPr id="7" name="Pladsholder til tekst 6">
            <a:extLst>
              <a:ext uri="{FF2B5EF4-FFF2-40B4-BE49-F238E27FC236}">
                <a16:creationId xmlns:a16="http://schemas.microsoft.com/office/drawing/2014/main" id="{66F79FC0-9A40-4D48-C342-D943337CB8BA}"/>
              </a:ext>
            </a:extLst>
          </p:cNvPr>
          <p:cNvSpPr>
            <a:spLocks noGrp="1"/>
          </p:cNvSpPr>
          <p:nvPr>
            <p:ph type="body" sz="quarter" idx="16"/>
          </p:nvPr>
        </p:nvSpPr>
        <p:spPr/>
        <p:txBody>
          <a:bodyPr/>
          <a:lstStyle/>
          <a:p>
            <a:endParaRPr lang="da-DK"/>
          </a:p>
        </p:txBody>
      </p:sp>
      <p:sp>
        <p:nvSpPr>
          <p:cNvPr id="8" name="Pladsholder til tekst 7">
            <a:extLst>
              <a:ext uri="{FF2B5EF4-FFF2-40B4-BE49-F238E27FC236}">
                <a16:creationId xmlns:a16="http://schemas.microsoft.com/office/drawing/2014/main" id="{4217A843-DA3A-A765-A0F7-F4AE05E86706}"/>
              </a:ext>
            </a:extLst>
          </p:cNvPr>
          <p:cNvSpPr>
            <a:spLocks noGrp="1"/>
          </p:cNvSpPr>
          <p:nvPr>
            <p:ph type="body" sz="quarter" idx="13"/>
          </p:nvPr>
        </p:nvSpPr>
        <p:spPr/>
        <p:txBody>
          <a:bodyPr/>
          <a:lstStyle/>
          <a:p>
            <a:endParaRPr lang="da-DK"/>
          </a:p>
        </p:txBody>
      </p:sp>
      <p:pic>
        <p:nvPicPr>
          <p:cNvPr id="10" name="Billede 9" descr="Et billede, der indeholder Ansigt, person, tøj, indendørs&#10;&#10;Automatisk genereret beskrivelse">
            <a:extLst>
              <a:ext uri="{FF2B5EF4-FFF2-40B4-BE49-F238E27FC236}">
                <a16:creationId xmlns:a16="http://schemas.microsoft.com/office/drawing/2014/main" id="{A25C6045-A0ED-4B51-E6F4-B263F7854D8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3969490" cy="6858000"/>
          </a:xfrm>
          <a:prstGeom prst="rect">
            <a:avLst/>
          </a:prstGeom>
        </p:spPr>
      </p:pic>
      <p:pic>
        <p:nvPicPr>
          <p:cNvPr id="6" name="Billede 5">
            <a:extLst>
              <a:ext uri="{FF2B5EF4-FFF2-40B4-BE49-F238E27FC236}">
                <a16:creationId xmlns:a16="http://schemas.microsoft.com/office/drawing/2014/main" id="{A220B5C0-73B0-3FC5-D4D9-498A0F9B2C7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34136" y="5724525"/>
            <a:ext cx="660607" cy="700750"/>
          </a:xfrm>
          <a:prstGeom prst="rect">
            <a:avLst/>
          </a:prstGeom>
        </p:spPr>
      </p:pic>
    </p:spTree>
    <p:extLst>
      <p:ext uri="{BB962C8B-B14F-4D97-AF65-F5344CB8AC3E}">
        <p14:creationId xmlns:p14="http://schemas.microsoft.com/office/powerpoint/2010/main" val="3581179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F2372B6-148E-6E4B-726A-8345FDC4F7CA}"/>
              </a:ext>
            </a:extLst>
          </p:cNvPr>
          <p:cNvSpPr>
            <a:spLocks noGrp="1"/>
          </p:cNvSpPr>
          <p:nvPr>
            <p:ph type="body" sz="quarter" idx="16"/>
          </p:nvPr>
        </p:nvSpPr>
        <p:spPr/>
        <p:txBody>
          <a:bodyPr/>
          <a:lstStyle/>
          <a:p>
            <a:endParaRPr lang="da-DK"/>
          </a:p>
        </p:txBody>
      </p:sp>
      <p:sp>
        <p:nvSpPr>
          <p:cNvPr id="3" name="Pladsholder til tekst 2">
            <a:extLst>
              <a:ext uri="{FF2B5EF4-FFF2-40B4-BE49-F238E27FC236}">
                <a16:creationId xmlns:a16="http://schemas.microsoft.com/office/drawing/2014/main" id="{C417E702-1120-0810-298A-EA4B1AF961FE}"/>
              </a:ext>
            </a:extLst>
          </p:cNvPr>
          <p:cNvSpPr>
            <a:spLocks noGrp="1"/>
          </p:cNvSpPr>
          <p:nvPr>
            <p:ph type="body" sz="quarter" idx="13"/>
          </p:nvPr>
        </p:nvSpPr>
        <p:spPr>
          <a:xfrm rot="-180000">
            <a:off x="454701" y="610910"/>
            <a:ext cx="2431118" cy="696116"/>
          </a:xfrm>
        </p:spPr>
        <p:txBody>
          <a:bodyPr/>
          <a:lstStyle/>
          <a:p>
            <a:endParaRPr lang="da-DK"/>
          </a:p>
        </p:txBody>
      </p:sp>
      <p:sp>
        <p:nvSpPr>
          <p:cNvPr id="4" name="Pladsholder til indhold 3">
            <a:extLst>
              <a:ext uri="{FF2B5EF4-FFF2-40B4-BE49-F238E27FC236}">
                <a16:creationId xmlns:a16="http://schemas.microsoft.com/office/drawing/2014/main" id="{7046B16B-94D5-46C6-97D7-84A583771B61}"/>
              </a:ext>
            </a:extLst>
          </p:cNvPr>
          <p:cNvSpPr>
            <a:spLocks noGrp="1"/>
          </p:cNvSpPr>
          <p:nvPr>
            <p:ph idx="1"/>
          </p:nvPr>
        </p:nvSpPr>
        <p:spPr/>
        <p:txBody>
          <a:bodyPr vert="horz" lIns="0" tIns="0" rIns="0" bIns="0" rtlCol="0" anchor="t">
            <a:noAutofit/>
          </a:bodyPr>
          <a:lstStyle/>
          <a:p>
            <a:pPr marL="287655" indent="-287655"/>
            <a:r>
              <a:rPr lang="da-DK"/>
              <a:t>Intro til og formål med program</a:t>
            </a:r>
          </a:p>
          <a:p>
            <a:pPr marL="287655" indent="-287655"/>
            <a:r>
              <a:rPr lang="da-DK"/>
              <a:t>Præsentation af skolens børnesyn</a:t>
            </a:r>
            <a:endParaRPr lang="da-DK">
              <a:ea typeface="Open Sans"/>
              <a:cs typeface="Open Sans"/>
            </a:endParaRPr>
          </a:p>
          <a:p>
            <a:pPr marL="287655" indent="-287655"/>
            <a:r>
              <a:rPr lang="da-DK"/>
              <a:t>Elevinddragelse</a:t>
            </a:r>
            <a:endParaRPr lang="da-DK">
              <a:ea typeface="Open Sans"/>
              <a:cs typeface="Open Sans"/>
            </a:endParaRPr>
          </a:p>
          <a:p>
            <a:pPr marL="287655" indent="-287655"/>
            <a:r>
              <a:rPr lang="da-DK">
                <a:ea typeface="Open Sans"/>
                <a:cs typeface="Open Sans"/>
              </a:rPr>
              <a:t>Tag temperaturen på elevinddragelsen</a:t>
            </a:r>
          </a:p>
          <a:p>
            <a:pPr marL="287655" indent="-287655"/>
            <a:r>
              <a:rPr lang="da-DK">
                <a:ea typeface="Open Sans"/>
                <a:cs typeface="Open Sans"/>
              </a:rPr>
              <a:t>Elevinddragelse i skolens hverdag</a:t>
            </a:r>
          </a:p>
          <a:p>
            <a:pPr marL="0" indent="0">
              <a:buNone/>
            </a:pPr>
            <a:endParaRPr lang="da-DK">
              <a:ea typeface="Open Sans"/>
              <a:cs typeface="Open Sans"/>
            </a:endParaRPr>
          </a:p>
          <a:p>
            <a:pPr marL="287655" indent="-287655"/>
            <a:endParaRPr lang="da-DK">
              <a:ea typeface="Open Sans"/>
              <a:cs typeface="Open Sans"/>
            </a:endParaRPr>
          </a:p>
          <a:p>
            <a:pPr marL="287655" indent="-287655"/>
            <a:endParaRPr lang="da-DK">
              <a:ea typeface="Open Sans"/>
              <a:cs typeface="Open Sans"/>
            </a:endParaRPr>
          </a:p>
          <a:p>
            <a:pPr marL="287655" indent="-287655"/>
            <a:endParaRPr lang="da-DK">
              <a:ea typeface="Open Sans"/>
              <a:cs typeface="Open Sans"/>
            </a:endParaRPr>
          </a:p>
        </p:txBody>
      </p:sp>
      <p:sp>
        <p:nvSpPr>
          <p:cNvPr id="5" name="Pladsholder til slidenummer 4">
            <a:extLst>
              <a:ext uri="{FF2B5EF4-FFF2-40B4-BE49-F238E27FC236}">
                <a16:creationId xmlns:a16="http://schemas.microsoft.com/office/drawing/2014/main" id="{0C933CA3-E430-1B56-B712-A7672C802718}"/>
              </a:ext>
            </a:extLst>
          </p:cNvPr>
          <p:cNvSpPr>
            <a:spLocks noGrp="1"/>
          </p:cNvSpPr>
          <p:nvPr>
            <p:ph type="sldNum" sz="quarter" idx="12"/>
          </p:nvPr>
        </p:nvSpPr>
        <p:spPr/>
        <p:txBody>
          <a:bodyPr/>
          <a:lstStyle/>
          <a:p>
            <a:fld id="{A23C0BB7-6BAB-41B9-B847-BE177CEDBC97}" type="slidenum">
              <a:rPr lang="en-GB" smtClean="0"/>
              <a:pPr/>
              <a:t>2</a:t>
            </a:fld>
            <a:endParaRPr lang="en-GB"/>
          </a:p>
        </p:txBody>
      </p:sp>
      <p:sp>
        <p:nvSpPr>
          <p:cNvPr id="6" name="Pladsholder til tekst 5">
            <a:extLst>
              <a:ext uri="{FF2B5EF4-FFF2-40B4-BE49-F238E27FC236}">
                <a16:creationId xmlns:a16="http://schemas.microsoft.com/office/drawing/2014/main" id="{D1153F82-4BF2-CDB5-096F-E20689F3D5AB}"/>
              </a:ext>
            </a:extLst>
          </p:cNvPr>
          <p:cNvSpPr>
            <a:spLocks noGrp="1"/>
          </p:cNvSpPr>
          <p:nvPr>
            <p:ph type="body" sz="quarter" idx="14"/>
          </p:nvPr>
        </p:nvSpPr>
        <p:spPr>
          <a:xfrm>
            <a:off x="575007" y="638292"/>
            <a:ext cx="2184911" cy="611864"/>
          </a:xfrm>
        </p:spPr>
        <p:txBody>
          <a:bodyPr/>
          <a:lstStyle/>
          <a:p>
            <a:r>
              <a:rPr lang="da-DK"/>
              <a:t>Program</a:t>
            </a:r>
          </a:p>
        </p:txBody>
      </p:sp>
      <p:sp>
        <p:nvSpPr>
          <p:cNvPr id="7" name="Pladsholder til tekst 6">
            <a:extLst>
              <a:ext uri="{FF2B5EF4-FFF2-40B4-BE49-F238E27FC236}">
                <a16:creationId xmlns:a16="http://schemas.microsoft.com/office/drawing/2014/main" id="{D306111F-3855-1EF4-5034-63289E12867F}"/>
              </a:ext>
            </a:extLst>
          </p:cNvPr>
          <p:cNvSpPr>
            <a:spLocks noGrp="1"/>
          </p:cNvSpPr>
          <p:nvPr>
            <p:ph type="body" sz="quarter" idx="15"/>
          </p:nvPr>
        </p:nvSpPr>
        <p:spPr/>
        <p:txBody>
          <a:bodyPr/>
          <a:lstStyle/>
          <a:p>
            <a:endParaRPr lang="da-DK"/>
          </a:p>
        </p:txBody>
      </p:sp>
      <p:pic>
        <p:nvPicPr>
          <p:cNvPr id="8" name="Billede 7" descr="Et billede, der indeholder symbol, Grafik, Font/skrifttype, logo&#10;&#10;Automatisk genereret beskrivelse">
            <a:extLst>
              <a:ext uri="{FF2B5EF4-FFF2-40B4-BE49-F238E27FC236}">
                <a16:creationId xmlns:a16="http://schemas.microsoft.com/office/drawing/2014/main" id="{3F9740D4-E230-24DC-E6DF-92B91D7AC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4136" y="5724525"/>
            <a:ext cx="660608" cy="700750"/>
          </a:xfrm>
          <a:prstGeom prst="rect">
            <a:avLst/>
          </a:prstGeom>
        </p:spPr>
      </p:pic>
    </p:spTree>
    <p:extLst>
      <p:ext uri="{BB962C8B-B14F-4D97-AF65-F5344CB8AC3E}">
        <p14:creationId xmlns:p14="http://schemas.microsoft.com/office/powerpoint/2010/main" val="91270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D6D0D16-07F4-86FD-9556-33A0DF51D715}"/>
              </a:ext>
            </a:extLst>
          </p:cNvPr>
          <p:cNvSpPr>
            <a:spLocks noGrp="1"/>
          </p:cNvSpPr>
          <p:nvPr>
            <p:ph type="body" sz="quarter" idx="15"/>
          </p:nvPr>
        </p:nvSpPr>
        <p:spPr/>
        <p:txBody>
          <a:bodyPr/>
          <a:lstStyle/>
          <a:p>
            <a:endParaRPr lang="da-DK" dirty="0"/>
          </a:p>
        </p:txBody>
      </p:sp>
      <p:sp>
        <p:nvSpPr>
          <p:cNvPr id="3" name="Titel 2">
            <a:extLst>
              <a:ext uri="{FF2B5EF4-FFF2-40B4-BE49-F238E27FC236}">
                <a16:creationId xmlns:a16="http://schemas.microsoft.com/office/drawing/2014/main" id="{3C99DB75-8DA1-2C1A-09C6-A88F2CBAC2F6}"/>
              </a:ext>
            </a:extLst>
          </p:cNvPr>
          <p:cNvSpPr>
            <a:spLocks noGrp="1"/>
          </p:cNvSpPr>
          <p:nvPr>
            <p:ph type="title"/>
          </p:nvPr>
        </p:nvSpPr>
        <p:spPr/>
        <p:txBody>
          <a:bodyPr/>
          <a:lstStyle/>
          <a:p>
            <a:r>
              <a:rPr lang="da-DK"/>
              <a:t>Formål </a:t>
            </a:r>
          </a:p>
        </p:txBody>
      </p:sp>
      <p:sp>
        <p:nvSpPr>
          <p:cNvPr id="4" name="Pladsholder til indhold 3">
            <a:extLst>
              <a:ext uri="{FF2B5EF4-FFF2-40B4-BE49-F238E27FC236}">
                <a16:creationId xmlns:a16="http://schemas.microsoft.com/office/drawing/2014/main" id="{6D842DE3-EEE8-41A8-7113-4E8D2089BFF4}"/>
              </a:ext>
            </a:extLst>
          </p:cNvPr>
          <p:cNvSpPr>
            <a:spLocks noGrp="1"/>
          </p:cNvSpPr>
          <p:nvPr>
            <p:ph sz="half" idx="1"/>
          </p:nvPr>
        </p:nvSpPr>
        <p:spPr>
          <a:xfrm>
            <a:off x="4342375" y="1150374"/>
            <a:ext cx="7413154" cy="4995251"/>
          </a:xfrm>
        </p:spPr>
        <p:txBody>
          <a:bodyPr/>
          <a:lstStyle/>
          <a:p>
            <a:pPr fontAlgn="base"/>
            <a:endParaRPr lang="da-DK" sz="1800" dirty="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eriod"/>
              <a:tabLst>
                <a:tab pos="228600" algn="l"/>
              </a:tabLst>
            </a:pPr>
            <a:r>
              <a:rPr lang="da-DK" sz="1800" dirty="0">
                <a:effectLst/>
                <a:ea typeface="Times New Roman" panose="02020603050405020304" pitchFamily="18" charset="0"/>
              </a:rPr>
              <a:t>At formidle viden om, hvad et børnesyn er, og hvilken betydning det har i relation til skolens pædagogiske praksis med et særligt fokus på inddragelse af elever </a:t>
            </a:r>
          </a:p>
          <a:p>
            <a:pPr marL="342900" lvl="0" indent="-342900" fontAlgn="base">
              <a:buFont typeface="+mj-lt"/>
              <a:buAutoNum type="arabicPeriod"/>
              <a:tabLst>
                <a:tab pos="228600" algn="l"/>
              </a:tabLst>
            </a:pPr>
            <a:r>
              <a:rPr lang="da-DK" sz="1800" dirty="0">
                <a:effectLst/>
                <a:ea typeface="Times New Roman" panose="02020603050405020304" pitchFamily="18" charset="0"/>
              </a:rPr>
              <a:t>At initiere og understøtte en faglig dialog og refleksion omkring børnesyn og en nysgerrighed på, hvordan det kommer til udtryk i praksis ift. inddragelse af elever </a:t>
            </a:r>
          </a:p>
          <a:p>
            <a:pPr marL="342900" lvl="0" indent="-342900" fontAlgn="base">
              <a:buFont typeface="+mj-lt"/>
              <a:buAutoNum type="arabicPeriod"/>
            </a:pPr>
            <a:r>
              <a:rPr lang="da-DK" sz="1800" b="1" dirty="0">
                <a:effectLst/>
                <a:ea typeface="Times New Roman" panose="02020603050405020304" pitchFamily="18" charset="0"/>
              </a:rPr>
              <a:t>At understøtte det videre arbejde med at udvikle eller justere et fælles børnesyn og give inspiration til, hvordan kan fagpersonalet bruge deres nye viden og erkendelser i egen og fælles praksis omkring elevinddragelse </a:t>
            </a:r>
          </a:p>
          <a:p>
            <a:endParaRPr lang="da-DK" dirty="0"/>
          </a:p>
        </p:txBody>
      </p:sp>
      <p:sp>
        <p:nvSpPr>
          <p:cNvPr id="5" name="Pladsholder til slidenummer 4">
            <a:extLst>
              <a:ext uri="{FF2B5EF4-FFF2-40B4-BE49-F238E27FC236}">
                <a16:creationId xmlns:a16="http://schemas.microsoft.com/office/drawing/2014/main" id="{02EA2155-F3A8-7600-4112-3A5B59822F10}"/>
              </a:ext>
            </a:extLst>
          </p:cNvPr>
          <p:cNvSpPr>
            <a:spLocks noGrp="1"/>
          </p:cNvSpPr>
          <p:nvPr>
            <p:ph type="sldNum" sz="quarter" idx="12"/>
          </p:nvPr>
        </p:nvSpPr>
        <p:spPr/>
        <p:txBody>
          <a:bodyPr/>
          <a:lstStyle/>
          <a:p>
            <a:fld id="{A23C0BB7-6BAB-41B9-B847-BE177CEDBC97}" type="slidenum">
              <a:rPr lang="en-GB" smtClean="0"/>
              <a:t>3</a:t>
            </a:fld>
            <a:endParaRPr lang="en-GB"/>
          </a:p>
        </p:txBody>
      </p:sp>
      <p:sp>
        <p:nvSpPr>
          <p:cNvPr id="7" name="Pladsholder til tekst 6">
            <a:extLst>
              <a:ext uri="{FF2B5EF4-FFF2-40B4-BE49-F238E27FC236}">
                <a16:creationId xmlns:a16="http://schemas.microsoft.com/office/drawing/2014/main" id="{A58FD0E4-D73D-42EE-1755-C7BDBA3FD72C}"/>
              </a:ext>
            </a:extLst>
          </p:cNvPr>
          <p:cNvSpPr>
            <a:spLocks noGrp="1"/>
          </p:cNvSpPr>
          <p:nvPr>
            <p:ph type="body" sz="quarter" idx="16"/>
          </p:nvPr>
        </p:nvSpPr>
        <p:spPr/>
        <p:txBody>
          <a:bodyPr/>
          <a:lstStyle/>
          <a:p>
            <a:endParaRPr lang="da-DK"/>
          </a:p>
        </p:txBody>
      </p:sp>
      <p:sp>
        <p:nvSpPr>
          <p:cNvPr id="8" name="Pladsholder til tekst 7">
            <a:extLst>
              <a:ext uri="{FF2B5EF4-FFF2-40B4-BE49-F238E27FC236}">
                <a16:creationId xmlns:a16="http://schemas.microsoft.com/office/drawing/2014/main" id="{D8064F35-0464-3514-4938-08AAB954B277}"/>
              </a:ext>
            </a:extLst>
          </p:cNvPr>
          <p:cNvSpPr>
            <a:spLocks noGrp="1"/>
          </p:cNvSpPr>
          <p:nvPr>
            <p:ph type="body" sz="quarter" idx="13"/>
          </p:nvPr>
        </p:nvSpPr>
        <p:spPr/>
        <p:txBody>
          <a:bodyPr/>
          <a:lstStyle/>
          <a:p>
            <a:endParaRPr lang="da-DK"/>
          </a:p>
        </p:txBody>
      </p:sp>
      <p:pic>
        <p:nvPicPr>
          <p:cNvPr id="10" name="Billede 9" descr="Et billede, der indeholder person, Ansigt, mur, indendørs&#10;&#10;Automatisk genereret beskrivelse">
            <a:extLst>
              <a:ext uri="{FF2B5EF4-FFF2-40B4-BE49-F238E27FC236}">
                <a16:creationId xmlns:a16="http://schemas.microsoft.com/office/drawing/2014/main" id="{E2321931-3281-DEF4-696C-420FF1EEFB9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
            <a:ext cx="3969489" cy="6858000"/>
          </a:xfrm>
          <a:prstGeom prst="rect">
            <a:avLst/>
          </a:prstGeom>
        </p:spPr>
      </p:pic>
      <p:pic>
        <p:nvPicPr>
          <p:cNvPr id="6" name="Billede 5">
            <a:extLst>
              <a:ext uri="{FF2B5EF4-FFF2-40B4-BE49-F238E27FC236}">
                <a16:creationId xmlns:a16="http://schemas.microsoft.com/office/drawing/2014/main" id="{3BB5C307-5771-340B-9442-CD2F7AA2FD9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34136" y="5724525"/>
            <a:ext cx="660607" cy="700750"/>
          </a:xfrm>
          <a:prstGeom prst="rect">
            <a:avLst/>
          </a:prstGeom>
        </p:spPr>
      </p:pic>
    </p:spTree>
    <p:extLst>
      <p:ext uri="{BB962C8B-B14F-4D97-AF65-F5344CB8AC3E}">
        <p14:creationId xmlns:p14="http://schemas.microsoft.com/office/powerpoint/2010/main" val="277791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D78A92D-ACA8-1A22-E935-E47BFFF942C7}"/>
              </a:ext>
            </a:extLst>
          </p:cNvPr>
          <p:cNvSpPr>
            <a:spLocks noGrp="1"/>
          </p:cNvSpPr>
          <p:nvPr>
            <p:ph type="body" sz="quarter" idx="15"/>
          </p:nvPr>
        </p:nvSpPr>
        <p:spPr/>
        <p:txBody>
          <a:bodyPr/>
          <a:lstStyle/>
          <a:p>
            <a:endParaRPr lang="da-DK" dirty="0"/>
          </a:p>
        </p:txBody>
      </p:sp>
      <p:sp>
        <p:nvSpPr>
          <p:cNvPr id="3" name="Titel 2">
            <a:extLst>
              <a:ext uri="{FF2B5EF4-FFF2-40B4-BE49-F238E27FC236}">
                <a16:creationId xmlns:a16="http://schemas.microsoft.com/office/drawing/2014/main" id="{DCB768CB-D40C-DD0F-80A5-5C319E52C85E}"/>
              </a:ext>
            </a:extLst>
          </p:cNvPr>
          <p:cNvSpPr>
            <a:spLocks noGrp="1"/>
          </p:cNvSpPr>
          <p:nvPr>
            <p:ph type="title"/>
          </p:nvPr>
        </p:nvSpPr>
        <p:spPr>
          <a:xfrm>
            <a:off x="4342375" y="712374"/>
            <a:ext cx="3969490" cy="881939"/>
          </a:xfrm>
        </p:spPr>
        <p:txBody>
          <a:bodyPr/>
          <a:lstStyle/>
          <a:p>
            <a:r>
              <a:rPr lang="da-DK" dirty="0"/>
              <a:t>Skolens børnesyn</a:t>
            </a:r>
          </a:p>
        </p:txBody>
      </p:sp>
      <p:sp>
        <p:nvSpPr>
          <p:cNvPr id="4" name="Pladsholder til indhold 3">
            <a:extLst>
              <a:ext uri="{FF2B5EF4-FFF2-40B4-BE49-F238E27FC236}">
                <a16:creationId xmlns:a16="http://schemas.microsoft.com/office/drawing/2014/main" id="{B7E301C9-9A51-D8E5-2AC5-1CD8DED5106B}"/>
              </a:ext>
            </a:extLst>
          </p:cNvPr>
          <p:cNvSpPr>
            <a:spLocks noGrp="1"/>
          </p:cNvSpPr>
          <p:nvPr>
            <p:ph sz="half" idx="1"/>
          </p:nvPr>
        </p:nvSpPr>
        <p:spPr/>
        <p:txBody>
          <a:bodyPr/>
          <a:lstStyle/>
          <a:p>
            <a:pPr marL="0" indent="0">
              <a:buNone/>
            </a:pPr>
            <a:endParaRPr lang="da-DK" dirty="0"/>
          </a:p>
        </p:txBody>
      </p:sp>
      <p:sp>
        <p:nvSpPr>
          <p:cNvPr id="5" name="Pladsholder til slidenummer 4">
            <a:extLst>
              <a:ext uri="{FF2B5EF4-FFF2-40B4-BE49-F238E27FC236}">
                <a16:creationId xmlns:a16="http://schemas.microsoft.com/office/drawing/2014/main" id="{FA500470-1438-9A32-61FC-A34001FCB691}"/>
              </a:ext>
            </a:extLst>
          </p:cNvPr>
          <p:cNvSpPr>
            <a:spLocks noGrp="1"/>
          </p:cNvSpPr>
          <p:nvPr>
            <p:ph type="sldNum" sz="quarter" idx="12"/>
          </p:nvPr>
        </p:nvSpPr>
        <p:spPr/>
        <p:txBody>
          <a:bodyPr/>
          <a:lstStyle/>
          <a:p>
            <a:fld id="{A23C0BB7-6BAB-41B9-B847-BE177CEDBC97}" type="slidenum">
              <a:rPr lang="en-GB" smtClean="0"/>
              <a:t>4</a:t>
            </a:fld>
            <a:endParaRPr lang="en-GB"/>
          </a:p>
        </p:txBody>
      </p:sp>
      <p:sp>
        <p:nvSpPr>
          <p:cNvPr id="7" name="Pladsholder til tekst 6">
            <a:extLst>
              <a:ext uri="{FF2B5EF4-FFF2-40B4-BE49-F238E27FC236}">
                <a16:creationId xmlns:a16="http://schemas.microsoft.com/office/drawing/2014/main" id="{0B9B672F-F37E-3F55-5D95-B16B75B16E3C}"/>
              </a:ext>
            </a:extLst>
          </p:cNvPr>
          <p:cNvSpPr>
            <a:spLocks noGrp="1"/>
          </p:cNvSpPr>
          <p:nvPr>
            <p:ph type="body" sz="quarter" idx="16"/>
          </p:nvPr>
        </p:nvSpPr>
        <p:spPr/>
        <p:txBody>
          <a:bodyPr/>
          <a:lstStyle/>
          <a:p>
            <a:endParaRPr lang="da-DK"/>
          </a:p>
        </p:txBody>
      </p:sp>
      <p:sp>
        <p:nvSpPr>
          <p:cNvPr id="8" name="Pladsholder til tekst 7">
            <a:extLst>
              <a:ext uri="{FF2B5EF4-FFF2-40B4-BE49-F238E27FC236}">
                <a16:creationId xmlns:a16="http://schemas.microsoft.com/office/drawing/2014/main" id="{9D93EA0F-BCFC-D74E-5E71-CC87E7A57CBC}"/>
              </a:ext>
            </a:extLst>
          </p:cNvPr>
          <p:cNvSpPr>
            <a:spLocks noGrp="1"/>
          </p:cNvSpPr>
          <p:nvPr>
            <p:ph type="body" sz="quarter" idx="13"/>
          </p:nvPr>
        </p:nvSpPr>
        <p:spPr/>
        <p:txBody>
          <a:bodyPr/>
          <a:lstStyle/>
          <a:p>
            <a:endParaRPr lang="da-DK"/>
          </a:p>
        </p:txBody>
      </p:sp>
      <p:sp>
        <p:nvSpPr>
          <p:cNvPr id="17" name="Tekstfelt 16">
            <a:extLst>
              <a:ext uri="{FF2B5EF4-FFF2-40B4-BE49-F238E27FC236}">
                <a16:creationId xmlns:a16="http://schemas.microsoft.com/office/drawing/2014/main" id="{924C3803-12E4-17C6-2893-2AE035D6CFB7}"/>
              </a:ext>
            </a:extLst>
          </p:cNvPr>
          <p:cNvSpPr txBox="1"/>
          <p:nvPr/>
        </p:nvSpPr>
        <p:spPr>
          <a:xfrm>
            <a:off x="9094839" y="712374"/>
            <a:ext cx="1002890" cy="45719"/>
          </a:xfrm>
          <a:prstGeom prst="rect">
            <a:avLst/>
          </a:prstGeom>
          <a:noFill/>
        </p:spPr>
        <p:txBody>
          <a:bodyPr wrap="square" lIns="0" tIns="0" rIns="0" bIns="0" rtlCol="0">
            <a:noAutofit/>
          </a:bodyPr>
          <a:lstStyle/>
          <a:p>
            <a:pPr marL="144000" indent="-144000" algn="l">
              <a:lnSpc>
                <a:spcPct val="110000"/>
              </a:lnSpc>
              <a:spcBef>
                <a:spcPts val="1200"/>
              </a:spcBef>
              <a:buSzPct val="80000"/>
              <a:buFont typeface="Arial" panose="020B0604020202020204" pitchFamily="34" charset="0"/>
              <a:buChar char="•"/>
            </a:pPr>
            <a:endParaRPr lang="da-DK" sz="1600" dirty="0" err="1">
              <a:solidFill>
                <a:schemeClr val="accent2"/>
              </a:solidFill>
            </a:endParaRPr>
          </a:p>
        </p:txBody>
      </p:sp>
      <p:grpSp>
        <p:nvGrpSpPr>
          <p:cNvPr id="19" name="Gruppe 18">
            <a:extLst>
              <a:ext uri="{FF2B5EF4-FFF2-40B4-BE49-F238E27FC236}">
                <a16:creationId xmlns:a16="http://schemas.microsoft.com/office/drawing/2014/main" id="{B79BF6BD-558E-B42A-9D7F-E2E06E3DA096}"/>
              </a:ext>
            </a:extLst>
          </p:cNvPr>
          <p:cNvGrpSpPr/>
          <p:nvPr/>
        </p:nvGrpSpPr>
        <p:grpSpPr>
          <a:xfrm>
            <a:off x="9896169" y="758092"/>
            <a:ext cx="1551653" cy="971649"/>
            <a:chOff x="9896169" y="758092"/>
            <a:chExt cx="1551653" cy="971649"/>
          </a:xfrm>
        </p:grpSpPr>
        <p:pic>
          <p:nvPicPr>
            <p:cNvPr id="16" name="Billede 15" descr="Et billede, der indeholder Grafik, clipart, symbol&#10;&#10;Automatisk genereret beskrivelse">
              <a:extLst>
                <a:ext uri="{FF2B5EF4-FFF2-40B4-BE49-F238E27FC236}">
                  <a16:creationId xmlns:a16="http://schemas.microsoft.com/office/drawing/2014/main" id="{20E30ADE-46C7-2499-952E-11B2E4F44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90368">
              <a:off x="11001084" y="808881"/>
              <a:ext cx="446738" cy="920860"/>
            </a:xfrm>
            <a:prstGeom prst="rect">
              <a:avLst/>
            </a:prstGeom>
          </p:spPr>
        </p:pic>
        <p:sp>
          <p:nvSpPr>
            <p:cNvPr id="18" name="Tekstfelt 17">
              <a:extLst>
                <a:ext uri="{FF2B5EF4-FFF2-40B4-BE49-F238E27FC236}">
                  <a16:creationId xmlns:a16="http://schemas.microsoft.com/office/drawing/2014/main" id="{4C29AAA9-6574-4CFB-5C8F-A3978FD47787}"/>
                </a:ext>
              </a:extLst>
            </p:cNvPr>
            <p:cNvSpPr txBox="1"/>
            <p:nvPr/>
          </p:nvSpPr>
          <p:spPr>
            <a:xfrm>
              <a:off x="9896169" y="758092"/>
              <a:ext cx="1035221" cy="836220"/>
            </a:xfrm>
            <a:prstGeom prst="rect">
              <a:avLst/>
            </a:prstGeom>
            <a:noFill/>
          </p:spPr>
          <p:txBody>
            <a:bodyPr wrap="square" lIns="0" tIns="0" rIns="0" bIns="0" rtlCol="0">
              <a:noAutofit/>
            </a:bodyPr>
            <a:lstStyle/>
            <a:p>
              <a:pPr algn="ctr">
                <a:lnSpc>
                  <a:spcPct val="110000"/>
                </a:lnSpc>
                <a:spcBef>
                  <a:spcPts val="1200"/>
                </a:spcBef>
                <a:buSzPct val="80000"/>
              </a:pPr>
              <a:r>
                <a:rPr lang="da-DK" sz="1200" b="1" dirty="0">
                  <a:solidFill>
                    <a:schemeClr val="accent2"/>
                  </a:solidFill>
                </a:rPr>
                <a:t>Noter jeres børnesyn her</a:t>
              </a:r>
            </a:p>
          </p:txBody>
        </p:sp>
      </p:grpSp>
      <p:pic>
        <p:nvPicPr>
          <p:cNvPr id="20" name="Billede 19">
            <a:extLst>
              <a:ext uri="{FF2B5EF4-FFF2-40B4-BE49-F238E27FC236}">
                <a16:creationId xmlns:a16="http://schemas.microsoft.com/office/drawing/2014/main" id="{C5410EE3-BB58-A274-BC6A-65B2D76567C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1"/>
            <a:ext cx="3969489" cy="6858000"/>
          </a:xfrm>
          <a:prstGeom prst="rect">
            <a:avLst/>
          </a:prstGeom>
        </p:spPr>
      </p:pic>
      <p:pic>
        <p:nvPicPr>
          <p:cNvPr id="6" name="Billede 5">
            <a:extLst>
              <a:ext uri="{FF2B5EF4-FFF2-40B4-BE49-F238E27FC236}">
                <a16:creationId xmlns:a16="http://schemas.microsoft.com/office/drawing/2014/main" id="{7D89F491-BA30-A8D2-AB4D-309700E4ABA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334136" y="5724525"/>
            <a:ext cx="660607" cy="700750"/>
          </a:xfrm>
          <a:prstGeom prst="rect">
            <a:avLst/>
          </a:prstGeom>
        </p:spPr>
      </p:pic>
    </p:spTree>
    <p:extLst>
      <p:ext uri="{BB962C8B-B14F-4D97-AF65-F5344CB8AC3E}">
        <p14:creationId xmlns:p14="http://schemas.microsoft.com/office/powerpoint/2010/main" val="4082305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1CC2B5E-C899-D10B-E300-4020A8428905}"/>
              </a:ext>
            </a:extLst>
          </p:cNvPr>
          <p:cNvSpPr>
            <a:spLocks noGrp="1"/>
          </p:cNvSpPr>
          <p:nvPr>
            <p:ph type="body" sz="quarter" idx="10"/>
          </p:nvPr>
        </p:nvSpPr>
        <p:spPr/>
        <p:txBody>
          <a:bodyPr/>
          <a:lstStyle/>
          <a:p>
            <a:endParaRPr lang="da-DK" dirty="0"/>
          </a:p>
        </p:txBody>
      </p:sp>
      <p:sp>
        <p:nvSpPr>
          <p:cNvPr id="3" name="Titel 2">
            <a:extLst>
              <a:ext uri="{FF2B5EF4-FFF2-40B4-BE49-F238E27FC236}">
                <a16:creationId xmlns:a16="http://schemas.microsoft.com/office/drawing/2014/main" id="{DDF44BD2-F3C9-D3E9-56E6-CDA63A45EE26}"/>
              </a:ext>
            </a:extLst>
          </p:cNvPr>
          <p:cNvSpPr>
            <a:spLocks noGrp="1"/>
          </p:cNvSpPr>
          <p:nvPr>
            <p:ph type="ctrTitle"/>
          </p:nvPr>
        </p:nvSpPr>
        <p:spPr/>
        <p:txBody>
          <a:bodyPr/>
          <a:lstStyle/>
          <a:p>
            <a:r>
              <a:rPr lang="da-DK" dirty="0"/>
              <a:t>Elevinddragelse</a:t>
            </a:r>
          </a:p>
        </p:txBody>
      </p:sp>
      <p:pic>
        <p:nvPicPr>
          <p:cNvPr id="4" name="Billede 3" descr="Et billede, der indeholder symbol, Grafik, Font/skrifttype, logo&#10;&#10;Automatisk genereret beskrivelse">
            <a:extLst>
              <a:ext uri="{FF2B5EF4-FFF2-40B4-BE49-F238E27FC236}">
                <a16:creationId xmlns:a16="http://schemas.microsoft.com/office/drawing/2014/main" id="{0A368F41-D51F-DA60-BE4C-0AC4182CB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4136" y="5724525"/>
            <a:ext cx="660608" cy="700750"/>
          </a:xfrm>
          <a:prstGeom prst="rect">
            <a:avLst/>
          </a:prstGeom>
        </p:spPr>
      </p:pic>
    </p:spTree>
    <p:extLst>
      <p:ext uri="{BB962C8B-B14F-4D97-AF65-F5344CB8AC3E}">
        <p14:creationId xmlns:p14="http://schemas.microsoft.com/office/powerpoint/2010/main" val="318158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a:extLst>
              <a:ext uri="{FF2B5EF4-FFF2-40B4-BE49-F238E27FC236}">
                <a16:creationId xmlns:a16="http://schemas.microsoft.com/office/drawing/2014/main" id="{757F98EC-193A-290D-105A-F6F8E53A5AC4}"/>
              </a:ext>
            </a:extLst>
          </p:cNvPr>
          <p:cNvSpPr>
            <a:spLocks noGrp="1"/>
          </p:cNvSpPr>
          <p:nvPr>
            <p:ph type="title"/>
          </p:nvPr>
        </p:nvSpPr>
        <p:spPr>
          <a:xfrm>
            <a:off x="937792" y="774983"/>
            <a:ext cx="9914429" cy="1152988"/>
          </a:xfrm>
        </p:spPr>
        <p:txBody>
          <a:bodyPr/>
          <a:lstStyle/>
          <a:p>
            <a:r>
              <a:rPr lang="da-DK" dirty="0"/>
              <a:t>Elevvenlig inddragelsespraksis</a:t>
            </a:r>
          </a:p>
        </p:txBody>
      </p:sp>
      <p:sp>
        <p:nvSpPr>
          <p:cNvPr id="12" name="Pladsholder til tekst 11">
            <a:extLst>
              <a:ext uri="{FF2B5EF4-FFF2-40B4-BE49-F238E27FC236}">
                <a16:creationId xmlns:a16="http://schemas.microsoft.com/office/drawing/2014/main" id="{E47B190E-C548-E472-FD42-31F0DB5E80C4}"/>
              </a:ext>
            </a:extLst>
          </p:cNvPr>
          <p:cNvSpPr>
            <a:spLocks noGrp="1"/>
          </p:cNvSpPr>
          <p:nvPr>
            <p:ph type="body" sz="quarter" idx="16"/>
          </p:nvPr>
        </p:nvSpPr>
        <p:spPr/>
        <p:txBody>
          <a:bodyPr/>
          <a:lstStyle/>
          <a:p>
            <a:endParaRPr lang="da-DK"/>
          </a:p>
        </p:txBody>
      </p:sp>
      <p:sp>
        <p:nvSpPr>
          <p:cNvPr id="6" name="Pladsholder til tekst 5">
            <a:extLst>
              <a:ext uri="{FF2B5EF4-FFF2-40B4-BE49-F238E27FC236}">
                <a16:creationId xmlns:a16="http://schemas.microsoft.com/office/drawing/2014/main" id="{029ADFC9-9D60-BA19-911F-CC74EE21F86E}"/>
              </a:ext>
            </a:extLst>
          </p:cNvPr>
          <p:cNvSpPr>
            <a:spLocks noGrp="1"/>
          </p:cNvSpPr>
          <p:nvPr>
            <p:ph type="body" sz="quarter" idx="13"/>
          </p:nvPr>
        </p:nvSpPr>
        <p:spPr/>
        <p:txBody>
          <a:bodyPr/>
          <a:lstStyle/>
          <a:p>
            <a:endParaRPr lang="da-DK"/>
          </a:p>
        </p:txBody>
      </p:sp>
      <p:grpSp>
        <p:nvGrpSpPr>
          <p:cNvPr id="13" name="Gruppe 12">
            <a:extLst>
              <a:ext uri="{FF2B5EF4-FFF2-40B4-BE49-F238E27FC236}">
                <a16:creationId xmlns:a16="http://schemas.microsoft.com/office/drawing/2014/main" id="{F54A6AB4-3DE2-C30A-E0F2-040B01B8DA3A}"/>
              </a:ext>
            </a:extLst>
          </p:cNvPr>
          <p:cNvGrpSpPr/>
          <p:nvPr/>
        </p:nvGrpSpPr>
        <p:grpSpPr>
          <a:xfrm>
            <a:off x="1826196" y="1855833"/>
            <a:ext cx="8539608" cy="1836285"/>
            <a:chOff x="1630679" y="2183099"/>
            <a:chExt cx="8539608" cy="1836285"/>
          </a:xfrm>
        </p:grpSpPr>
        <p:pic>
          <p:nvPicPr>
            <p:cNvPr id="8" name="Billede 7">
              <a:extLst>
                <a:ext uri="{FF2B5EF4-FFF2-40B4-BE49-F238E27FC236}">
                  <a16:creationId xmlns:a16="http://schemas.microsoft.com/office/drawing/2014/main" id="{3132913B-49A3-9E5B-2DAE-ABB3206786F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78241" y="2324045"/>
              <a:ext cx="1889758" cy="1695339"/>
            </a:xfrm>
            <a:prstGeom prst="rect">
              <a:avLst/>
            </a:prstGeom>
          </p:spPr>
        </p:pic>
        <p:pic>
          <p:nvPicPr>
            <p:cNvPr id="9" name="Billede 8">
              <a:extLst>
                <a:ext uri="{FF2B5EF4-FFF2-40B4-BE49-F238E27FC236}">
                  <a16:creationId xmlns:a16="http://schemas.microsoft.com/office/drawing/2014/main" id="{90897916-A6AF-FB67-465B-02D230F7933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6312" y="2183099"/>
              <a:ext cx="1983844" cy="1836285"/>
            </a:xfrm>
            <a:prstGeom prst="rect">
              <a:avLst/>
            </a:prstGeom>
          </p:spPr>
        </p:pic>
        <p:pic>
          <p:nvPicPr>
            <p:cNvPr id="11" name="Billede 10">
              <a:extLst>
                <a:ext uri="{FF2B5EF4-FFF2-40B4-BE49-F238E27FC236}">
                  <a16:creationId xmlns:a16="http://schemas.microsoft.com/office/drawing/2014/main" id="{3118FED4-53D1-29D4-A96C-666A79DB02C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58559" y="2856007"/>
              <a:ext cx="2247192" cy="698064"/>
            </a:xfrm>
            <a:prstGeom prst="rect">
              <a:avLst/>
            </a:prstGeom>
          </p:spPr>
        </p:pic>
        <p:pic>
          <p:nvPicPr>
            <p:cNvPr id="16" name="Billede 15">
              <a:extLst>
                <a:ext uri="{FF2B5EF4-FFF2-40B4-BE49-F238E27FC236}">
                  <a16:creationId xmlns:a16="http://schemas.microsoft.com/office/drawing/2014/main" id="{0805FAD1-A6A2-1A84-9C29-81426E984969}"/>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1630679" y="2412768"/>
              <a:ext cx="615337" cy="1376946"/>
            </a:xfrm>
            <a:prstGeom prst="rect">
              <a:avLst/>
            </a:prstGeom>
          </p:spPr>
        </p:pic>
        <p:grpSp>
          <p:nvGrpSpPr>
            <p:cNvPr id="5" name="Gruppe 4">
              <a:extLst>
                <a:ext uri="{FF2B5EF4-FFF2-40B4-BE49-F238E27FC236}">
                  <a16:creationId xmlns:a16="http://schemas.microsoft.com/office/drawing/2014/main" id="{98026B29-0B84-96FB-701E-D21BFA5FAA87}"/>
                </a:ext>
              </a:extLst>
            </p:cNvPr>
            <p:cNvGrpSpPr/>
            <p:nvPr/>
          </p:nvGrpSpPr>
          <p:grpSpPr>
            <a:xfrm>
              <a:off x="9409208" y="2198005"/>
              <a:ext cx="761079" cy="1662183"/>
              <a:chOff x="11065796" y="1970715"/>
              <a:chExt cx="761079" cy="1662183"/>
            </a:xfrm>
          </p:grpSpPr>
          <p:pic>
            <p:nvPicPr>
              <p:cNvPr id="17" name="Billede 16">
                <a:extLst>
                  <a:ext uri="{FF2B5EF4-FFF2-40B4-BE49-F238E27FC236}">
                    <a16:creationId xmlns:a16="http://schemas.microsoft.com/office/drawing/2014/main" id="{1435DC67-2C3B-14D2-60C1-46A7BF12D27F}"/>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065796" y="1970715"/>
                <a:ext cx="358114" cy="714244"/>
              </a:xfrm>
              <a:prstGeom prst="rect">
                <a:avLst/>
              </a:prstGeom>
            </p:spPr>
          </p:pic>
          <p:pic>
            <p:nvPicPr>
              <p:cNvPr id="2" name="Billede 1">
                <a:extLst>
                  <a:ext uri="{FF2B5EF4-FFF2-40B4-BE49-F238E27FC236}">
                    <a16:creationId xmlns:a16="http://schemas.microsoft.com/office/drawing/2014/main" id="{EACA4C39-04D8-C9AB-2417-E632801719AF}"/>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351179" y="2244423"/>
                <a:ext cx="358114" cy="714244"/>
              </a:xfrm>
              <a:prstGeom prst="rect">
                <a:avLst/>
              </a:prstGeom>
            </p:spPr>
          </p:pic>
          <p:pic>
            <p:nvPicPr>
              <p:cNvPr id="3" name="Billede 2">
                <a:extLst>
                  <a:ext uri="{FF2B5EF4-FFF2-40B4-BE49-F238E27FC236}">
                    <a16:creationId xmlns:a16="http://schemas.microsoft.com/office/drawing/2014/main" id="{A2FB182F-4368-C979-DFD3-5A15E8342FC6}"/>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065796" y="2714756"/>
                <a:ext cx="358114" cy="714244"/>
              </a:xfrm>
              <a:prstGeom prst="rect">
                <a:avLst/>
              </a:prstGeom>
            </p:spPr>
          </p:pic>
          <p:pic>
            <p:nvPicPr>
              <p:cNvPr id="4" name="Billede 3">
                <a:extLst>
                  <a:ext uri="{FF2B5EF4-FFF2-40B4-BE49-F238E27FC236}">
                    <a16:creationId xmlns:a16="http://schemas.microsoft.com/office/drawing/2014/main" id="{996E1D60-0E20-A073-88F9-2BA50AE818D0}"/>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468761" y="2918654"/>
                <a:ext cx="358114" cy="714244"/>
              </a:xfrm>
              <a:prstGeom prst="rect">
                <a:avLst/>
              </a:prstGeom>
            </p:spPr>
          </p:pic>
        </p:grpSp>
      </p:grpSp>
      <p:sp>
        <p:nvSpPr>
          <p:cNvPr id="14" name="Rektangel 13">
            <a:extLst>
              <a:ext uri="{FF2B5EF4-FFF2-40B4-BE49-F238E27FC236}">
                <a16:creationId xmlns:a16="http://schemas.microsoft.com/office/drawing/2014/main" id="{6760D9C1-E0AD-55CF-93F1-9744EE4AC823}"/>
              </a:ext>
            </a:extLst>
          </p:cNvPr>
          <p:cNvSpPr/>
          <p:nvPr/>
        </p:nvSpPr>
        <p:spPr>
          <a:xfrm>
            <a:off x="3055744" y="4026899"/>
            <a:ext cx="5678523" cy="1567882"/>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sp>
        <p:nvSpPr>
          <p:cNvPr id="15" name="Tekstfelt 14">
            <a:extLst>
              <a:ext uri="{FF2B5EF4-FFF2-40B4-BE49-F238E27FC236}">
                <a16:creationId xmlns:a16="http://schemas.microsoft.com/office/drawing/2014/main" id="{0365DE56-CD4C-1506-66F5-DE2556A129F5}"/>
              </a:ext>
            </a:extLst>
          </p:cNvPr>
          <p:cNvSpPr txBox="1"/>
          <p:nvPr/>
        </p:nvSpPr>
        <p:spPr>
          <a:xfrm>
            <a:off x="4019332" y="4198302"/>
            <a:ext cx="3916679" cy="1417539"/>
          </a:xfrm>
          <a:prstGeom prst="rect">
            <a:avLst/>
          </a:prstGeom>
          <a:noFill/>
        </p:spPr>
        <p:txBody>
          <a:bodyPr wrap="square" lIns="0" tIns="0" rIns="0" bIns="0" rtlCol="0">
            <a:no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da-DK" b="1" u="none" strike="noStrike" kern="1200" cap="none" spc="0" normalizeH="0" baseline="0" noProof="0" dirty="0">
                <a:ln>
                  <a:noFill/>
                </a:ln>
                <a:solidFill>
                  <a:schemeClr val="bg1"/>
                </a:solidFill>
                <a:effectLst/>
                <a:uLnTx/>
                <a:uFillTx/>
                <a:latin typeface="+mj-lt"/>
                <a:ea typeface="+mn-ea"/>
                <a:cs typeface="+mn-cs"/>
              </a:rPr>
              <a:t>Før, under og efter </a:t>
            </a:r>
            <a:r>
              <a:rPr lang="da-DK" b="1" dirty="0">
                <a:solidFill>
                  <a:schemeClr val="bg1"/>
                </a:solidFill>
                <a:latin typeface="+mj-lt"/>
              </a:rPr>
              <a:t>aktiviteten</a:t>
            </a:r>
            <a:endParaRPr kumimoji="0" lang="da-DK" b="1" u="none" strike="noStrike" kern="1200" cap="none" spc="0" normalizeH="0" baseline="0" noProof="0" dirty="0">
              <a:ln>
                <a:noFill/>
              </a:ln>
              <a:solidFill>
                <a:schemeClr val="bg1"/>
              </a:solidFill>
              <a:effectLst/>
              <a:uLnTx/>
              <a:uFillTx/>
              <a:latin typeface="+mj-lt"/>
              <a:ea typeface="+mn-ea"/>
              <a:cs typeface="+mn-cs"/>
            </a:endParaRP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da-DK" b="1" u="none" strike="noStrike" kern="1200" cap="none" spc="0" normalizeH="0" baseline="0" noProof="0" dirty="0">
                <a:ln>
                  <a:noFill/>
                </a:ln>
                <a:solidFill>
                  <a:schemeClr val="bg1"/>
                </a:solidFill>
                <a:effectLst/>
                <a:uLnTx/>
                <a:uFillTx/>
                <a:latin typeface="+mj-lt"/>
                <a:ea typeface="+mn-ea"/>
                <a:cs typeface="+mn-cs"/>
              </a:rPr>
              <a:t>Informationsdeling og dialog</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da-DK" b="1" u="none" strike="noStrike" kern="1200" cap="none" spc="0" normalizeH="0" baseline="0" noProof="0" dirty="0">
                <a:ln>
                  <a:noFill/>
                </a:ln>
                <a:solidFill>
                  <a:schemeClr val="bg1"/>
                </a:solidFill>
                <a:effectLst/>
                <a:uLnTx/>
                <a:uFillTx/>
                <a:latin typeface="+mj-lt"/>
                <a:ea typeface="+mn-ea"/>
                <a:cs typeface="+mn-cs"/>
              </a:rPr>
              <a:t>Gensidig respekt</a:t>
            </a:r>
          </a:p>
          <a:p>
            <a:pPr marL="0" marR="0" lvl="0" indent="0" algn="ctr" defTabSz="914400" rtl="0" eaLnBrk="1" fontAlgn="auto" latinLnBrk="0" hangingPunct="1">
              <a:lnSpc>
                <a:spcPct val="114000"/>
              </a:lnSpc>
              <a:spcBef>
                <a:spcPts val="0"/>
              </a:spcBef>
              <a:spcAft>
                <a:spcPts val="0"/>
              </a:spcAft>
              <a:buClrTx/>
              <a:buSzTx/>
              <a:buFontTx/>
              <a:buNone/>
              <a:tabLst/>
              <a:defRPr/>
            </a:pPr>
            <a:r>
              <a:rPr kumimoji="0" lang="da-DK" b="1" u="none" strike="noStrike" kern="1200" cap="none" spc="0" normalizeH="0" baseline="0" noProof="0" dirty="0">
                <a:ln>
                  <a:noFill/>
                </a:ln>
                <a:solidFill>
                  <a:schemeClr val="bg1"/>
                </a:solidFill>
                <a:effectLst/>
                <a:uLnTx/>
                <a:uFillTx/>
                <a:latin typeface="+mj-lt"/>
                <a:ea typeface="+mn-ea"/>
                <a:cs typeface="+mn-cs"/>
              </a:rPr>
              <a:t>Læringsproces</a:t>
            </a:r>
          </a:p>
          <a:p>
            <a:pPr marL="144000" indent="-144000" algn="l">
              <a:lnSpc>
                <a:spcPct val="110000"/>
              </a:lnSpc>
              <a:spcBef>
                <a:spcPts val="1200"/>
              </a:spcBef>
              <a:buSzPct val="80000"/>
              <a:buFont typeface="Arial" panose="020B0604020202020204" pitchFamily="34" charset="0"/>
              <a:buChar char="•"/>
            </a:pPr>
            <a:endParaRPr lang="da-DK" sz="1600" dirty="0" err="1">
              <a:solidFill>
                <a:schemeClr val="accent2"/>
              </a:solidFill>
            </a:endParaRPr>
          </a:p>
        </p:txBody>
      </p:sp>
      <p:pic>
        <p:nvPicPr>
          <p:cNvPr id="7" name="Billede 6">
            <a:extLst>
              <a:ext uri="{FF2B5EF4-FFF2-40B4-BE49-F238E27FC236}">
                <a16:creationId xmlns:a16="http://schemas.microsoft.com/office/drawing/2014/main" id="{6613CD6E-EBA3-95E8-F9AA-69B97E9FB58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334136" y="5724525"/>
            <a:ext cx="660607" cy="700750"/>
          </a:xfrm>
          <a:prstGeom prst="rect">
            <a:avLst/>
          </a:prstGeom>
        </p:spPr>
      </p:pic>
    </p:spTree>
    <p:extLst>
      <p:ext uri="{BB962C8B-B14F-4D97-AF65-F5344CB8AC3E}">
        <p14:creationId xmlns:p14="http://schemas.microsoft.com/office/powerpoint/2010/main" val="884514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2C9954F-E5AC-3895-102F-A335505A9613}"/>
              </a:ext>
            </a:extLst>
          </p:cNvPr>
          <p:cNvSpPr>
            <a:spLocks noGrp="1"/>
          </p:cNvSpPr>
          <p:nvPr>
            <p:ph type="body" sz="quarter" idx="15"/>
          </p:nvPr>
        </p:nvSpPr>
        <p:spPr/>
        <p:txBody>
          <a:bodyPr/>
          <a:lstStyle/>
          <a:p>
            <a:r>
              <a:rPr lang="da-DK" dirty="0"/>
              <a:t>F</a:t>
            </a:r>
          </a:p>
        </p:txBody>
      </p:sp>
      <p:sp>
        <p:nvSpPr>
          <p:cNvPr id="3" name="Titel 2">
            <a:extLst>
              <a:ext uri="{FF2B5EF4-FFF2-40B4-BE49-F238E27FC236}">
                <a16:creationId xmlns:a16="http://schemas.microsoft.com/office/drawing/2014/main" id="{47C31F14-16ED-91DC-B5A1-DCB553376617}"/>
              </a:ext>
            </a:extLst>
          </p:cNvPr>
          <p:cNvSpPr>
            <a:spLocks noGrp="1"/>
          </p:cNvSpPr>
          <p:nvPr>
            <p:ph type="title"/>
          </p:nvPr>
        </p:nvSpPr>
        <p:spPr>
          <a:xfrm>
            <a:off x="472148" y="626482"/>
            <a:ext cx="3083666" cy="1827158"/>
          </a:xfrm>
        </p:spPr>
        <p:txBody>
          <a:bodyPr/>
          <a:lstStyle/>
          <a:p>
            <a:r>
              <a:rPr lang="da-DK" dirty="0"/>
              <a:t>Forskellige niveauer af inddragelse</a:t>
            </a:r>
          </a:p>
        </p:txBody>
      </p:sp>
      <p:sp>
        <p:nvSpPr>
          <p:cNvPr id="5" name="Pladsholder til slidenummer 4">
            <a:extLst>
              <a:ext uri="{FF2B5EF4-FFF2-40B4-BE49-F238E27FC236}">
                <a16:creationId xmlns:a16="http://schemas.microsoft.com/office/drawing/2014/main" id="{B6933D4B-E699-8E0D-7054-B043192B165D}"/>
              </a:ext>
            </a:extLst>
          </p:cNvPr>
          <p:cNvSpPr>
            <a:spLocks noGrp="1"/>
          </p:cNvSpPr>
          <p:nvPr>
            <p:ph type="sldNum" sz="quarter" idx="12"/>
          </p:nvPr>
        </p:nvSpPr>
        <p:spPr/>
        <p:txBody>
          <a:bodyPr/>
          <a:lstStyle/>
          <a:p>
            <a:fld id="{A23C0BB7-6BAB-41B9-B847-BE177CEDBC97}" type="slidenum">
              <a:rPr lang="en-GB" smtClean="0"/>
              <a:t>7</a:t>
            </a:fld>
            <a:endParaRPr lang="en-GB"/>
          </a:p>
        </p:txBody>
      </p:sp>
      <p:sp>
        <p:nvSpPr>
          <p:cNvPr id="6" name="Pladsholder til tekst 5">
            <a:extLst>
              <a:ext uri="{FF2B5EF4-FFF2-40B4-BE49-F238E27FC236}">
                <a16:creationId xmlns:a16="http://schemas.microsoft.com/office/drawing/2014/main" id="{2FE5919E-658B-E6A7-CE34-D746C45A704B}"/>
              </a:ext>
            </a:extLst>
          </p:cNvPr>
          <p:cNvSpPr>
            <a:spLocks noGrp="1"/>
          </p:cNvSpPr>
          <p:nvPr>
            <p:ph type="body" sz="quarter" idx="14"/>
          </p:nvPr>
        </p:nvSpPr>
        <p:spPr>
          <a:xfrm>
            <a:off x="472148" y="2567367"/>
            <a:ext cx="3017812" cy="5724525"/>
          </a:xfrm>
        </p:spPr>
        <p:txBody>
          <a:bodyPr/>
          <a:lstStyle/>
          <a:p>
            <a:pPr marL="0" indent="0">
              <a:buNone/>
            </a:pPr>
            <a:r>
              <a:rPr lang="da-DK" dirty="0">
                <a:solidFill>
                  <a:schemeClr val="tx1"/>
                </a:solidFill>
              </a:rPr>
              <a:t>For at der er tale om reel inddragelse, er det afgørende, at eleverne:</a:t>
            </a:r>
          </a:p>
          <a:p>
            <a:r>
              <a:rPr lang="da-DK" dirty="0">
                <a:solidFill>
                  <a:schemeClr val="tx1"/>
                </a:solidFill>
              </a:rPr>
              <a:t>Forstår formålet med forløbet/processen/aktiviteten</a:t>
            </a:r>
          </a:p>
          <a:p>
            <a:r>
              <a:rPr lang="da-DK" dirty="0">
                <a:solidFill>
                  <a:schemeClr val="tx1"/>
                </a:solidFill>
              </a:rPr>
              <a:t>Ved hvem der ønsker at inddrage dem og hvorfor.</a:t>
            </a:r>
          </a:p>
          <a:p>
            <a:r>
              <a:rPr lang="da-DK" dirty="0">
                <a:solidFill>
                  <a:schemeClr val="tx1"/>
                </a:solidFill>
              </a:rPr>
              <a:t>Tildeles en opgave, der er meningsfuld og som de kan mestre</a:t>
            </a:r>
          </a:p>
          <a:p>
            <a:endParaRPr lang="da-DK" dirty="0"/>
          </a:p>
        </p:txBody>
      </p:sp>
      <p:sp>
        <p:nvSpPr>
          <p:cNvPr id="7" name="Pladsholder til tekst 6">
            <a:extLst>
              <a:ext uri="{FF2B5EF4-FFF2-40B4-BE49-F238E27FC236}">
                <a16:creationId xmlns:a16="http://schemas.microsoft.com/office/drawing/2014/main" id="{FADDE4BF-54DE-9842-481B-1182A641719E}"/>
              </a:ext>
            </a:extLst>
          </p:cNvPr>
          <p:cNvSpPr>
            <a:spLocks noGrp="1"/>
          </p:cNvSpPr>
          <p:nvPr>
            <p:ph type="body" sz="quarter" idx="16"/>
          </p:nvPr>
        </p:nvSpPr>
        <p:spPr/>
        <p:txBody>
          <a:bodyPr/>
          <a:lstStyle/>
          <a:p>
            <a:endParaRPr lang="da-DK"/>
          </a:p>
        </p:txBody>
      </p:sp>
      <p:pic>
        <p:nvPicPr>
          <p:cNvPr id="10" name="Billede 9">
            <a:extLst>
              <a:ext uri="{FF2B5EF4-FFF2-40B4-BE49-F238E27FC236}">
                <a16:creationId xmlns:a16="http://schemas.microsoft.com/office/drawing/2014/main" id="{279D84A4-F1AE-7ED4-3039-C1E4C5FA29D9}"/>
              </a:ext>
            </a:extLst>
          </p:cNvPr>
          <p:cNvPicPr>
            <a:picLocks noChangeAspect="1"/>
          </p:cNvPicPr>
          <p:nvPr/>
        </p:nvPicPr>
        <p:blipFill rotWithShape="1">
          <a:blip r:embed="rId3">
            <a:extLst>
              <a:ext uri="{28A0092B-C50C-407E-A947-70E740481C1C}">
                <a14:useLocalDpi xmlns:a14="http://schemas.microsoft.com/office/drawing/2010/main" val="0"/>
              </a:ext>
            </a:extLst>
          </a:blip>
          <a:srcRect l="-2010"/>
          <a:stretch/>
        </p:blipFill>
        <p:spPr>
          <a:xfrm>
            <a:off x="4294716" y="125280"/>
            <a:ext cx="6592926" cy="6548448"/>
          </a:xfrm>
          <a:prstGeom prst="rect">
            <a:avLst/>
          </a:prstGeom>
        </p:spPr>
      </p:pic>
      <p:pic>
        <p:nvPicPr>
          <p:cNvPr id="4" name="Billede 3">
            <a:extLst>
              <a:ext uri="{FF2B5EF4-FFF2-40B4-BE49-F238E27FC236}">
                <a16:creationId xmlns:a16="http://schemas.microsoft.com/office/drawing/2014/main" id="{0C2C740F-E642-037B-B827-F9B7871D19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34136" y="5724525"/>
            <a:ext cx="660607" cy="700750"/>
          </a:xfrm>
          <a:prstGeom prst="rect">
            <a:avLst/>
          </a:prstGeom>
        </p:spPr>
      </p:pic>
    </p:spTree>
    <p:extLst>
      <p:ext uri="{BB962C8B-B14F-4D97-AF65-F5344CB8AC3E}">
        <p14:creationId xmlns:p14="http://schemas.microsoft.com/office/powerpoint/2010/main" val="270818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ladsholder til tekst 23">
            <a:extLst>
              <a:ext uri="{FF2B5EF4-FFF2-40B4-BE49-F238E27FC236}">
                <a16:creationId xmlns:a16="http://schemas.microsoft.com/office/drawing/2014/main" id="{73F39AA5-126C-D9A6-9CD4-4438F6C9F7FC}"/>
              </a:ext>
            </a:extLst>
          </p:cNvPr>
          <p:cNvSpPr>
            <a:spLocks noGrp="1"/>
          </p:cNvSpPr>
          <p:nvPr>
            <p:ph type="body" sz="quarter" idx="15"/>
          </p:nvPr>
        </p:nvSpPr>
        <p:spPr/>
        <p:txBody>
          <a:bodyPr/>
          <a:lstStyle/>
          <a:p>
            <a:endParaRPr lang="da-DK"/>
          </a:p>
        </p:txBody>
      </p:sp>
      <p:sp>
        <p:nvSpPr>
          <p:cNvPr id="4" name="Titel 3">
            <a:extLst>
              <a:ext uri="{FF2B5EF4-FFF2-40B4-BE49-F238E27FC236}">
                <a16:creationId xmlns:a16="http://schemas.microsoft.com/office/drawing/2014/main" id="{3607ACE3-623B-C46D-F7FF-0CB2847BE95B}"/>
              </a:ext>
            </a:extLst>
          </p:cNvPr>
          <p:cNvSpPr>
            <a:spLocks noGrp="1"/>
          </p:cNvSpPr>
          <p:nvPr>
            <p:ph type="title"/>
          </p:nvPr>
        </p:nvSpPr>
        <p:spPr>
          <a:xfrm>
            <a:off x="640080" y="761366"/>
            <a:ext cx="7219633" cy="1152988"/>
          </a:xfrm>
        </p:spPr>
        <p:txBody>
          <a:bodyPr anchor="t">
            <a:normAutofit fontScale="90000"/>
          </a:bodyPr>
          <a:lstStyle/>
          <a:p>
            <a:pPr>
              <a:lnSpc>
                <a:spcPct val="100000"/>
              </a:lnSpc>
            </a:pPr>
            <a:r>
              <a:rPr lang="da-DK" sz="3700" cap="none" dirty="0">
                <a:solidFill>
                  <a:schemeClr val="tx1"/>
                </a:solidFill>
              </a:rPr>
              <a:t>Øvelse: tag temperaturen på elevinddragelsen</a:t>
            </a:r>
            <a:br>
              <a:rPr lang="da-DK" dirty="0">
                <a:solidFill>
                  <a:schemeClr val="tx1"/>
                </a:solidFill>
              </a:rPr>
            </a:br>
            <a:br>
              <a:rPr lang="da-DK" dirty="0">
                <a:solidFill>
                  <a:schemeClr val="tx1"/>
                </a:solidFill>
              </a:rPr>
            </a:br>
            <a:endParaRPr lang="da-DK" dirty="0">
              <a:solidFill>
                <a:schemeClr val="tx1"/>
              </a:solidFill>
            </a:endParaRPr>
          </a:p>
        </p:txBody>
      </p:sp>
      <p:sp>
        <p:nvSpPr>
          <p:cNvPr id="5" name="Pladsholder til slidenummer 4">
            <a:extLst>
              <a:ext uri="{FF2B5EF4-FFF2-40B4-BE49-F238E27FC236}">
                <a16:creationId xmlns:a16="http://schemas.microsoft.com/office/drawing/2014/main" id="{63EC66EE-091B-4E5E-B334-6C7CD97E4E2B}"/>
              </a:ext>
            </a:extLst>
          </p:cNvPr>
          <p:cNvSpPr>
            <a:spLocks noGrp="1"/>
          </p:cNvSpPr>
          <p:nvPr>
            <p:ph type="sldNum" sz="quarter" idx="12"/>
          </p:nvPr>
        </p:nvSpPr>
        <p:spPr/>
        <p:txBody>
          <a:bodyPr anchor="ctr">
            <a:normAutofit/>
          </a:bodyPr>
          <a:lstStyle/>
          <a:p>
            <a:pPr>
              <a:spcAft>
                <a:spcPts val="600"/>
              </a:spcAft>
            </a:pPr>
            <a:fld id="{A23C0BB7-6BAB-41B9-B847-BE177CEDBC97}" type="slidenum">
              <a:rPr lang="en-GB" smtClean="0"/>
              <a:pPr>
                <a:spcAft>
                  <a:spcPts val="600"/>
                </a:spcAft>
              </a:pPr>
              <a:t>8</a:t>
            </a:fld>
            <a:endParaRPr lang="en-GB"/>
          </a:p>
        </p:txBody>
      </p:sp>
      <p:sp>
        <p:nvSpPr>
          <p:cNvPr id="28" name="Pladsholder til tekst 27">
            <a:extLst>
              <a:ext uri="{FF2B5EF4-FFF2-40B4-BE49-F238E27FC236}">
                <a16:creationId xmlns:a16="http://schemas.microsoft.com/office/drawing/2014/main" id="{ED35F060-B0BC-4B40-E3AF-1F55F500D4F5}"/>
              </a:ext>
            </a:extLst>
          </p:cNvPr>
          <p:cNvSpPr>
            <a:spLocks noGrp="1"/>
          </p:cNvSpPr>
          <p:nvPr>
            <p:ph type="body" sz="quarter" idx="13"/>
          </p:nvPr>
        </p:nvSpPr>
        <p:spPr/>
        <p:txBody>
          <a:bodyPr/>
          <a:lstStyle/>
          <a:p>
            <a:endParaRPr lang="da-DK"/>
          </a:p>
        </p:txBody>
      </p:sp>
      <p:sp>
        <p:nvSpPr>
          <p:cNvPr id="30" name="Tekstfelt 29">
            <a:extLst>
              <a:ext uri="{FF2B5EF4-FFF2-40B4-BE49-F238E27FC236}">
                <a16:creationId xmlns:a16="http://schemas.microsoft.com/office/drawing/2014/main" id="{D99D3E07-F9DD-7259-A838-5D9AD8DABEF3}"/>
              </a:ext>
            </a:extLst>
          </p:cNvPr>
          <p:cNvSpPr txBox="1"/>
          <p:nvPr/>
        </p:nvSpPr>
        <p:spPr>
          <a:xfrm>
            <a:off x="640080" y="2164080"/>
            <a:ext cx="6309360" cy="3474720"/>
          </a:xfrm>
          <a:prstGeom prst="rect">
            <a:avLst/>
          </a:prstGeom>
          <a:noFill/>
        </p:spPr>
        <p:txBody>
          <a:bodyPr wrap="square" lIns="0" tIns="0" rIns="0" bIns="0" rtlCol="0">
            <a:noAutofit/>
          </a:bodyPr>
          <a:lstStyle/>
          <a:p>
            <a:pPr marL="285750" indent="-285750">
              <a:buFont typeface="Arial" panose="020B0604020202020204" pitchFamily="34" charset="0"/>
              <a:buChar char="•"/>
            </a:pPr>
            <a:r>
              <a:rPr lang="da-DK" sz="1600" dirty="0">
                <a:solidFill>
                  <a:schemeClr val="tx1"/>
                </a:solidFill>
              </a:rPr>
              <a:t>Overvej individuelt en situation fra egen praksis, hvor du har inddraget elever, som du vil dele med en kollega (fx et forløb, en specifik aktivitet ift. klassens trivsel, en projektuge, form og indhold i undervisning osv.) (5 min.)</a:t>
            </a:r>
          </a:p>
          <a:p>
            <a:endParaRPr lang="da-DK" sz="1600" dirty="0">
              <a:solidFill>
                <a:schemeClr val="tx1"/>
              </a:solidFill>
            </a:endParaRPr>
          </a:p>
          <a:p>
            <a:pPr marL="285750" indent="-285750">
              <a:buFont typeface="Arial" panose="020B0604020202020204" pitchFamily="34" charset="0"/>
              <a:buChar char="•"/>
            </a:pPr>
            <a:r>
              <a:rPr lang="da-DK" sz="1600" dirty="0">
                <a:solidFill>
                  <a:schemeClr val="tx1"/>
                </a:solidFill>
              </a:rPr>
              <a:t>Find en kollega, du ikke arbejder sammen med til hverdag. Brug 5 minutter hver på at fortælle om situationen, I har valgt. </a:t>
            </a:r>
          </a:p>
          <a:p>
            <a:pPr marL="285750" indent="-285750">
              <a:buFont typeface="Arial" panose="020B0604020202020204" pitchFamily="34" charset="0"/>
              <a:buChar char="•"/>
            </a:pPr>
            <a:endParaRPr lang="da-DK" sz="1600" dirty="0">
              <a:solidFill>
                <a:schemeClr val="tx1"/>
              </a:solidFill>
            </a:endParaRPr>
          </a:p>
          <a:p>
            <a:pPr marL="285750" indent="-285750">
              <a:buFont typeface="Arial" panose="020B0604020202020204" pitchFamily="34" charset="0"/>
              <a:buChar char="•"/>
            </a:pPr>
            <a:r>
              <a:rPr lang="da-DK" sz="1600" dirty="0">
                <a:solidFill>
                  <a:schemeClr val="tx1"/>
                </a:solidFill>
              </a:rPr>
              <a:t>Tal sammen om hvor på inddragelsesstigen situationen placerer sig. (</a:t>
            </a:r>
            <a:r>
              <a:rPr lang="da-DK" sz="1600" dirty="0"/>
              <a:t>5</a:t>
            </a:r>
            <a:r>
              <a:rPr lang="da-DK" sz="1600" dirty="0">
                <a:solidFill>
                  <a:schemeClr val="tx1"/>
                </a:solidFill>
              </a:rPr>
              <a:t> min.)</a:t>
            </a:r>
          </a:p>
        </p:txBody>
      </p:sp>
      <p:pic>
        <p:nvPicPr>
          <p:cNvPr id="32" name="Billede 31" descr="Et billede, der indeholder sort, mørke&#10;&#10;Automatisk genereret beskrivelse">
            <a:extLst>
              <a:ext uri="{FF2B5EF4-FFF2-40B4-BE49-F238E27FC236}">
                <a16:creationId xmlns:a16="http://schemas.microsoft.com/office/drawing/2014/main" id="{11E8BAF0-D381-641A-5481-296D187B962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222510" y="-761999"/>
            <a:ext cx="6235891" cy="8431652"/>
          </a:xfrm>
          <a:prstGeom prst="rect">
            <a:avLst/>
          </a:prstGeom>
        </p:spPr>
      </p:pic>
      <p:pic>
        <p:nvPicPr>
          <p:cNvPr id="2" name="Billede 1" descr="Et billede, der indeholder symbol, Grafik, Font/skrifttype, logo&#10;&#10;Automatisk genereret beskrivelse">
            <a:extLst>
              <a:ext uri="{FF2B5EF4-FFF2-40B4-BE49-F238E27FC236}">
                <a16:creationId xmlns:a16="http://schemas.microsoft.com/office/drawing/2014/main" id="{E00A9F17-B333-7069-5ADD-11C07A5783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4136" y="5724525"/>
            <a:ext cx="660608" cy="700750"/>
          </a:xfrm>
          <a:prstGeom prst="rect">
            <a:avLst/>
          </a:prstGeom>
        </p:spPr>
      </p:pic>
    </p:spTree>
    <p:extLst>
      <p:ext uri="{BB962C8B-B14F-4D97-AF65-F5344CB8AC3E}">
        <p14:creationId xmlns:p14="http://schemas.microsoft.com/office/powerpoint/2010/main" val="872024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dsholder til indhold 12" descr="Et billede, der indeholder person, bold, tøj, indendørs&#10;&#10;Automatisk genereret beskrivelse">
            <a:extLst>
              <a:ext uri="{FF2B5EF4-FFF2-40B4-BE49-F238E27FC236}">
                <a16:creationId xmlns:a16="http://schemas.microsoft.com/office/drawing/2014/main" id="{5D838D0E-DCD8-060B-363D-E7F6735C8D4E}"/>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a:stretch/>
        </p:blipFill>
        <p:spPr>
          <a:xfrm>
            <a:off x="3969490" y="0"/>
            <a:ext cx="8222511" cy="6851257"/>
          </a:xfrm>
        </p:spPr>
      </p:pic>
      <p:sp>
        <p:nvSpPr>
          <p:cNvPr id="2" name="Pladsholder til tekst 1">
            <a:extLst>
              <a:ext uri="{FF2B5EF4-FFF2-40B4-BE49-F238E27FC236}">
                <a16:creationId xmlns:a16="http://schemas.microsoft.com/office/drawing/2014/main" id="{F79E2E97-FBA6-80C8-BE36-7FE0E23D308C}"/>
              </a:ext>
            </a:extLst>
          </p:cNvPr>
          <p:cNvSpPr>
            <a:spLocks noGrp="1"/>
          </p:cNvSpPr>
          <p:nvPr>
            <p:ph type="body" sz="quarter" idx="15"/>
          </p:nvPr>
        </p:nvSpPr>
        <p:spPr/>
        <p:txBody>
          <a:bodyPr/>
          <a:lstStyle/>
          <a:p>
            <a:endParaRPr lang="da-DK" dirty="0"/>
          </a:p>
        </p:txBody>
      </p:sp>
      <p:sp>
        <p:nvSpPr>
          <p:cNvPr id="5" name="Pladsholder til slidenummer 4">
            <a:extLst>
              <a:ext uri="{FF2B5EF4-FFF2-40B4-BE49-F238E27FC236}">
                <a16:creationId xmlns:a16="http://schemas.microsoft.com/office/drawing/2014/main" id="{86959903-CF46-401D-1A86-062DDC41BCFC}"/>
              </a:ext>
            </a:extLst>
          </p:cNvPr>
          <p:cNvSpPr>
            <a:spLocks noGrp="1"/>
          </p:cNvSpPr>
          <p:nvPr>
            <p:ph type="sldNum" sz="quarter" idx="12"/>
          </p:nvPr>
        </p:nvSpPr>
        <p:spPr/>
        <p:txBody>
          <a:bodyPr/>
          <a:lstStyle/>
          <a:p>
            <a:fld id="{A23C0BB7-6BAB-41B9-B847-BE177CEDBC97}" type="slidenum">
              <a:rPr lang="en-GB" smtClean="0"/>
              <a:t>9</a:t>
            </a:fld>
            <a:endParaRPr lang="en-GB"/>
          </a:p>
        </p:txBody>
      </p:sp>
      <p:sp>
        <p:nvSpPr>
          <p:cNvPr id="6" name="Pladsholder til tekst 5">
            <a:extLst>
              <a:ext uri="{FF2B5EF4-FFF2-40B4-BE49-F238E27FC236}">
                <a16:creationId xmlns:a16="http://schemas.microsoft.com/office/drawing/2014/main" id="{C1846133-2F75-78EB-7F80-68A0E11A8A87}"/>
              </a:ext>
            </a:extLst>
          </p:cNvPr>
          <p:cNvSpPr>
            <a:spLocks noGrp="1"/>
          </p:cNvSpPr>
          <p:nvPr>
            <p:ph type="body" sz="quarter" idx="14"/>
          </p:nvPr>
        </p:nvSpPr>
        <p:spPr>
          <a:xfrm>
            <a:off x="546116" y="1699573"/>
            <a:ext cx="3083666" cy="2210621"/>
          </a:xfrm>
        </p:spPr>
        <p:txBody>
          <a:bodyPr/>
          <a:lstStyle/>
          <a:p>
            <a:pPr marL="0" indent="0">
              <a:buNone/>
            </a:pPr>
            <a:r>
              <a:rPr lang="da-DK" dirty="0">
                <a:solidFill>
                  <a:schemeClr val="tx1"/>
                </a:solidFill>
              </a:rPr>
              <a:t>Grupperne præsenterer pointer fra drøftelserne i plenum</a:t>
            </a:r>
          </a:p>
          <a:p>
            <a:endParaRPr lang="da-DK" dirty="0"/>
          </a:p>
        </p:txBody>
      </p:sp>
      <p:sp>
        <p:nvSpPr>
          <p:cNvPr id="7" name="Pladsholder til tekst 6">
            <a:extLst>
              <a:ext uri="{FF2B5EF4-FFF2-40B4-BE49-F238E27FC236}">
                <a16:creationId xmlns:a16="http://schemas.microsoft.com/office/drawing/2014/main" id="{B9463104-DCB5-5991-EFA7-E6E7F00C60DB}"/>
              </a:ext>
            </a:extLst>
          </p:cNvPr>
          <p:cNvSpPr>
            <a:spLocks noGrp="1"/>
          </p:cNvSpPr>
          <p:nvPr>
            <p:ph type="body" sz="quarter" idx="16"/>
          </p:nvPr>
        </p:nvSpPr>
        <p:spPr/>
        <p:txBody>
          <a:bodyPr/>
          <a:lstStyle/>
          <a:p>
            <a:endParaRPr lang="da-DK"/>
          </a:p>
        </p:txBody>
      </p:sp>
      <p:sp>
        <p:nvSpPr>
          <p:cNvPr id="8" name="Pladsholder til tekst 7">
            <a:extLst>
              <a:ext uri="{FF2B5EF4-FFF2-40B4-BE49-F238E27FC236}">
                <a16:creationId xmlns:a16="http://schemas.microsoft.com/office/drawing/2014/main" id="{E033CE55-05F1-81C6-2DCB-A756C1ACF25E}"/>
              </a:ext>
            </a:extLst>
          </p:cNvPr>
          <p:cNvSpPr>
            <a:spLocks noGrp="1"/>
          </p:cNvSpPr>
          <p:nvPr>
            <p:ph type="body" sz="quarter" idx="13"/>
          </p:nvPr>
        </p:nvSpPr>
        <p:spPr/>
        <p:txBody>
          <a:bodyPr/>
          <a:lstStyle/>
          <a:p>
            <a:endParaRPr lang="da-DK"/>
          </a:p>
        </p:txBody>
      </p:sp>
      <p:sp>
        <p:nvSpPr>
          <p:cNvPr id="9" name="Titel 3">
            <a:extLst>
              <a:ext uri="{FF2B5EF4-FFF2-40B4-BE49-F238E27FC236}">
                <a16:creationId xmlns:a16="http://schemas.microsoft.com/office/drawing/2014/main" id="{AB67D56C-778F-1293-52ED-316D2232CAF6}"/>
              </a:ext>
            </a:extLst>
          </p:cNvPr>
          <p:cNvSpPr txBox="1">
            <a:spLocks/>
          </p:cNvSpPr>
          <p:nvPr/>
        </p:nvSpPr>
        <p:spPr>
          <a:xfrm>
            <a:off x="546117" y="852453"/>
            <a:ext cx="3050488" cy="618546"/>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3300" b="1" kern="1200" spc="10" baseline="0">
                <a:solidFill>
                  <a:schemeClr val="accent2"/>
                </a:solidFill>
                <a:latin typeface="+mj-lt"/>
                <a:ea typeface="+mj-ea"/>
                <a:cs typeface="+mj-cs"/>
              </a:defRPr>
            </a:lvl1pPr>
          </a:lstStyle>
          <a:p>
            <a:pPr>
              <a:lnSpc>
                <a:spcPct val="100000"/>
              </a:lnSpc>
            </a:pPr>
            <a:r>
              <a:rPr lang="da-DK" dirty="0">
                <a:solidFill>
                  <a:schemeClr val="tx1"/>
                </a:solidFill>
              </a:rPr>
              <a:t>Opsamling</a:t>
            </a:r>
            <a:br>
              <a:rPr lang="da-DK" dirty="0">
                <a:solidFill>
                  <a:schemeClr val="tx1"/>
                </a:solidFill>
              </a:rPr>
            </a:br>
            <a:br>
              <a:rPr lang="da-DK" dirty="0">
                <a:solidFill>
                  <a:schemeClr val="tx1"/>
                </a:solidFill>
              </a:rPr>
            </a:br>
            <a:endParaRPr lang="da-DK" dirty="0">
              <a:solidFill>
                <a:schemeClr val="tx1"/>
              </a:solidFill>
            </a:endParaRPr>
          </a:p>
        </p:txBody>
      </p:sp>
      <p:pic>
        <p:nvPicPr>
          <p:cNvPr id="3" name="Billede 2" descr="Et billede, der indeholder symbol, Grafik, Font/skrifttype, logo&#10;&#10;Automatisk genereret beskrivelse">
            <a:extLst>
              <a:ext uri="{FF2B5EF4-FFF2-40B4-BE49-F238E27FC236}">
                <a16:creationId xmlns:a16="http://schemas.microsoft.com/office/drawing/2014/main" id="{06874500-705F-F862-D307-6C2EC7DF4F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4136" y="5724525"/>
            <a:ext cx="660608" cy="700750"/>
          </a:xfrm>
          <a:prstGeom prst="rect">
            <a:avLst/>
          </a:prstGeom>
        </p:spPr>
      </p:pic>
    </p:spTree>
    <p:extLst>
      <p:ext uri="{BB962C8B-B14F-4D97-AF65-F5344CB8AC3E}">
        <p14:creationId xmlns:p14="http://schemas.microsoft.com/office/powerpoint/2010/main" val="3966112622"/>
      </p:ext>
    </p:extLst>
  </p:cSld>
  <p:clrMapOvr>
    <a:masterClrMapping/>
  </p:clrMapOvr>
</p:sld>
</file>

<file path=ppt/theme/theme1.xml><?xml version="1.0" encoding="utf-8"?>
<a:theme xmlns:a="http://schemas.openxmlformats.org/drawingml/2006/main" name="Office-tema">
  <a:themeElements>
    <a:clrScheme name="Borns Vilkaar 2022">
      <a:dk1>
        <a:srgbClr val="000000"/>
      </a:dk1>
      <a:lt1>
        <a:srgbClr val="FFFFFF"/>
      </a:lt1>
      <a:dk2>
        <a:srgbClr val="AB8B79"/>
      </a:dk2>
      <a:lt2>
        <a:srgbClr val="002F6D"/>
      </a:lt2>
      <a:accent1>
        <a:srgbClr val="F05041"/>
      </a:accent1>
      <a:accent2>
        <a:srgbClr val="000000"/>
      </a:accent2>
      <a:accent3>
        <a:srgbClr val="00677F"/>
      </a:accent3>
      <a:accent4>
        <a:srgbClr val="00B2A9"/>
      </a:accent4>
      <a:accent5>
        <a:srgbClr val="FFF200"/>
      </a:accent5>
      <a:accent6>
        <a:srgbClr val="BECDD6"/>
      </a:accent6>
      <a:hlink>
        <a:srgbClr val="F05041"/>
      </a:hlink>
      <a:folHlink>
        <a:srgbClr val="00677F"/>
      </a:folHlink>
    </a:clrScheme>
    <a:fontScheme name="Borns Vilkaar">
      <a:majorFont>
        <a:latin typeface="Roboto Slab"/>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tIns="90000" bIns="90000" rtlCol="0" anchor="t" anchorCtr="0"/>
      <a:lstStyle>
        <a:defPPr algn="l">
          <a:defRPr sz="1600" b="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44000" indent="-144000" algn="l">
          <a:lnSpc>
            <a:spcPct val="110000"/>
          </a:lnSpc>
          <a:spcBef>
            <a:spcPts val="1200"/>
          </a:spcBef>
          <a:buSzPct val="80000"/>
          <a:buFont typeface="Arial" panose="020B0604020202020204" pitchFamily="34" charset="0"/>
          <a:buChar char="•"/>
          <a:defRPr sz="1600" dirty="0" err="1" smtClean="0">
            <a:solidFill>
              <a:schemeClr val="accent2"/>
            </a:solidFill>
          </a:defRPr>
        </a:defPPr>
      </a:lstStyle>
    </a:txDef>
  </a:objectDefaults>
  <a:extraClrSchemeLst/>
  <a:extLst>
    <a:ext uri="{05A4C25C-085E-4340-85A3-A5531E510DB2}">
      <thm15:themeFamily xmlns:thm15="http://schemas.microsoft.com/office/thememl/2012/main" name="PowerPoint template 2022" id="{DC36D753-1C3A-4B5A-89A5-DD3D2097767A}" vid="{E04B29D6-5D75-4579-8DAE-C9F87D6353BB}"/>
    </a:ext>
  </a:extLst>
</a:theme>
</file>

<file path=ppt/theme/theme2.xml><?xml version="1.0" encoding="utf-8"?>
<a:theme xmlns:a="http://schemas.openxmlformats.org/drawingml/2006/main" name="1_Office-tema">
  <a:themeElements>
    <a:clrScheme name="Borns Vilkaar 2022">
      <a:dk1>
        <a:srgbClr val="000000"/>
      </a:dk1>
      <a:lt1>
        <a:srgbClr val="FFFFFF"/>
      </a:lt1>
      <a:dk2>
        <a:srgbClr val="AB8B79"/>
      </a:dk2>
      <a:lt2>
        <a:srgbClr val="002F6D"/>
      </a:lt2>
      <a:accent1>
        <a:srgbClr val="F05041"/>
      </a:accent1>
      <a:accent2>
        <a:srgbClr val="000000"/>
      </a:accent2>
      <a:accent3>
        <a:srgbClr val="00677F"/>
      </a:accent3>
      <a:accent4>
        <a:srgbClr val="00B2A9"/>
      </a:accent4>
      <a:accent5>
        <a:srgbClr val="FFF200"/>
      </a:accent5>
      <a:accent6>
        <a:srgbClr val="BECDD6"/>
      </a:accent6>
      <a:hlink>
        <a:srgbClr val="F05041"/>
      </a:hlink>
      <a:folHlink>
        <a:srgbClr val="00677F"/>
      </a:folHlink>
    </a:clrScheme>
    <a:fontScheme name="Borns Vilkaar">
      <a:majorFont>
        <a:latin typeface="Roboto Slab"/>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tIns="90000" bIns="90000" rtlCol="0" anchor="t" anchorCtr="0"/>
      <a:lstStyle>
        <a:defPPr algn="l">
          <a:defRPr sz="1600" b="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44000" indent="-144000" algn="l">
          <a:lnSpc>
            <a:spcPct val="110000"/>
          </a:lnSpc>
          <a:spcBef>
            <a:spcPts val="1200"/>
          </a:spcBef>
          <a:buSzPct val="80000"/>
          <a:buFont typeface="Arial" panose="020B0604020202020204" pitchFamily="34" charset="0"/>
          <a:buChar char="•"/>
          <a:defRPr sz="1600" dirty="0" err="1" smtClean="0">
            <a:solidFill>
              <a:schemeClr val="accent2"/>
            </a:solidFill>
          </a:defRPr>
        </a:defPPr>
      </a:lstStyle>
    </a:txDef>
  </a:objectDefaults>
  <a:extraClrSchemeLst/>
  <a:extLst>
    <a:ext uri="{05A4C25C-085E-4340-85A3-A5531E510DB2}">
      <thm15:themeFamily xmlns:thm15="http://schemas.microsoft.com/office/thememl/2012/main" name="PowerPoint template 2022" id="{FB102D54-C825-4A5B-AA03-6649E1EBB0D7}" vid="{E6033B65-4C7A-457F-95B2-FEE0E2E9309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TemplateConfiguration><![CDATA[{"elementsMetadata":[],"transformationConfigurations":[],"templateName":"Børns Vilkår PowerPoint - tom","templateDescription":"","enableDocumentContentUpdater":false,"version":"2.0"}]]></TemplafyTemplateConfiguration>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22e58b8-c764-4794-af57-b128b2667bdb">
      <Terms xmlns="http://schemas.microsoft.com/office/infopath/2007/PartnerControls"/>
    </lcf76f155ced4ddcb4097134ff3c332f>
    <TaxCatchAll xmlns="c99db883-fce8-408c-9f59-0343e487093c"/>
  </documentManagement>
</p:properties>
</file>

<file path=customXml/item3.xml><?xml version="1.0" encoding="utf-8"?>
<TemplafyFormConfiguration><![CDATA[{"formFields":[],"formDataEntries":[]}]]></TemplafyFormConfiguration>
</file>

<file path=customXml/item4.xml><?xml version="1.0" encoding="utf-8"?>
<ct:contentTypeSchema xmlns:ct="http://schemas.microsoft.com/office/2006/metadata/contentType" xmlns:ma="http://schemas.microsoft.com/office/2006/metadata/properties/metaAttributes" ct:_="" ma:_="" ma:contentTypeName="Dokument" ma:contentTypeID="0x010100AF7312BC342B2840A9EEC9CE21CBC942" ma:contentTypeVersion="19" ma:contentTypeDescription="Opret et nyt dokument." ma:contentTypeScope="" ma:versionID="10d5dac66512f11c79e121ce184bc7d3">
  <xsd:schema xmlns:xsd="http://www.w3.org/2001/XMLSchema" xmlns:xs="http://www.w3.org/2001/XMLSchema" xmlns:p="http://schemas.microsoft.com/office/2006/metadata/properties" xmlns:ns1="http://schemas.microsoft.com/sharepoint/v3" xmlns:ns2="622e58b8-c764-4794-af57-b128b2667bdb" xmlns:ns3="c99db883-fce8-408c-9f59-0343e487093c" targetNamespace="http://schemas.microsoft.com/office/2006/metadata/properties" ma:root="true" ma:fieldsID="547e8803b82186b5ff0bf5e307c20b85" ns1:_="" ns2:_="" ns3:_="">
    <xsd:import namespace="http://schemas.microsoft.com/sharepoint/v3"/>
    <xsd:import namespace="622e58b8-c764-4794-af57-b128b2667bdb"/>
    <xsd:import namespace="c99db883-fce8-408c-9f59-0343e487093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ber for Unified Compliance Policy" ma:hidden="true" ma:internalName="_ip_UnifiedCompliancePolicyProperties">
      <xsd:simpleType>
        <xsd:restriction base="dms:Note"/>
      </xsd:simpleType>
    </xsd:element>
    <xsd:element name="_ip_UnifiedCompliancePolicyUIAction" ma:index="21"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2e58b8-c764-4794-af57-b128b2667b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ledmærker" ma:readOnly="false" ma:fieldId="{5cf76f15-5ced-4ddc-b409-7134ff3c332f}" ma:taxonomyMulti="true" ma:sspId="057e9cf2-62da-41eb-9102-b573f6fdbcec"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9db883-fce8-408c-9f59-0343e487093c"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element name="TaxCatchAll" ma:index="25" nillable="true" ma:displayName="Taxonomy Catch All Column" ma:hidden="true" ma:list="{44464055-4557-4f1d-a11d-7fcfda4a3164}" ma:internalName="TaxCatchAll" ma:showField="CatchAllData" ma:web="c99db883-fce8-408c-9f59-0343e48709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638120582072199504","enableDocumentContentUpdater":false,"version":"2.0"}]]></TemplafySlideTemplateConfiguration>
</file>

<file path=customXml/itemProps1.xml><?xml version="1.0" encoding="utf-8"?>
<ds:datastoreItem xmlns:ds="http://schemas.openxmlformats.org/officeDocument/2006/customXml" ds:itemID="{A1EE1112-9BD6-4B0A-BE3F-1A0DC687A3A8}">
  <ds:schemaRefs/>
</ds:datastoreItem>
</file>

<file path=customXml/itemProps2.xml><?xml version="1.0" encoding="utf-8"?>
<ds:datastoreItem xmlns:ds="http://schemas.openxmlformats.org/officeDocument/2006/customXml" ds:itemID="{A560D568-16B8-4E10-AAEB-AEB3B1A9FBF2}">
  <ds:schemaRefs>
    <ds:schemaRef ds:uri="http://purl.org/dc/elements/1.1/"/>
    <ds:schemaRef ds:uri="http://schemas.openxmlformats.org/package/2006/metadata/core-properties"/>
    <ds:schemaRef ds:uri="c99db883-fce8-408c-9f59-0343e487093c"/>
    <ds:schemaRef ds:uri="http://schemas.microsoft.com/sharepoint/v3"/>
    <ds:schemaRef ds:uri="http://schemas.microsoft.com/office/2006/documentManagement/types"/>
    <ds:schemaRef ds:uri="http://www.w3.org/XML/1998/namespace"/>
    <ds:schemaRef ds:uri="http://schemas.microsoft.com/office/infopath/2007/PartnerControls"/>
    <ds:schemaRef ds:uri="http://purl.org/dc/terms/"/>
    <ds:schemaRef ds:uri="622e58b8-c764-4794-af57-b128b2667bdb"/>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EF9406D-09CB-4664-BD1C-9FE769810CDD}">
  <ds:schemaRefs/>
</ds:datastoreItem>
</file>

<file path=customXml/itemProps4.xml><?xml version="1.0" encoding="utf-8"?>
<ds:datastoreItem xmlns:ds="http://schemas.openxmlformats.org/officeDocument/2006/customXml" ds:itemID="{44E2BBBC-F849-4F84-863E-84E0E1782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22e58b8-c764-4794-af57-b128b2667bdb"/>
    <ds:schemaRef ds:uri="c99db883-fce8-408c-9f59-0343e4870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4880E5D4-FF67-4251-B0A4-7BC757B2A47E}">
  <ds:schemaRefs>
    <ds:schemaRef ds:uri="http://schemas.microsoft.com/sharepoint/v3/contenttype/forms"/>
  </ds:schemaRefs>
</ds:datastoreItem>
</file>

<file path=customXml/itemProps6.xml><?xml version="1.0" encoding="utf-8"?>
<ds:datastoreItem xmlns:ds="http://schemas.openxmlformats.org/officeDocument/2006/customXml" ds:itemID="{62307367-3367-4D31-84FA-EC66FF989D6A}">
  <ds:schemaRefs/>
</ds:datastoreItem>
</file>

<file path=customXml/itemProps7.xml><?xml version="1.0" encoding="utf-8"?>
<ds:datastoreItem xmlns:ds="http://schemas.openxmlformats.org/officeDocument/2006/customXml" ds:itemID="{80BB9D77-9486-4342-8484-1F94E29B85F9}">
  <ds:schemaRefs/>
</ds:datastoreItem>
</file>

<file path=docProps/app.xml><?xml version="1.0" encoding="utf-8"?>
<Properties xmlns="http://schemas.openxmlformats.org/officeDocument/2006/extended-properties" xmlns:vt="http://schemas.openxmlformats.org/officeDocument/2006/docPropsVTypes">
  <Template/>
  <TotalTime>147</TotalTime>
  <Words>1175</Words>
  <Application>Microsoft Office PowerPoint</Application>
  <PresentationFormat>Widescreen</PresentationFormat>
  <Paragraphs>127</Paragraphs>
  <Slides>11</Slides>
  <Notes>9</Notes>
  <HiddenSlides>0</HiddenSlides>
  <MMClips>0</MMClips>
  <ScaleCrop>false</ScaleCrop>
  <HeadingPairs>
    <vt:vector size="6" baseType="variant">
      <vt:variant>
        <vt:lpstr>Benyttede skrifttyper</vt:lpstr>
      </vt:variant>
      <vt:variant>
        <vt:i4>7</vt:i4>
      </vt:variant>
      <vt:variant>
        <vt:lpstr>Tema</vt:lpstr>
      </vt:variant>
      <vt:variant>
        <vt:i4>2</vt:i4>
      </vt:variant>
      <vt:variant>
        <vt:lpstr>Slidetitler</vt:lpstr>
      </vt:variant>
      <vt:variant>
        <vt:i4>11</vt:i4>
      </vt:variant>
    </vt:vector>
  </HeadingPairs>
  <TitlesOfParts>
    <vt:vector size="20" baseType="lpstr">
      <vt:lpstr>Open Sans</vt:lpstr>
      <vt:lpstr>Segoe UI</vt:lpstr>
      <vt:lpstr>Arial</vt:lpstr>
      <vt:lpstr>Calibri</vt:lpstr>
      <vt:lpstr>Roboto Slab Bold</vt:lpstr>
      <vt:lpstr>Times New Roman</vt:lpstr>
      <vt:lpstr>Roboto Slab</vt:lpstr>
      <vt:lpstr>Office-tema</vt:lpstr>
      <vt:lpstr>1_Office-tema</vt:lpstr>
      <vt:lpstr>Børnesyn og  elevinddragelse </vt:lpstr>
      <vt:lpstr>PowerPoint-præsentation</vt:lpstr>
      <vt:lpstr>Formål </vt:lpstr>
      <vt:lpstr>Skolens børnesyn</vt:lpstr>
      <vt:lpstr>Elevinddragelse</vt:lpstr>
      <vt:lpstr>Elevvenlig inddragelsespraksis</vt:lpstr>
      <vt:lpstr>Forskellige niveauer af inddragelse</vt:lpstr>
      <vt:lpstr>Øvelse: tag temperaturen på elevinddragelsen  </vt:lpstr>
      <vt:lpstr>PowerPoint-præsentation</vt:lpstr>
      <vt:lpstr>Drøftelse i teams eller grupper  </vt:lpstr>
      <vt:lpstr>Afrunding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Indsæt  Titel  og brug evt. Highlight funktion</dc:title>
  <dc:creator>Marie Svendsen</dc:creator>
  <cp:lastModifiedBy>Sofie Rasmussen</cp:lastModifiedBy>
  <cp:revision>5</cp:revision>
  <dcterms:created xsi:type="dcterms:W3CDTF">2023-02-20T09:54:14Z</dcterms:created>
  <dcterms:modified xsi:type="dcterms:W3CDTF">2023-06-19T10:44:22Z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0x010100AF7312BC342B2840A9EEC9CE21CBC942</vt:lpwstr>
  </property>
  <property fmtid="{D5CDD505-2E9C-101B-9397-08002B2CF9AE}" pid="3" name="MediaServiceImageTags">
    <vt:lpwstr/>
  </property>
  <property fmtid="{D5CDD505-2E9C-101B-9397-08002B2CF9AE}" pid="4" name="TemplafyTimeStamp">
    <vt:lpwstr>2023-02-15T11:43:27</vt:lpwstr>
  </property>
  <property fmtid="{D5CDD505-2E9C-101B-9397-08002B2CF9AE}" pid="5" name="TemplafyTenantId">
    <vt:lpwstr>bornsvilkar</vt:lpwstr>
  </property>
  <property fmtid="{D5CDD505-2E9C-101B-9397-08002B2CF9AE}" pid="6" name="TemplafyTemplateId">
    <vt:lpwstr>638120582058260491</vt:lpwstr>
  </property>
  <property fmtid="{D5CDD505-2E9C-101B-9397-08002B2CF9AE}" pid="7" name="TemplafyUserProfileId">
    <vt:lpwstr>637994419827311900</vt:lpwstr>
  </property>
  <property fmtid="{D5CDD505-2E9C-101B-9397-08002B2CF9AE}" pid="8" name="TemplafyFromBlank">
    <vt:bool>true</vt:bool>
  </property>
</Properties>
</file>