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19"/>
  </p:notesMasterIdLst>
  <p:sldIdLst>
    <p:sldId id="299" r:id="rId9"/>
    <p:sldId id="17166" r:id="rId10"/>
    <p:sldId id="17341" r:id="rId11"/>
    <p:sldId id="17573" r:id="rId12"/>
    <p:sldId id="17168" r:id="rId13"/>
    <p:sldId id="17571" r:id="rId14"/>
    <p:sldId id="17570" r:id="rId15"/>
    <p:sldId id="17572" r:id="rId16"/>
    <p:sldId id="17199" r:id="rId17"/>
    <p:sldId id="171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Roboto Slab" pitchFamily="2" charset="0"/>
      <p:regular r:id="rId28"/>
      <p:bold r:id="rId29"/>
    </p:embeddedFon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DE131-A8E5-2FBA-6B57-29F56FA34DF4}" name="Charlotte Helbo Lund" initials="CHL" userId="S::chhl@bornsvilkar.dk::46f6c40e-55ef-4b73-87f1-2d449b39b6f5" providerId="AD"/>
  <p188:author id="{7F79C43A-3C49-C231-CE57-927EDD3FC203}" name="Sofie Rasmussen" initials="SR" userId="S::sora@bornsvilkar.dk::506affda-08dd-4bd3-99c6-ef93141e68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D9D9D9"/>
    <a:srgbClr val="E6F0F2"/>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D70C5B-A712-47EC-B0A3-64CD1475F03E}" v="2" dt="2023-06-19T06:56:03.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304" autoAdjust="0"/>
  </p:normalViewPr>
  <p:slideViewPr>
    <p:cSldViewPr snapToGrid="0">
      <p:cViewPr varScale="1">
        <p:scale>
          <a:sx n="50" d="100"/>
          <a:sy n="50" d="100"/>
        </p:scale>
        <p:origin x="1256" y="3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font" Target="fonts/font7.fntdata" Id="rId26" /><Relationship Type="http://schemas.microsoft.com/office/2015/10/relationships/revisionInfo" Target="revisionInfo.xml" Id="rId39" /><Relationship Type="http://schemas.openxmlformats.org/officeDocument/2006/relationships/font" Target="fonts/font2.fntdata" Id="rId21" /><Relationship Type="http://schemas.openxmlformats.org/officeDocument/2006/relationships/presProps" Target="presProps.xml" Id="rId34" /><Relationship Type="http://schemas.openxmlformats.org/officeDocument/2006/relationships/customXml" Target="../customXml/item7.xml" Id="rId7"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font" Target="fonts/font6.fntdata" Id="rId25" /><Relationship Type="http://schemas.openxmlformats.org/officeDocument/2006/relationships/font" Target="fonts/font14.fntdata" Id="rId33" /><Relationship Type="http://schemas.openxmlformats.org/officeDocument/2006/relationships/customXml" Target="../customXml/item2.xml" Id="rId2" /><Relationship Type="http://schemas.openxmlformats.org/officeDocument/2006/relationships/slide" Target="slides/slide8.xml" Id="rId16" /><Relationship Type="http://schemas.openxmlformats.org/officeDocument/2006/relationships/font" Target="fonts/font1.fntdata" Id="rId20" /><Relationship Type="http://schemas.openxmlformats.org/officeDocument/2006/relationships/font" Target="fonts/font10.fntdata" Id="rId29" /><Relationship Type="http://schemas.openxmlformats.org/officeDocument/2006/relationships/customXml" Target="../customXml/item1.xml" Id="rId1" /><Relationship Type="http://schemas.openxmlformats.org/officeDocument/2006/relationships/customXml" Target="../customXml/item6.xml" Id="rId6" /><Relationship Type="http://schemas.openxmlformats.org/officeDocument/2006/relationships/slide" Target="slides/slide3.xml" Id="rId11" /><Relationship Type="http://schemas.openxmlformats.org/officeDocument/2006/relationships/font" Target="fonts/font5.fntdata" Id="rId24" /><Relationship Type="http://schemas.openxmlformats.org/officeDocument/2006/relationships/font" Target="fonts/font13.fntdata" Id="rId32" /><Relationship Type="http://schemas.openxmlformats.org/officeDocument/2006/relationships/tableStyles" Target="tableStyles.xml" Id="rId37" /><Relationship Type="http://schemas.microsoft.com/office/2018/10/relationships/authors" Target="authors.xml" Id="rId40" /><Relationship Type="http://schemas.openxmlformats.org/officeDocument/2006/relationships/customXml" Target="../customXml/item5.xml" Id="rId5" /><Relationship Type="http://schemas.openxmlformats.org/officeDocument/2006/relationships/slide" Target="slides/slide7.xml" Id="rId15" /><Relationship Type="http://schemas.openxmlformats.org/officeDocument/2006/relationships/font" Target="fonts/font4.fntdata" Id="rId23" /><Relationship Type="http://schemas.openxmlformats.org/officeDocument/2006/relationships/font" Target="fonts/font9.fntdata" Id="rId28" /><Relationship Type="http://schemas.openxmlformats.org/officeDocument/2006/relationships/theme" Target="theme/theme1.xml" Id="rId36" /><Relationship Type="http://schemas.openxmlformats.org/officeDocument/2006/relationships/slide" Target="slides/slide2.xml" Id="rId10" /><Relationship Type="http://schemas.openxmlformats.org/officeDocument/2006/relationships/notesMaster" Target="notesMasters/notesMaster1.xml" Id="rId19" /><Relationship Type="http://schemas.openxmlformats.org/officeDocument/2006/relationships/font" Target="fonts/font12.fntdata" Id="rId31" /><Relationship Type="http://schemas.openxmlformats.org/officeDocument/2006/relationships/customXml" Target="../customXml/item4.xml" Id="rId4" /><Relationship Type="http://schemas.openxmlformats.org/officeDocument/2006/relationships/slide" Target="slides/slide1.xml" Id="rId9" /><Relationship Type="http://schemas.openxmlformats.org/officeDocument/2006/relationships/slide" Target="slides/slide6.xml" Id="rId14" /><Relationship Type="http://schemas.openxmlformats.org/officeDocument/2006/relationships/font" Target="fonts/font3.fntdata" Id="rId22" /><Relationship Type="http://schemas.openxmlformats.org/officeDocument/2006/relationships/font" Target="fonts/font8.fntdata" Id="rId27" /><Relationship Type="http://schemas.openxmlformats.org/officeDocument/2006/relationships/font" Target="fonts/font11.fntdata" Id="rId30" /><Relationship Type="http://schemas.openxmlformats.org/officeDocument/2006/relationships/viewProps" Target="viewProps.xml" Id="rId35" /><Relationship Type="http://schemas.openxmlformats.org/officeDocument/2006/relationships/slideMaster" Target="slideMasters/slideMaster1.xml" Id="rId8" /><Relationship Type="http://schemas.openxmlformats.org/officeDocument/2006/relationships/customXml" Target="../customXml/item3.xml" Id="rId3"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‹nr.›</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Dette program er tilrettelagt til at vare ca. 90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Til alle slides er der noter, som kan fungere som baggrundsviden for facilitator men som også er udarbejdet til at kunne videreformidles undervejs i processen. </a:t>
            </a: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2</a:t>
            </a:fld>
            <a:endParaRPr lang="en-GB"/>
          </a:p>
        </p:txBody>
      </p:sp>
    </p:spTree>
    <p:extLst>
      <p:ext uri="{BB962C8B-B14F-4D97-AF65-F5344CB8AC3E}">
        <p14:creationId xmlns:p14="http://schemas.microsoft.com/office/powerpoint/2010/main" val="240447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Noter til facilitator:</a:t>
            </a:r>
          </a:p>
          <a:p>
            <a:endParaRPr lang="da-DK" dirty="0"/>
          </a:p>
          <a:p>
            <a:r>
              <a:rPr lang="da-DK" b="0" dirty="0"/>
              <a:t>Beskriv formålet med materialet for personalegruppen:</a:t>
            </a:r>
          </a:p>
          <a:p>
            <a:endParaRPr lang="da-DK" dirty="0"/>
          </a:p>
          <a:p>
            <a:pPr fontAlgn="base"/>
            <a:r>
              <a:rPr lang="da-DK" sz="1200" dirty="0">
                <a:effectLst/>
                <a:latin typeface="Calibri" panose="020F0502020204030204" pitchFamily="34" charset="0"/>
                <a:ea typeface="Times New Roman" panose="02020603050405020304" pitchFamily="18" charset="0"/>
              </a:rPr>
              <a:t>Det samlede materiale </a:t>
            </a:r>
            <a:r>
              <a:rPr lang="da-DK" sz="1200" dirty="0">
                <a:effectLst/>
                <a:latin typeface="Times New Roman" panose="02020603050405020304" pitchFamily="18" charset="0"/>
                <a:ea typeface="Times New Roman" panose="02020603050405020304" pitchFamily="18" charset="0"/>
              </a:rPr>
              <a:t>er udviklet med henblik på at understøtte både ledelse og fagpersonale på skolen i en fælles dialog og refleksioner om børnesyn og elevinddragelse.</a:t>
            </a:r>
            <a:r>
              <a:rPr lang="da-DK" sz="1200" dirty="0">
                <a:effectLst/>
                <a:latin typeface="Calibri" panose="020F0502020204030204" pitchFamily="34" charset="0"/>
                <a:ea typeface="Times New Roman" panose="02020603050405020304" pitchFamily="18" charset="0"/>
              </a:rPr>
              <a:t> </a:t>
            </a:r>
            <a:r>
              <a:rPr lang="da-DK" dirty="0"/>
              <a:t>Del 1 af materialet, som denne PowerPoint formidler, understøtter særlig de to første formål, mens del 2 (PowerPoint 2) har overvejende fokus på det tredje formål. </a:t>
            </a:r>
          </a:p>
        </p:txBody>
      </p:sp>
      <p:sp>
        <p:nvSpPr>
          <p:cNvPr id="4" name="Pladsholder til slidenummer 3"/>
          <p:cNvSpPr>
            <a:spLocks noGrp="1"/>
          </p:cNvSpPr>
          <p:nvPr>
            <p:ph type="sldNum" sz="quarter" idx="5"/>
          </p:nvPr>
        </p:nvSpPr>
        <p:spPr/>
        <p:txBody>
          <a:bodyPr/>
          <a:lstStyle/>
          <a:p>
            <a:fld id="{64B01B69-9944-47D3-BED5-DDFD5FD82563}" type="slidenum">
              <a:rPr lang="en-GB" smtClean="0"/>
              <a:t>3</a:t>
            </a:fld>
            <a:endParaRPr lang="en-GB"/>
          </a:p>
        </p:txBody>
      </p:sp>
    </p:spTree>
    <p:extLst>
      <p:ext uri="{BB962C8B-B14F-4D97-AF65-F5344CB8AC3E}">
        <p14:creationId xmlns:p14="http://schemas.microsoft.com/office/powerpoint/2010/main" val="144202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10 min.</a:t>
            </a:r>
          </a:p>
          <a:p>
            <a:endParaRPr lang="da-DK" dirty="0"/>
          </a:p>
          <a:p>
            <a:r>
              <a:rPr lang="da-DK" dirty="0"/>
              <a:t>Som afsæt for jeres fælles drøftelser skal I starte med at lytte til eller læse teksten ‘Børnesyn og elevinddragelse’. Bed personalegruppen om at notere centrale pointer eller undren undervejs.  Alternativt kan personalegruppen have lyttet til eller læst teksten som forberedelse til mødet. </a:t>
            </a: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4</a:t>
            </a:fld>
            <a:endParaRPr lang="en-GB"/>
          </a:p>
        </p:txBody>
      </p:sp>
    </p:spTree>
    <p:extLst>
      <p:ext uri="{BB962C8B-B14F-4D97-AF65-F5344CB8AC3E}">
        <p14:creationId xmlns:p14="http://schemas.microsoft.com/office/powerpoint/2010/main" val="115606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marL="0" marR="0" lvl="0" indent="0" algn="l" defTabSz="914400" rtl="0" eaLnBrk="1" fontAlgn="auto" latinLnBrk="0" hangingPunct="1">
              <a:lnSpc>
                <a:spcPct val="100000"/>
              </a:lnSpc>
              <a:spcBef>
                <a:spcPts val="0"/>
              </a:spcBef>
              <a:spcAft>
                <a:spcPts val="0"/>
              </a:spcAft>
              <a:buClrTx/>
              <a:buSzTx/>
              <a:buFontTx/>
              <a:buNone/>
              <a:tabLst/>
              <a:defRPr/>
            </a:pPr>
            <a:r>
              <a:rPr lang="da-DK" b="0"/>
              <a:t>Tid: 15 min.</a:t>
            </a:r>
          </a:p>
          <a:p>
            <a:endParaRPr lang="da-DK"/>
          </a:p>
          <a:p>
            <a:r>
              <a:rPr lang="da-DK"/>
              <a:t>Når I har lyttet til/læst teksten om børnesyn og elevinddragelse, drøfter personalet – to og to eller i mindre grupper eller teams – disse spørgsmål:</a:t>
            </a:r>
          </a:p>
          <a:p>
            <a:endParaRPr lang="da-DK"/>
          </a:p>
          <a:p>
            <a:pPr marL="171450" indent="-171450">
              <a:buFont typeface="Arial" panose="020B0604020202020204" pitchFamily="34" charset="0"/>
              <a:buChar char="•"/>
            </a:pPr>
            <a:r>
              <a:rPr lang="da-DK"/>
              <a:t>Hvad hæftede I jer ved i teksten?</a:t>
            </a:r>
          </a:p>
          <a:p>
            <a:pPr marL="171450" indent="-171450">
              <a:buFont typeface="Arial" panose="020B0604020202020204" pitchFamily="34" charset="0"/>
              <a:buChar char="•"/>
            </a:pPr>
            <a:r>
              <a:rPr lang="da-DK"/>
              <a:t>Var der noget, der undrede jer?</a:t>
            </a:r>
          </a:p>
          <a:p>
            <a:pPr marL="171450" indent="-171450">
              <a:buFont typeface="Arial" panose="020B0604020202020204" pitchFamily="34" charset="0"/>
              <a:buChar char="•"/>
            </a:pPr>
            <a:r>
              <a:rPr lang="da-DK"/>
              <a:t>Hvilke overvejelser om jeres eget børnesyn og praksis gav det anledning til?</a:t>
            </a:r>
          </a:p>
          <a:p>
            <a:pPr marL="171450" indent="-171450">
              <a:buFont typeface="Arial" panose="020B0604020202020204" pitchFamily="34" charset="0"/>
              <a:buChar char="•"/>
            </a:pPr>
            <a:endParaRPr lang="da-DK"/>
          </a:p>
          <a:p>
            <a:pPr marL="0" indent="0">
              <a:buFont typeface="Arial" panose="020B0604020202020204" pitchFamily="34" charset="0"/>
              <a:buNone/>
            </a:pPr>
            <a:r>
              <a:rPr lang="da-DK"/>
              <a:t>Herefter fælles opsamling. </a:t>
            </a:r>
          </a:p>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5</a:t>
            </a:fld>
            <a:endParaRPr lang="en-GB"/>
          </a:p>
        </p:txBody>
      </p:sp>
    </p:spTree>
    <p:extLst>
      <p:ext uri="{BB962C8B-B14F-4D97-AF65-F5344CB8AC3E}">
        <p14:creationId xmlns:p14="http://schemas.microsoft.com/office/powerpoint/2010/main" val="35690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Ca. 5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242424"/>
                </a:solidFill>
                <a:latin typeface="Segoe UI" panose="020B0502040204020203" pitchFamily="34" charset="0"/>
              </a:rPr>
              <a:t>Formålet er, at I får indblik i, hvordan et børnesyn kan se ud, og spejler det i egen praksis. </a:t>
            </a:r>
            <a:endParaRPr lang="da-DK" b="0" dirty="0"/>
          </a:p>
          <a:p>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Inden I skal beskæftige jer med jeres eget børnesyn, får I her indblik i det børnesyn, som Børns Vilkår står på. </a:t>
            </a:r>
            <a:r>
              <a:rPr lang="da-DK" sz="1200" dirty="0">
                <a:solidFill>
                  <a:srgbClr val="242424"/>
                </a:solidFill>
                <a:latin typeface="Segoe UI" panose="020B0502040204020203" pitchFamily="34" charset="0"/>
              </a:rPr>
              <a:t>Vores børnesyn tager udgangspunkt i FN's børnekonvention, som siger, at alle børn har ret til beskyttelse, omsorg, udvikling og inddragelse.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dirty="0">
              <a:solidFill>
                <a:srgbClr val="242424"/>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På </a:t>
            </a:r>
            <a:r>
              <a:rPr lang="da-DK" b="0" dirty="0" err="1"/>
              <a:t>slidet</a:t>
            </a:r>
            <a:r>
              <a:rPr lang="da-DK" b="0" dirty="0"/>
              <a:t> står børnesynets fem punkter i overskriftsform. Hvis I ønsker at dykke mere ned i, hvad de enkelte punkter betyder, er det udfoldet nedenfor i noterne, ligesom det fremgår af dokumentet ‘Børns Vilkårs Børnesyn’, som I kan printe og anvende i gruppedrøftelserne på følgende slide.</a:t>
            </a:r>
          </a:p>
          <a:p>
            <a:endParaRPr lang="da-DK" b="0"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6</a:t>
            </a:fld>
            <a:endParaRPr lang="en-GB"/>
          </a:p>
        </p:txBody>
      </p:sp>
    </p:spTree>
    <p:extLst>
      <p:ext uri="{BB962C8B-B14F-4D97-AF65-F5344CB8AC3E}">
        <p14:creationId xmlns:p14="http://schemas.microsoft.com/office/powerpoint/2010/main" val="173976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15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Formål med øvelse: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Formålet med denne øvelse er, at I tuner ind på, hvad det vil sige at identificere, hvilket eller hvilke børnesyn, der er på spil i en konkret situation fra praksis. De to cases (på denne slide og den følgende) er eksempler fra interviews med børn, der af forskellige grunde har været fraværende fra skolen i perioder. Børnene fortæller her, hvordan de har oplevet skolens praksis med at håndtere deres udfordringer.</a:t>
            </a:r>
          </a:p>
          <a:p>
            <a:endParaRPr lang="da-DK" b="1" dirty="0"/>
          </a:p>
          <a:p>
            <a:r>
              <a:rPr lang="da-DK" b="1" dirty="0"/>
              <a:t>Proces for øvelsen:</a:t>
            </a:r>
          </a:p>
          <a:p>
            <a:pPr marL="171450" indent="-171450">
              <a:buFont typeface="Arial" panose="020B0604020202020204" pitchFamily="34" charset="0"/>
              <a:buChar char="•"/>
            </a:pPr>
            <a:r>
              <a:rPr lang="da-DK" b="0" dirty="0"/>
              <a:t>Alle læser de to cases og noterer umiddelbare tanker ift. børnesyn (3 min.)</a:t>
            </a:r>
          </a:p>
          <a:p>
            <a:pPr marL="171450" indent="-171450">
              <a:buFont typeface="Arial" panose="020B0604020202020204" pitchFamily="34" charset="0"/>
              <a:buChar char="•"/>
            </a:pPr>
            <a:r>
              <a:rPr lang="da-DK" b="0" dirty="0"/>
              <a:t>To og to drøftes følgende: Hvilket eller hvilke børnesyn kommer til udtryk i de to cases? </a:t>
            </a:r>
          </a:p>
          <a:p>
            <a:pPr marL="171450" indent="-171450">
              <a:buFont typeface="Arial" panose="020B0604020202020204" pitchFamily="34" charset="0"/>
              <a:buChar char="•"/>
            </a:pPr>
            <a:endParaRPr lang="da-DK" b="0" dirty="0"/>
          </a:p>
          <a:p>
            <a:endParaRPr lang="da-DK" dirty="0"/>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1936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154677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Tid: 30 min. </a:t>
            </a:r>
          </a:p>
          <a:p>
            <a:endParaRPr lang="da-DK" dirty="0"/>
          </a:p>
          <a:p>
            <a:r>
              <a:rPr lang="da-DK" dirty="0"/>
              <a:t>Formål med øvelsen er at I med afsæt i (ny) viden om børnesyn og arbejdet med cases arbejder med at udvikle og kvalificere jeres børnesyn.</a:t>
            </a:r>
          </a:p>
          <a:p>
            <a:endParaRPr lang="da-DK" dirty="0"/>
          </a:p>
          <a:p>
            <a:r>
              <a:rPr lang="da-DK" dirty="0"/>
              <a:t>Intro til øvelsen:</a:t>
            </a:r>
          </a:p>
          <a:p>
            <a:r>
              <a:rPr lang="da-DK" dirty="0"/>
              <a:t>Personalet følger processen beskrevet på </a:t>
            </a:r>
            <a:r>
              <a:rPr lang="da-DK" dirty="0" err="1"/>
              <a:t>slidet</a:t>
            </a:r>
            <a:r>
              <a:rPr lang="da-DK" dirty="0"/>
              <a:t> og kommer med eksempler på udsagn. Et udsagn kunne være: Vi ser børnene som handlekompetente. Alle børn har ressourcer. Børn udvikler sig og lærer i fællesskab. </a:t>
            </a:r>
          </a:p>
          <a:p>
            <a:endParaRPr lang="da-DK" dirty="0"/>
          </a:p>
          <a:p>
            <a:r>
              <a:rPr lang="da-DK" dirty="0"/>
              <a:t>Grupperne skriver deres fire udsagn på store post-</a:t>
            </a:r>
            <a:r>
              <a:rPr lang="da-DK" dirty="0" err="1"/>
              <a:t>its</a:t>
            </a:r>
            <a:r>
              <a:rPr lang="da-DK" dirty="0"/>
              <a:t>, et udsagn pr. post-it, og præsenterer dem kort.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333076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Noter til facilitator:</a:t>
            </a:r>
          </a:p>
          <a:p>
            <a:endParaRPr lang="da-DK" dirty="0"/>
          </a:p>
          <a:p>
            <a:r>
              <a:rPr lang="da-DK" dirty="0"/>
              <a:t>Tid: 15 min.</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Efter øvelsen samles gruppernes udsagn ind og analyseres efterfølgende i et lille udvalg bestående af ledelse og repræsentanter fra lærere og pædagoger. Først i overskrifter/temaer, der er vigtige for jeres børnesyn. Efterfølgende i samlet tekst eller som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Mødet afrundes med en drøftelse af, hvordan arbejdet med et fælles børnesyn har relevans for den pædagogiske praksis. </a:t>
            </a:r>
          </a:p>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512952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2882423030"/>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69481864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3636454050"/>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149978858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92507014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96522355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324544754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825549540"/>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a:t>KLIK FOR AT REDIGERE 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a:t>21%</a:t>
            </a:r>
            <a:endParaRPr lang="en-GB"/>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err="1"/>
              <a:t>Elicient</a:t>
            </a:r>
            <a:r>
              <a:rPr lang="en-US"/>
              <a:t> </a:t>
            </a:r>
            <a:r>
              <a:rPr lang="en-US" err="1"/>
              <a:t>autat</a:t>
            </a:r>
            <a:r>
              <a:rPr lang="en-US"/>
              <a:t> ped que </a:t>
            </a:r>
            <a:r>
              <a:rPr lang="en-US" err="1"/>
              <a:t>invella</a:t>
            </a:r>
            <a:r>
              <a:rPr lang="en-US"/>
              <a:t> </a:t>
            </a:r>
            <a:r>
              <a:rPr lang="en-US" err="1"/>
              <a:t>cullabo</a:t>
            </a:r>
            <a:r>
              <a:rPr lang="en-US"/>
              <a:t> rem </a:t>
            </a:r>
            <a:r>
              <a:rPr lang="en-US" err="1"/>
              <a:t>voluptam</a:t>
            </a:r>
            <a:r>
              <a:rPr lang="en-US"/>
              <a:t> </a:t>
            </a:r>
            <a:r>
              <a:rPr lang="en-US" err="1"/>
              <a:t>dolup</a:t>
            </a:r>
            <a:r>
              <a:rPr lang="en-US"/>
              <a:t> </a:t>
            </a:r>
            <a:r>
              <a:rPr lang="en-US" err="1"/>
              <a:t>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exerore</a:t>
            </a:r>
            <a:r>
              <a:rPr lang="en-US"/>
              <a:t> </a:t>
            </a:r>
            <a:r>
              <a:rPr lang="en-US" err="1"/>
              <a:t>odition</a:t>
            </a:r>
            <a:r>
              <a:rPr lang="en-US"/>
              <a:t> pro </a:t>
            </a:r>
            <a:r>
              <a:rPr lang="en-US" err="1"/>
              <a:t>miltatqui</a:t>
            </a:r>
            <a:r>
              <a:rPr lang="en-US"/>
              <a:t> </a:t>
            </a:r>
            <a:r>
              <a:rPr lang="en-US" err="1"/>
              <a:t>officta</a:t>
            </a:r>
            <a:r>
              <a:rPr lang="en-US"/>
              <a:t> del </a:t>
            </a:r>
            <a:r>
              <a:rPr lang="en-US" err="1"/>
              <a:t>eum</a:t>
            </a:r>
            <a:r>
              <a:rPr lang="en-US"/>
              <a:t> </a:t>
            </a:r>
            <a:r>
              <a:rPr lang="en-US" err="1"/>
              <a:t>ut</a:t>
            </a:r>
            <a:r>
              <a:rPr lang="en-US"/>
              <a:t> dem ante </a:t>
            </a:r>
            <a:r>
              <a:rPr lang="en-US" err="1"/>
              <a:t>mo</a:t>
            </a:r>
            <a:r>
              <a:rPr lang="en-US"/>
              <a:t> </a:t>
            </a:r>
            <a:r>
              <a:rPr lang="en-US" err="1"/>
              <a:t>exer</a:t>
            </a:r>
            <a:endParaRPr lang="en-GB"/>
          </a:p>
        </p:txBody>
      </p:sp>
    </p:spTree>
    <p:extLst>
      <p:ext uri="{BB962C8B-B14F-4D97-AF65-F5344CB8AC3E}">
        <p14:creationId xmlns:p14="http://schemas.microsoft.com/office/powerpoint/2010/main" val="33175118"/>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348938914"/>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71451104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a:t>
            </a:r>
            <a:r>
              <a:rPr lang="en-US" sz="1000" err="1">
                <a:solidFill>
                  <a:schemeClr val="accent2"/>
                </a:solidFill>
              </a:rPr>
              <a:t>billede</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ikke</a:t>
            </a:r>
            <a:r>
              <a:rPr lang="en-US" sz="1000">
                <a:solidFill>
                  <a:schemeClr val="accent2"/>
                </a:solidFill>
              </a:rPr>
              <a:t> </a:t>
            </a:r>
            <a:r>
              <a:rPr lang="en-US" sz="1000" err="1">
                <a:solidFill>
                  <a:schemeClr val="accent2"/>
                </a:solidFill>
              </a:rPr>
              <a:t>knappen</a:t>
            </a:r>
            <a:r>
              <a:rPr lang="en-US" sz="1000">
                <a:solidFill>
                  <a:schemeClr val="accent2"/>
                </a:solidFill>
              </a:rPr>
              <a:t> i </a:t>
            </a:r>
            <a:r>
              <a:rPr lang="en-US" sz="1000" err="1">
                <a:solidFill>
                  <a:schemeClr val="accent2"/>
                </a:solidFill>
              </a:rPr>
              <a:t>midten</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sliden</a:t>
            </a:r>
            <a:r>
              <a:rPr lang="en-US" sz="1000">
                <a:solidFill>
                  <a:schemeClr val="accent2"/>
                </a:solidFill>
              </a:rPr>
              <a:t>. </a:t>
            </a:r>
            <a:br>
              <a:rPr lang="en-US" sz="1000">
                <a:solidFill>
                  <a:schemeClr val="accent2"/>
                </a:solidFill>
              </a:rPr>
            </a:br>
            <a:r>
              <a:rPr lang="en-US" sz="1000" err="1">
                <a:solidFill>
                  <a:schemeClr val="accent2"/>
                </a:solidFill>
              </a:rPr>
              <a:t>Når</a:t>
            </a:r>
            <a:r>
              <a:rPr lang="en-US" sz="1000">
                <a:solidFill>
                  <a:schemeClr val="accent2"/>
                </a:solidFill>
              </a:rPr>
              <a:t> du </a:t>
            </a:r>
            <a:r>
              <a:rPr lang="en-US" sz="1000" err="1">
                <a:solidFill>
                  <a:schemeClr val="accent2"/>
                </a:solidFill>
              </a:rPr>
              <a:t>har</a:t>
            </a:r>
            <a:r>
              <a:rPr lang="en-US" sz="1000">
                <a:solidFill>
                  <a:schemeClr val="accent2"/>
                </a:solidFill>
              </a:rPr>
              <a:t> </a:t>
            </a:r>
            <a:r>
              <a:rPr lang="en-US" sz="1000" err="1">
                <a:solidFill>
                  <a:schemeClr val="accent2"/>
                </a:solidFill>
              </a:rPr>
              <a:t>markeret</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vælger</a:t>
            </a:r>
            <a:r>
              <a:rPr lang="en-US" sz="1000">
                <a:solidFill>
                  <a:schemeClr val="accent2"/>
                </a:solidFill>
              </a:rPr>
              <a:t> du ‘</a:t>
            </a:r>
            <a:r>
              <a:rPr lang="en-US" sz="1000" err="1">
                <a:solidFill>
                  <a:schemeClr val="accent2"/>
                </a:solidFill>
              </a:rPr>
              <a:t>Indsæt</a:t>
            </a:r>
            <a:r>
              <a:rPr lang="en-US" sz="1000">
                <a:solidFill>
                  <a:schemeClr val="accent2"/>
                </a:solidFill>
              </a:rPr>
              <a:t>’ I </a:t>
            </a:r>
            <a:r>
              <a:rPr lang="en-US" sz="1000" err="1">
                <a:solidFill>
                  <a:schemeClr val="accent2"/>
                </a:solidFill>
              </a:rPr>
              <a:t>menuen</a:t>
            </a:r>
            <a:r>
              <a:rPr lang="en-US" sz="1000">
                <a:solidFill>
                  <a:schemeClr val="accent2"/>
                </a:solidFill>
              </a:rPr>
              <a:t> </a:t>
            </a:r>
            <a:r>
              <a:rPr lang="en-US" sz="1000" err="1">
                <a:solidFill>
                  <a:schemeClr val="accent2"/>
                </a:solidFill>
              </a:rPr>
              <a:t>øverst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dernæst</a:t>
            </a:r>
            <a:r>
              <a:rPr lang="en-US" sz="1000">
                <a:solidFill>
                  <a:schemeClr val="accent2"/>
                </a:solidFill>
              </a:rPr>
              <a:t> ‘</a:t>
            </a:r>
            <a:r>
              <a:rPr lang="en-US" sz="1000" err="1">
                <a:solidFill>
                  <a:schemeClr val="accent2"/>
                </a:solidFill>
              </a:rPr>
              <a:t>Billeder</a:t>
            </a:r>
            <a:r>
              <a:rPr lang="en-US" sz="1000">
                <a:solidFill>
                  <a:schemeClr val="accent2"/>
                </a:solidFill>
              </a:rPr>
              <a:t>’</a:t>
            </a:r>
          </a:p>
        </p:txBody>
      </p:sp>
    </p:spTree>
    <p:extLst>
      <p:ext uri="{BB962C8B-B14F-4D97-AF65-F5344CB8AC3E}">
        <p14:creationId xmlns:p14="http://schemas.microsoft.com/office/powerpoint/2010/main" val="4885814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err="1"/>
              <a:t>Klik</a:t>
            </a:r>
            <a:r>
              <a:rPr lang="en-US"/>
              <a:t> for at </a:t>
            </a:r>
            <a:r>
              <a:rPr lang="en-US" err="1"/>
              <a:t>redigere</a:t>
            </a:r>
            <a:r>
              <a:rPr lang="en-US"/>
              <a:t> </a:t>
            </a:r>
            <a:r>
              <a:rPr lang="en-US" err="1"/>
              <a:t>titel</a:t>
            </a:r>
            <a:endParaRPr lang="en-GB"/>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Tree>
    <p:extLst>
      <p:ext uri="{BB962C8B-B14F-4D97-AF65-F5344CB8AC3E}">
        <p14:creationId xmlns:p14="http://schemas.microsoft.com/office/powerpoint/2010/main" val="3917074480"/>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471008512"/>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billed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br>
              <a:rPr lang="en-US" sz="1000">
                <a:solidFill>
                  <a:schemeClr val="accent2"/>
                </a:solidFill>
              </a:rPr>
            </a:br>
            <a:r>
              <a:rPr lang="en-US" sz="1000" err="1">
                <a:solidFill>
                  <a:schemeClr val="accent2"/>
                </a:solidFill>
              </a:rPr>
              <a:t>Vælge</a:t>
            </a:r>
            <a:r>
              <a:rPr lang="en-US" sz="1000">
                <a:solidFill>
                  <a:schemeClr val="accent2"/>
                </a:solidFill>
              </a:rPr>
              <a:t> </a:t>
            </a:r>
            <a:r>
              <a:rPr lang="en-US" sz="1000" err="1">
                <a:solidFill>
                  <a:schemeClr val="accent2"/>
                </a:solidFill>
              </a:rPr>
              <a:t>menuen</a:t>
            </a:r>
            <a:r>
              <a:rPr lang="en-US" sz="1000">
                <a:solidFill>
                  <a:schemeClr val="accent2"/>
                </a:solidFill>
              </a:rPr>
              <a:t> </a:t>
            </a:r>
            <a:r>
              <a:rPr lang="en-US" sz="1000" err="1">
                <a:solidFill>
                  <a:schemeClr val="accent2"/>
                </a:solidFill>
              </a:rPr>
              <a:t>Indsæt</a:t>
            </a:r>
            <a:r>
              <a:rPr lang="en-US" sz="1000">
                <a:solidFill>
                  <a:schemeClr val="accent2"/>
                </a:solidFill>
              </a:rPr>
              <a:t> &gt; billed </a:t>
            </a:r>
            <a:r>
              <a:rPr lang="en-US" sz="1000" err="1">
                <a:solidFill>
                  <a:schemeClr val="accent2"/>
                </a:solidFill>
              </a:rPr>
              <a:t>og</a:t>
            </a:r>
            <a:r>
              <a:rPr lang="en-US" sz="1000">
                <a:solidFill>
                  <a:schemeClr val="accent2"/>
                </a:solidFill>
              </a:rPr>
              <a:t> browse </a:t>
            </a:r>
            <a:r>
              <a:rPr lang="en-US" sz="1000" err="1">
                <a:solidFill>
                  <a:schemeClr val="accent2"/>
                </a:solidFill>
              </a:rPr>
              <a:t>til</a:t>
            </a:r>
            <a:r>
              <a:rPr lang="en-US" sz="1000">
                <a:solidFill>
                  <a:schemeClr val="accent2"/>
                </a:solidFill>
              </a:rPr>
              <a:t> </a:t>
            </a:r>
            <a:r>
              <a:rPr lang="en-US" sz="1000" err="1">
                <a:solidFill>
                  <a:schemeClr val="accent2"/>
                </a:solidFill>
              </a:rPr>
              <a:t>billedet</a:t>
            </a:r>
            <a:endParaRPr lang="en-US" sz="1000">
              <a:solidFill>
                <a:schemeClr val="accent2"/>
              </a:solidFill>
            </a:endParaRPr>
          </a:p>
        </p:txBody>
      </p:sp>
    </p:spTree>
    <p:extLst>
      <p:ext uri="{BB962C8B-B14F-4D97-AF65-F5344CB8AC3E}">
        <p14:creationId xmlns:p14="http://schemas.microsoft.com/office/powerpoint/2010/main" val="3688171396"/>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a:t>Break slide </a:t>
            </a:r>
            <a:r>
              <a:rPr lang="en-US" err="1"/>
              <a:t>titel</a:t>
            </a: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49297103"/>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992552837"/>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tekst</a:t>
            </a:r>
          </a:p>
        </p:txBody>
      </p:sp>
    </p:spTree>
    <p:extLst>
      <p:ext uri="{BB962C8B-B14F-4D97-AF65-F5344CB8AC3E}">
        <p14:creationId xmlns:p14="http://schemas.microsoft.com/office/powerpoint/2010/main" val="18667986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err="1">
                <a:solidFill>
                  <a:schemeClr val="accent2"/>
                </a:solidFill>
                <a:latin typeface="+mj-lt"/>
              </a:rPr>
              <a:t>Kom</a:t>
            </a:r>
            <a:r>
              <a:rPr lang="en-GB" sz="3200" b="1">
                <a:solidFill>
                  <a:schemeClr val="accent2"/>
                </a:solidFill>
                <a:latin typeface="+mj-lt"/>
              </a:rPr>
              <a:t> </a:t>
            </a:r>
            <a:r>
              <a:rPr lang="en-GB" sz="3200" b="1" err="1">
                <a:solidFill>
                  <a:schemeClr val="accent2"/>
                </a:solidFill>
                <a:latin typeface="+mj-lt"/>
              </a:rPr>
              <a:t>godt</a:t>
            </a:r>
            <a:r>
              <a:rPr lang="en-GB" sz="3200" b="1">
                <a:solidFill>
                  <a:schemeClr val="accent2"/>
                </a:solidFill>
                <a:latin typeface="+mj-lt"/>
              </a:rPr>
              <a:t> i gang med din PowerPoint</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Denne PowerPoint-</a:t>
            </a:r>
            <a:r>
              <a:rPr lang="en-US" sz="1000" b="0" err="1">
                <a:solidFill>
                  <a:schemeClr val="accent2"/>
                </a:solidFill>
              </a:rPr>
              <a:t>skabelon</a:t>
            </a:r>
            <a:r>
              <a:rPr lang="en-US" sz="1000" b="0">
                <a:solidFill>
                  <a:schemeClr val="accent2"/>
                </a:solidFill>
              </a:rPr>
              <a:t> </a:t>
            </a:r>
            <a:r>
              <a:rPr lang="en-US" sz="1000" b="0" err="1">
                <a:solidFill>
                  <a:schemeClr val="accent2"/>
                </a:solidFill>
              </a:rPr>
              <a:t>indeholder</a:t>
            </a:r>
            <a:r>
              <a:rPr lang="en-US" sz="1000" b="0">
                <a:solidFill>
                  <a:schemeClr val="accent2"/>
                </a:solidFill>
              </a:rPr>
              <a:t> 30 </a:t>
            </a:r>
            <a:r>
              <a:rPr lang="en-US" sz="1000" b="0" err="1">
                <a:solidFill>
                  <a:schemeClr val="accent2"/>
                </a:solidFill>
              </a:rPr>
              <a:t>prædefinerede</a:t>
            </a:r>
            <a:r>
              <a:rPr lang="en-US" sz="1000" b="0">
                <a:solidFill>
                  <a:schemeClr val="accent2"/>
                </a:solidFill>
              </a:rPr>
              <a:t> </a:t>
            </a:r>
            <a:r>
              <a:rPr lang="en-US" sz="1000" b="0" err="1">
                <a:solidFill>
                  <a:schemeClr val="accent2"/>
                </a:solidFill>
              </a:rPr>
              <a:t>slidelayouts</a:t>
            </a:r>
            <a:r>
              <a:rPr lang="en-US" sz="1000" b="0">
                <a:solidFill>
                  <a:schemeClr val="accent2"/>
                </a:solidFill>
              </a:rPr>
              <a:t>, </a:t>
            </a:r>
            <a:r>
              <a:rPr lang="en-US" sz="1000" b="0" err="1">
                <a:solidFill>
                  <a:schemeClr val="accent2"/>
                </a:solidFill>
              </a:rPr>
              <a:t>som</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a:t>
            </a:r>
            <a:r>
              <a:rPr lang="en-US" sz="1000" b="0" err="1">
                <a:solidFill>
                  <a:schemeClr val="accent2"/>
                </a:solidFill>
              </a:rPr>
              <a:t>til</a:t>
            </a:r>
            <a:r>
              <a:rPr lang="en-US" sz="1000" b="0">
                <a:solidFill>
                  <a:schemeClr val="accent2"/>
                </a:solidFill>
              </a:rPr>
              <a:t> din </a:t>
            </a:r>
            <a:r>
              <a:rPr lang="en-US" sz="1000" b="0" err="1">
                <a:solidFill>
                  <a:schemeClr val="accent2"/>
                </a:solidFill>
              </a:rPr>
              <a:t>præsentation</a:t>
            </a:r>
            <a:r>
              <a:rPr lang="en-US" sz="1000" b="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a:solidFill>
                  <a:schemeClr val="accent2"/>
                </a:solidFill>
              </a:rPr>
              <a:t>Du finder de 30 </a:t>
            </a:r>
            <a:r>
              <a:rPr lang="en-US" sz="1000" b="0" err="1">
                <a:solidFill>
                  <a:schemeClr val="accent2"/>
                </a:solidFill>
              </a:rPr>
              <a:t>slidelayouts</a:t>
            </a:r>
            <a:r>
              <a:rPr lang="en-US" sz="1000" b="0">
                <a:solidFill>
                  <a:schemeClr val="accent2"/>
                </a:solidFill>
              </a:rPr>
              <a:t> </a:t>
            </a:r>
            <a:r>
              <a:rPr lang="en-US" sz="1000" b="0" err="1">
                <a:solidFill>
                  <a:schemeClr val="accent2"/>
                </a:solidFill>
              </a:rPr>
              <a:t>ved</a:t>
            </a:r>
            <a:r>
              <a:rPr lang="en-US" sz="1000" b="0">
                <a:solidFill>
                  <a:schemeClr val="accent2"/>
                </a:solidFill>
              </a:rPr>
              <a:t> </a:t>
            </a:r>
            <a:r>
              <a:rPr lang="en-US" sz="1000" b="0" err="1">
                <a:solidFill>
                  <a:schemeClr val="accent2"/>
                </a:solidFill>
              </a:rPr>
              <a:t>enten</a:t>
            </a:r>
            <a:r>
              <a:rPr lang="en-US" sz="1000" b="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oprette</a:t>
            </a:r>
            <a:r>
              <a:rPr lang="en-US" sz="1000" b="0">
                <a:solidFill>
                  <a:schemeClr val="accent2"/>
                </a:solidFill>
              </a:rPr>
              <a:t> </a:t>
            </a:r>
            <a:r>
              <a:rPr lang="en-US" sz="1000" b="0" err="1">
                <a:solidFill>
                  <a:schemeClr val="accent2"/>
                </a:solidFill>
              </a:rPr>
              <a:t>en</a:t>
            </a:r>
            <a:r>
              <a:rPr lang="en-US" sz="1000" b="0">
                <a:solidFill>
                  <a:schemeClr val="accent2"/>
                </a:solidFill>
              </a:rPr>
              <a:t> </a:t>
            </a:r>
            <a:r>
              <a:rPr lang="en-US" sz="1000" b="0" err="1">
                <a:solidFill>
                  <a:schemeClr val="accent2"/>
                </a:solidFill>
              </a:rPr>
              <a:t>ny</a:t>
            </a:r>
            <a:r>
              <a:rPr lang="en-US" sz="1000" b="0">
                <a:solidFill>
                  <a:schemeClr val="accent2"/>
                </a:solidFill>
              </a:rPr>
              <a:t> slide </a:t>
            </a:r>
            <a:r>
              <a:rPr lang="en-US" sz="1000" b="0" err="1">
                <a:solidFill>
                  <a:schemeClr val="accent2"/>
                </a:solidFill>
              </a:rPr>
              <a:t>og</a:t>
            </a:r>
            <a:r>
              <a:rPr lang="en-US" sz="1000" b="0">
                <a:solidFill>
                  <a:schemeClr val="accent2"/>
                </a:solidFill>
              </a:rPr>
              <a:t> </a:t>
            </a:r>
            <a:r>
              <a:rPr lang="en-US" sz="1000" b="0" err="1">
                <a:solidFill>
                  <a:schemeClr val="accent2"/>
                </a:solidFill>
              </a:rPr>
              <a:t>højreklikke</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Vælg</a:t>
            </a:r>
            <a:r>
              <a:rPr lang="en-US" sz="1000" b="0">
                <a:solidFill>
                  <a:schemeClr val="accent2"/>
                </a:solidFill>
              </a:rPr>
              <a:t> </a:t>
            </a:r>
            <a:r>
              <a:rPr lang="en-US" sz="1000" b="0" err="1">
                <a:solidFill>
                  <a:schemeClr val="accent2"/>
                </a:solidFill>
              </a:rPr>
              <a:t>herefter</a:t>
            </a:r>
            <a:r>
              <a:rPr lang="en-US" sz="1000" b="0">
                <a:solidFill>
                  <a:schemeClr val="accent2"/>
                </a:solidFill>
              </a:rPr>
              <a:t> </a:t>
            </a:r>
            <a:r>
              <a:rPr lang="en-US" sz="1000" b="1">
                <a:solidFill>
                  <a:schemeClr val="accent2"/>
                </a:solidFill>
              </a:rPr>
              <a:t>Layout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på</a:t>
            </a:r>
            <a:r>
              <a:rPr lang="en-US" sz="1000" b="0">
                <a:solidFill>
                  <a:schemeClr val="accent2"/>
                </a:solidFill>
              </a:rPr>
              <a:t> det layout, du </a:t>
            </a:r>
            <a:r>
              <a:rPr lang="en-US" sz="1000" b="0" err="1">
                <a:solidFill>
                  <a:schemeClr val="accent2"/>
                </a:solidFill>
              </a:rPr>
              <a:t>ønsker</a:t>
            </a:r>
            <a:r>
              <a:rPr lang="en-US" sz="1000" b="0">
                <a:solidFill>
                  <a:schemeClr val="accent2"/>
                </a:solidFill>
              </a:rPr>
              <a:t> at </a:t>
            </a:r>
            <a:r>
              <a:rPr lang="en-US" sz="1000" b="0" err="1">
                <a:solidFill>
                  <a:schemeClr val="accent2"/>
                </a:solidFill>
              </a:rPr>
              <a:t>bruge</a:t>
            </a:r>
            <a:r>
              <a:rPr lang="en-US" sz="1000" b="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vælge</a:t>
            </a:r>
            <a:r>
              <a:rPr lang="en-US" sz="1000" b="0">
                <a:solidFill>
                  <a:schemeClr val="accent2"/>
                </a:solidFill>
              </a:rPr>
              <a:t> </a:t>
            </a:r>
            <a:r>
              <a:rPr lang="en-US" sz="1000" b="1">
                <a:solidFill>
                  <a:schemeClr val="accent2"/>
                </a:solidFill>
              </a:rPr>
              <a:t>Ny slide</a:t>
            </a:r>
            <a:r>
              <a:rPr lang="en-US" sz="1000" b="0">
                <a:solidFill>
                  <a:schemeClr val="accent2"/>
                </a:solidFill>
              </a:rPr>
              <a:t> i </a:t>
            </a:r>
            <a:r>
              <a:rPr lang="en-US" sz="1000" b="0" err="1">
                <a:solidFill>
                  <a:schemeClr val="accent2"/>
                </a:solidFill>
              </a:rPr>
              <a:t>menuen</a:t>
            </a:r>
            <a:r>
              <a:rPr lang="en-US" sz="1000" b="0">
                <a:solidFill>
                  <a:schemeClr val="accent2"/>
                </a:solidFill>
              </a:rPr>
              <a:t> </a:t>
            </a:r>
            <a:r>
              <a:rPr lang="en-US" sz="1000" b="0" err="1">
                <a:solidFill>
                  <a:schemeClr val="accent2"/>
                </a:solidFill>
              </a:rPr>
              <a:t>øverst</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klik</a:t>
            </a:r>
            <a:r>
              <a:rPr lang="en-US" sz="1000" b="0">
                <a:solidFill>
                  <a:schemeClr val="accent2"/>
                </a:solidFill>
              </a:rPr>
              <a:t> </a:t>
            </a:r>
            <a:r>
              <a:rPr lang="en-US" sz="1000" b="0" err="1">
                <a:solidFill>
                  <a:schemeClr val="accent2"/>
                </a:solidFill>
              </a:rPr>
              <a:t>derefter</a:t>
            </a:r>
            <a:r>
              <a:rPr lang="en-US" sz="1000" b="0">
                <a:solidFill>
                  <a:schemeClr val="accent2"/>
                </a:solidFill>
              </a:rPr>
              <a:t> </a:t>
            </a:r>
            <a:r>
              <a:rPr lang="en-US" sz="1000" b="0" err="1">
                <a:solidFill>
                  <a:schemeClr val="accent2"/>
                </a:solidFill>
              </a:rPr>
              <a:t>på</a:t>
            </a:r>
            <a:r>
              <a:rPr lang="en-US" sz="1000" b="0">
                <a:solidFill>
                  <a:schemeClr val="accent2"/>
                </a:solidFill>
              </a:rPr>
              <a:t> den </a:t>
            </a:r>
            <a:r>
              <a:rPr lang="en-US" sz="1000" b="0" err="1">
                <a:solidFill>
                  <a:schemeClr val="accent2"/>
                </a:solidFill>
              </a:rPr>
              <a:t>ønskede</a:t>
            </a:r>
            <a:r>
              <a:rPr lang="en-US" sz="1000" b="0">
                <a:solidFill>
                  <a:schemeClr val="accent2"/>
                </a:solidFill>
              </a:rPr>
              <a:t> </a:t>
            </a:r>
            <a:r>
              <a:rPr lang="en-US" sz="1000" b="0" err="1">
                <a:solidFill>
                  <a:schemeClr val="accent2"/>
                </a:solidFill>
              </a:rPr>
              <a:t>slideskabelon</a:t>
            </a:r>
            <a:r>
              <a:rPr lang="en-US" sz="1000" b="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err="1">
                <a:solidFill>
                  <a:schemeClr val="accent2"/>
                </a:solidFill>
              </a:rPr>
              <a:t>Pakken</a:t>
            </a:r>
            <a:r>
              <a:rPr lang="en-US" sz="1000" b="0">
                <a:solidFill>
                  <a:schemeClr val="accent2"/>
                </a:solidFill>
              </a:rPr>
              <a:t> </a:t>
            </a:r>
            <a:r>
              <a:rPr lang="en-US" sz="1000" b="0" err="1">
                <a:solidFill>
                  <a:schemeClr val="accent2"/>
                </a:solidFill>
              </a:rPr>
              <a:t>inkluderer</a:t>
            </a:r>
            <a:r>
              <a:rPr lang="en-US" sz="1000" b="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4 </a:t>
            </a:r>
            <a:r>
              <a:rPr lang="en-US" sz="1000" b="0" err="1">
                <a:solidFill>
                  <a:schemeClr val="accent2"/>
                </a:solidFill>
              </a:rPr>
              <a:t>forskellige</a:t>
            </a:r>
            <a:r>
              <a:rPr lang="en-US" sz="1000" b="0">
                <a:solidFill>
                  <a:schemeClr val="accent2"/>
                </a:solidFill>
              </a:rPr>
              <a:t> </a:t>
            </a:r>
            <a:r>
              <a:rPr lang="en-US" sz="1000" b="0" err="1">
                <a:solidFill>
                  <a:schemeClr val="accent2"/>
                </a:solidFill>
              </a:rPr>
              <a:t>titelslides</a:t>
            </a:r>
            <a:r>
              <a:rPr lang="en-US" sz="1000" b="0">
                <a:solidFill>
                  <a:schemeClr val="accent2"/>
                </a:solidFill>
              </a:rPr>
              <a:t> med </a:t>
            </a:r>
            <a:r>
              <a:rPr lang="en-US" sz="1000" b="0" err="1">
                <a:solidFill>
                  <a:schemeClr val="accent2"/>
                </a:solidFill>
              </a:rPr>
              <a:t>og</a:t>
            </a:r>
            <a:r>
              <a:rPr lang="en-US" sz="1000" b="0">
                <a:solidFill>
                  <a:schemeClr val="accent2"/>
                </a:solidFill>
              </a:rPr>
              <a:t> </a:t>
            </a:r>
            <a:r>
              <a:rPr lang="en-US" sz="1000" b="0" err="1">
                <a:solidFill>
                  <a:schemeClr val="accent2"/>
                </a:solidFill>
              </a:rPr>
              <a:t>uden</a:t>
            </a:r>
            <a:r>
              <a:rPr lang="en-US" sz="1000" b="0">
                <a:solidFill>
                  <a:schemeClr val="accent2"/>
                </a:solidFill>
              </a:rPr>
              <a:t> </a:t>
            </a:r>
            <a:r>
              <a:rPr lang="en-US" sz="1000" b="0" err="1">
                <a:solidFill>
                  <a:schemeClr val="accent2"/>
                </a:solidFill>
              </a:rPr>
              <a:t>billede</a:t>
            </a:r>
            <a:r>
              <a:rPr lang="en-US" sz="1000" b="0">
                <a:solidFill>
                  <a:schemeClr val="accent2"/>
                </a:solidFill>
              </a:rPr>
              <a:t> </a:t>
            </a:r>
            <a:r>
              <a:rPr lang="en-US" sz="1000" b="0" err="1">
                <a:solidFill>
                  <a:schemeClr val="accent2"/>
                </a:solidFill>
              </a:rPr>
              <a:t>og</a:t>
            </a:r>
            <a:r>
              <a:rPr lang="en-US" sz="1000" b="0">
                <a:solidFill>
                  <a:schemeClr val="accent2"/>
                </a:solidFill>
              </a:rPr>
              <a:t> med </a:t>
            </a:r>
            <a:r>
              <a:rPr lang="en-US" sz="1000" b="0" err="1">
                <a:solidFill>
                  <a:schemeClr val="accent2"/>
                </a:solidFill>
              </a:rPr>
              <a:t>hhv</a:t>
            </a:r>
            <a:r>
              <a:rPr lang="en-US" sz="1000" b="0">
                <a:solidFill>
                  <a:schemeClr val="accent2"/>
                </a:solidFill>
              </a:rPr>
              <a:t>. </a:t>
            </a:r>
            <a:r>
              <a:rPr lang="en-US" sz="1000" b="0" err="1">
                <a:solidFill>
                  <a:schemeClr val="accent2"/>
                </a:solidFill>
              </a:rPr>
              <a:t>lige</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og</a:t>
            </a:r>
            <a:r>
              <a:rPr lang="en-US" sz="1000" b="0">
                <a:solidFill>
                  <a:schemeClr val="accent2"/>
                </a:solidFill>
              </a:rPr>
              <a:t> </a:t>
            </a:r>
            <a:r>
              <a:rPr lang="en-US" sz="1000" b="0" err="1">
                <a:solidFill>
                  <a:schemeClr val="accent2"/>
                </a:solidFill>
              </a:rPr>
              <a:t>tiltet</a:t>
            </a:r>
            <a:r>
              <a:rPr lang="en-US" sz="1000" b="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13 </a:t>
            </a:r>
            <a:r>
              <a:rPr lang="en-US" sz="1000" b="0" err="1">
                <a:solidFill>
                  <a:schemeClr val="accent2"/>
                </a:solidFill>
              </a:rPr>
              <a:t>forskellige</a:t>
            </a:r>
            <a:r>
              <a:rPr lang="en-US" sz="1000" b="0">
                <a:solidFill>
                  <a:schemeClr val="accent2"/>
                </a:solidFill>
              </a:rPr>
              <a:t> </a:t>
            </a:r>
            <a:r>
              <a:rPr lang="en-US" sz="1000" b="0" err="1">
                <a:solidFill>
                  <a:schemeClr val="accent2"/>
                </a:solidFill>
              </a:rPr>
              <a:t>indholdsslides</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slideskabeloner</a:t>
            </a:r>
            <a:r>
              <a:rPr lang="en-US" sz="1000" b="0">
                <a:solidFill>
                  <a:schemeClr val="accent2"/>
                </a:solidFill>
              </a:rPr>
              <a:t> </a:t>
            </a:r>
            <a:r>
              <a:rPr lang="en-US" sz="1000" b="0" err="1">
                <a:solidFill>
                  <a:schemeClr val="accent2"/>
                </a:solidFill>
              </a:rPr>
              <a:t>til</a:t>
            </a:r>
            <a:r>
              <a:rPr lang="en-US" sz="1000" b="0">
                <a:solidFill>
                  <a:schemeClr val="accent2"/>
                </a:solidFill>
              </a:rPr>
              <a:t> </a:t>
            </a:r>
            <a:r>
              <a:rPr lang="en-US" sz="1000" b="0" err="1">
                <a:solidFill>
                  <a:schemeClr val="accent2"/>
                </a:solidFill>
              </a:rPr>
              <a:t>citater</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3 </a:t>
            </a:r>
            <a:r>
              <a:rPr lang="en-US" sz="1000" b="0" err="1">
                <a:solidFill>
                  <a:schemeClr val="accent2"/>
                </a:solidFill>
              </a:rPr>
              <a:t>breakslides</a:t>
            </a:r>
            <a:r>
              <a:rPr lang="en-US" sz="1000" b="0">
                <a:solidFill>
                  <a:schemeClr val="accent2"/>
                </a:solidFill>
              </a:rPr>
              <a:t>, </a:t>
            </a:r>
            <a:r>
              <a:rPr lang="en-US" sz="1000" b="0" err="1">
                <a:solidFill>
                  <a:schemeClr val="accent2"/>
                </a:solidFill>
              </a:rPr>
              <a:t>som</a:t>
            </a:r>
            <a:r>
              <a:rPr lang="en-US" sz="1000" b="0">
                <a:solidFill>
                  <a:schemeClr val="accent2"/>
                </a:solidFill>
              </a:rPr>
              <a:t> </a:t>
            </a:r>
            <a:r>
              <a:rPr lang="en-US" sz="1000" b="0" err="1">
                <a:solidFill>
                  <a:schemeClr val="accent2"/>
                </a:solidFill>
              </a:rPr>
              <a:t>kan</a:t>
            </a:r>
            <a:r>
              <a:rPr lang="en-US" sz="1000" b="0">
                <a:solidFill>
                  <a:schemeClr val="accent2"/>
                </a:solidFill>
              </a:rPr>
              <a:t> </a:t>
            </a:r>
            <a:r>
              <a:rPr lang="en-US" sz="1000" b="0" err="1">
                <a:solidFill>
                  <a:schemeClr val="accent2"/>
                </a:solidFill>
              </a:rPr>
              <a:t>bruges</a:t>
            </a:r>
            <a:r>
              <a:rPr lang="en-US" sz="1000" b="0">
                <a:solidFill>
                  <a:schemeClr val="accent2"/>
                </a:solidFill>
              </a:rPr>
              <a:t> </a:t>
            </a:r>
            <a:r>
              <a:rPr lang="en-US" sz="1000" b="0" err="1">
                <a:solidFill>
                  <a:schemeClr val="accent2"/>
                </a:solidFill>
              </a:rPr>
              <a:t>til</a:t>
            </a:r>
            <a:r>
              <a:rPr lang="en-US" sz="1000" b="0">
                <a:solidFill>
                  <a:schemeClr val="accent2"/>
                </a:solidFill>
              </a:rPr>
              <a:t> at lave pauser I din </a:t>
            </a:r>
            <a:r>
              <a:rPr lang="en-US" sz="1000" b="0" err="1">
                <a:solidFill>
                  <a:schemeClr val="accent2"/>
                </a:solidFill>
              </a:rPr>
              <a:t>præsentation</a:t>
            </a:r>
            <a:endParaRPr lang="en-US" sz="1000" b="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err="1">
                <a:solidFill>
                  <a:schemeClr val="accent2"/>
                </a:solidFill>
              </a:rPr>
              <a:t>En</a:t>
            </a:r>
            <a:r>
              <a:rPr lang="en-US" sz="1000" b="0">
                <a:solidFill>
                  <a:schemeClr val="accent2"/>
                </a:solidFill>
              </a:rPr>
              <a:t> </a:t>
            </a:r>
            <a:r>
              <a:rPr lang="en-US" sz="1000" b="0" err="1">
                <a:solidFill>
                  <a:schemeClr val="accent2"/>
                </a:solidFill>
              </a:rPr>
              <a:t>række</a:t>
            </a:r>
            <a:r>
              <a:rPr lang="en-US" sz="1000" b="0">
                <a:solidFill>
                  <a:schemeClr val="accent2"/>
                </a:solidFill>
              </a:rPr>
              <a:t> </a:t>
            </a:r>
            <a:r>
              <a:rPr lang="en-US" sz="1000" b="0" err="1">
                <a:solidFill>
                  <a:schemeClr val="accent2"/>
                </a:solidFill>
              </a:rPr>
              <a:t>ekstraslides</a:t>
            </a:r>
            <a:r>
              <a:rPr lang="en-US" sz="1000" b="0">
                <a:solidFill>
                  <a:schemeClr val="accent2"/>
                </a:solidFill>
              </a:rPr>
              <a:t> med </a:t>
            </a:r>
            <a:r>
              <a:rPr lang="en-US" sz="1000" b="0" err="1">
                <a:solidFill>
                  <a:schemeClr val="accent2"/>
                </a:solidFill>
              </a:rPr>
              <a:t>ikoner</a:t>
            </a:r>
            <a:r>
              <a:rPr lang="en-US" sz="1000" b="0">
                <a:solidFill>
                  <a:schemeClr val="accent2"/>
                </a:solidFill>
              </a:rPr>
              <a:t>, du </a:t>
            </a:r>
            <a:r>
              <a:rPr lang="en-US" sz="1000" b="0" err="1">
                <a:solidFill>
                  <a:schemeClr val="accent2"/>
                </a:solidFill>
              </a:rPr>
              <a:t>kan</a:t>
            </a:r>
            <a:r>
              <a:rPr lang="en-US" sz="1000" b="0">
                <a:solidFill>
                  <a:schemeClr val="accent2"/>
                </a:solidFill>
              </a:rPr>
              <a:t> </a:t>
            </a:r>
            <a:r>
              <a:rPr lang="en-US" sz="1000" b="0" err="1">
                <a:solidFill>
                  <a:schemeClr val="accent2"/>
                </a:solidFill>
              </a:rPr>
              <a:t>bruge</a:t>
            </a:r>
            <a:r>
              <a:rPr lang="en-US" sz="1000" b="0">
                <a:solidFill>
                  <a:schemeClr val="accent2"/>
                </a:solidFill>
              </a:rPr>
              <a:t> i din </a:t>
            </a:r>
            <a:r>
              <a:rPr lang="en-US" sz="1000" b="0" err="1">
                <a:solidFill>
                  <a:schemeClr val="accent2"/>
                </a:solidFill>
              </a:rPr>
              <a:t>præsentation</a:t>
            </a:r>
            <a:endParaRPr lang="en-US" sz="1000" b="1">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Tree>
    <p:extLst>
      <p:ext uri="{BB962C8B-B14F-4D97-AF65-F5344CB8AC3E}">
        <p14:creationId xmlns:p14="http://schemas.microsoft.com/office/powerpoint/2010/main" val="19801957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#1</a:t>
            </a:r>
            <a:endParaRPr lang="en-GB" sz="1600" b="1">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958711022"/>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#2</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FREMHÆVNING AF ET ORD I EN OVERSKRIFT</a:t>
            </a:r>
            <a:br>
              <a:rPr lang="en-US" sz="1000" b="1">
                <a:solidFill>
                  <a:schemeClr val="accent2"/>
                </a:solidFill>
              </a:rPr>
            </a:br>
            <a:endParaRPr lang="en-US" sz="1000" b="1">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a:solidFill>
                  <a:schemeClr val="accent2"/>
                </a:solidFill>
              </a:rPr>
            </a:b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Du </a:t>
            </a:r>
            <a:r>
              <a:rPr lang="en-US" sz="1000" err="1">
                <a:solidFill>
                  <a:schemeClr val="accent2"/>
                </a:solidFill>
              </a:rPr>
              <a:t>kan</a:t>
            </a:r>
            <a:r>
              <a:rPr lang="en-US" sz="1000">
                <a:solidFill>
                  <a:schemeClr val="accent2"/>
                </a:solidFill>
              </a:rPr>
              <a:t> </a:t>
            </a:r>
            <a:r>
              <a:rPr lang="en-US" sz="1000" err="1">
                <a:solidFill>
                  <a:schemeClr val="accent2"/>
                </a:solidFill>
              </a:rPr>
              <a:t>vælge</a:t>
            </a:r>
            <a:r>
              <a:rPr lang="en-US" sz="1000">
                <a:solidFill>
                  <a:schemeClr val="accent2"/>
                </a:solidFill>
              </a:rPr>
              <a:t> at </a:t>
            </a:r>
            <a:r>
              <a:rPr lang="en-US" sz="1000" err="1">
                <a:solidFill>
                  <a:schemeClr val="accent2"/>
                </a:solidFill>
              </a:rPr>
              <a:t>fremhæve</a:t>
            </a:r>
            <a:r>
              <a:rPr lang="en-US" sz="1000">
                <a:solidFill>
                  <a:schemeClr val="accent2"/>
                </a:solidFill>
              </a:rPr>
              <a:t> et </a:t>
            </a:r>
            <a:r>
              <a:rPr lang="en-US" sz="1000" err="1">
                <a:solidFill>
                  <a:schemeClr val="accent2"/>
                </a:solidFill>
              </a:rPr>
              <a:t>ord</a:t>
            </a:r>
            <a:r>
              <a:rPr lang="en-US" sz="1000">
                <a:solidFill>
                  <a:schemeClr val="accent2"/>
                </a:solidFill>
              </a:rPr>
              <a:t> i </a:t>
            </a:r>
            <a:r>
              <a:rPr lang="en-US" sz="1000" err="1">
                <a:solidFill>
                  <a:schemeClr val="accent2"/>
                </a:solidFill>
              </a:rPr>
              <a:t>en</a:t>
            </a:r>
            <a:r>
              <a:rPr lang="en-US" sz="1000">
                <a:solidFill>
                  <a:schemeClr val="accent2"/>
                </a:solidFill>
              </a:rPr>
              <a:t> </a:t>
            </a:r>
            <a:r>
              <a:rPr lang="en-US" sz="1000" err="1">
                <a:solidFill>
                  <a:schemeClr val="accent2"/>
                </a:solidFill>
              </a:rPr>
              <a:t>overskriften</a:t>
            </a:r>
            <a:r>
              <a:rPr lang="en-US" sz="1000">
                <a:solidFill>
                  <a:schemeClr val="accent2"/>
                </a:solidFill>
              </a:rPr>
              <a:t>, </a:t>
            </a:r>
            <a:r>
              <a:rPr lang="en-US" sz="1000" err="1">
                <a:solidFill>
                  <a:schemeClr val="accent2"/>
                </a:solidFill>
              </a:rPr>
              <a:t>hvis</a:t>
            </a:r>
            <a:r>
              <a:rPr lang="en-US" sz="1000">
                <a:solidFill>
                  <a:schemeClr val="accent2"/>
                </a:solidFill>
              </a:rPr>
              <a:t> du </a:t>
            </a:r>
            <a:r>
              <a:rPr lang="en-US" sz="1000" err="1">
                <a:solidFill>
                  <a:schemeClr val="accent2"/>
                </a:solidFill>
              </a:rPr>
              <a:t>synes</a:t>
            </a:r>
            <a:r>
              <a:rPr lang="en-US" sz="1000">
                <a:solidFill>
                  <a:schemeClr val="accent2"/>
                </a:solidFill>
              </a:rPr>
              <a:t> </a:t>
            </a:r>
            <a:r>
              <a:rPr lang="en-US" sz="1000" err="1">
                <a:solidFill>
                  <a:schemeClr val="accent2"/>
                </a:solidFill>
              </a:rPr>
              <a:t>dette</a:t>
            </a:r>
            <a:r>
              <a:rPr lang="en-US" sz="1000">
                <a:solidFill>
                  <a:schemeClr val="accent2"/>
                </a:solidFill>
              </a:rPr>
              <a:t> </a:t>
            </a:r>
            <a:r>
              <a:rPr lang="en-US" sz="1000" err="1">
                <a:solidFill>
                  <a:schemeClr val="accent2"/>
                </a:solidFill>
              </a:rPr>
              <a:t>ord</a:t>
            </a:r>
            <a:r>
              <a:rPr lang="en-US" sz="1000">
                <a:solidFill>
                  <a:schemeClr val="accent2"/>
                </a:solidFill>
              </a:rPr>
              <a:t> </a:t>
            </a:r>
            <a:r>
              <a:rPr lang="en-US" sz="1000" err="1">
                <a:solidFill>
                  <a:schemeClr val="accent2"/>
                </a:solidFill>
              </a:rPr>
              <a:t>skal</a:t>
            </a:r>
            <a:r>
              <a:rPr lang="en-US" sz="1000">
                <a:solidFill>
                  <a:schemeClr val="accent2"/>
                </a:solidFill>
              </a:rPr>
              <a:t> </a:t>
            </a:r>
            <a:r>
              <a:rPr lang="en-US" sz="1000" err="1">
                <a:solidFill>
                  <a:schemeClr val="accent2"/>
                </a:solidFill>
              </a:rPr>
              <a:t>stå</a:t>
            </a:r>
            <a:r>
              <a:rPr lang="en-US" sz="1000">
                <a:solidFill>
                  <a:schemeClr val="accent2"/>
                </a:solidFill>
              </a:rPr>
              <a:t> </a:t>
            </a:r>
            <a:r>
              <a:rPr lang="en-US" sz="1000" err="1">
                <a:solidFill>
                  <a:schemeClr val="accent2"/>
                </a:solidFill>
              </a:rPr>
              <a:t>særligt</a:t>
            </a:r>
            <a:r>
              <a:rPr lang="en-US" sz="1000">
                <a:solidFill>
                  <a:schemeClr val="accent2"/>
                </a:solidFill>
              </a:rPr>
              <a:t> </a:t>
            </a:r>
            <a:r>
              <a:rPr lang="en-US" sz="1000" err="1">
                <a:solidFill>
                  <a:schemeClr val="accent2"/>
                </a:solidFill>
              </a:rPr>
              <a:t>frem</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Start med at </a:t>
            </a:r>
            <a:r>
              <a:rPr lang="en-US" sz="1000" err="1">
                <a:solidFill>
                  <a:schemeClr val="accent2"/>
                </a:solidFill>
              </a:rPr>
              <a:t>sætte</a:t>
            </a:r>
            <a:r>
              <a:rPr lang="en-US" sz="1000">
                <a:solidFill>
                  <a:schemeClr val="accent2"/>
                </a:solidFill>
              </a:rPr>
              <a:t> et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før</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efter</a:t>
            </a:r>
            <a:r>
              <a:rPr lang="en-US" sz="1000">
                <a:solidFill>
                  <a:schemeClr val="accent2"/>
                </a:solidFill>
              </a:rPr>
              <a:t> </a:t>
            </a:r>
            <a:r>
              <a:rPr lang="en-US" sz="1000" err="1">
                <a:solidFill>
                  <a:schemeClr val="accent2"/>
                </a:solidFill>
              </a:rPr>
              <a:t>ordet</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a:solidFill>
                  <a:schemeClr val="accent2"/>
                </a:solidFill>
              </a:rPr>
              <a:t>Marker </a:t>
            </a:r>
            <a:r>
              <a:rPr lang="en-US" sz="1000" err="1">
                <a:solidFill>
                  <a:schemeClr val="accent2"/>
                </a:solidFill>
              </a:rPr>
              <a:t>derefter</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inkl</a:t>
            </a:r>
            <a:r>
              <a:rPr lang="en-US" sz="1000">
                <a:solidFill>
                  <a:schemeClr val="accent2"/>
                </a:solidFill>
              </a:rPr>
              <a:t>. de to </a:t>
            </a:r>
            <a:r>
              <a:rPr lang="en-US" sz="1000" err="1">
                <a:solidFill>
                  <a:schemeClr val="accent2"/>
                </a:solidFill>
              </a:rPr>
              <a:t>ekstra</a:t>
            </a:r>
            <a:r>
              <a:rPr lang="en-US" sz="1000">
                <a:solidFill>
                  <a:schemeClr val="accent2"/>
                </a:solidFill>
              </a:rPr>
              <a:t> </a:t>
            </a:r>
            <a:r>
              <a:rPr lang="en-US" sz="1000" err="1">
                <a:solidFill>
                  <a:schemeClr val="accent2"/>
                </a:solidFill>
              </a:rPr>
              <a:t>mellemrum</a:t>
            </a:r>
            <a:r>
              <a:rPr lang="en-US" sz="1000">
                <a:solidFill>
                  <a:schemeClr val="accent2"/>
                </a:solidFill>
              </a:rPr>
              <a:t> </a:t>
            </a:r>
            <a:r>
              <a:rPr lang="en-US" sz="1000" err="1">
                <a:solidFill>
                  <a:schemeClr val="accent2"/>
                </a:solidFill>
              </a:rPr>
              <a:t>omkring</a:t>
            </a:r>
            <a:r>
              <a:rPr lang="en-US" sz="1000">
                <a:solidFill>
                  <a:schemeClr val="accent2"/>
                </a:solidFill>
              </a:rPr>
              <a:t> </a:t>
            </a:r>
            <a:r>
              <a:rPr lang="en-US" sz="1000" err="1">
                <a:solidFill>
                  <a:schemeClr val="accent2"/>
                </a:solidFill>
              </a:rPr>
              <a:t>ordet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vælg</a:t>
            </a:r>
            <a:r>
              <a:rPr lang="en-US" sz="1000">
                <a:solidFill>
                  <a:schemeClr val="accent2"/>
                </a:solidFill>
              </a:rPr>
              <a:t> sort under </a:t>
            </a:r>
            <a:r>
              <a:rPr lang="en-US" sz="1000" err="1">
                <a:solidFill>
                  <a:schemeClr val="accent2"/>
                </a:solidFill>
              </a:rPr>
              <a:t>knappen</a:t>
            </a:r>
            <a:r>
              <a:rPr lang="en-US" sz="1000">
                <a:solidFill>
                  <a:schemeClr val="accent2"/>
                </a:solidFill>
              </a:rPr>
              <a:t> </a:t>
            </a:r>
            <a:r>
              <a:rPr lang="en-US" sz="1000" b="1" err="1">
                <a:solidFill>
                  <a:schemeClr val="accent2"/>
                </a:solidFill>
              </a:rPr>
              <a:t>Fremhæv</a:t>
            </a:r>
            <a:r>
              <a:rPr lang="en-US" sz="1000" b="1">
                <a:solidFill>
                  <a:schemeClr val="accent2"/>
                </a:solidFill>
              </a:rPr>
              <a:t> </a:t>
            </a:r>
            <a:r>
              <a:rPr lang="en-US" sz="1000" b="1" err="1">
                <a:solidFill>
                  <a:schemeClr val="accent2"/>
                </a:solidFill>
              </a:rPr>
              <a:t>tekstfarve</a:t>
            </a:r>
            <a:r>
              <a:rPr lang="en-US" sz="1000">
                <a:solidFill>
                  <a:schemeClr val="accent2"/>
                </a:solidFill>
              </a:rPr>
              <a:t> i </a:t>
            </a:r>
            <a:r>
              <a:rPr lang="en-US" sz="1000" err="1">
                <a:solidFill>
                  <a:schemeClr val="accent2"/>
                </a:solidFill>
              </a:rPr>
              <a:t>topmenuen</a:t>
            </a:r>
            <a:r>
              <a:rPr lang="en-US" sz="100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err="1">
                <a:solidFill>
                  <a:schemeClr val="accent2"/>
                </a:solidFill>
              </a:rPr>
              <a:t>Herefter</a:t>
            </a:r>
            <a:r>
              <a:rPr lang="en-US" sz="1000">
                <a:solidFill>
                  <a:schemeClr val="accent2"/>
                </a:solidFill>
              </a:rPr>
              <a:t> </a:t>
            </a:r>
            <a:r>
              <a:rPr lang="en-US" sz="1000" err="1">
                <a:solidFill>
                  <a:schemeClr val="accent2"/>
                </a:solidFill>
              </a:rPr>
              <a:t>markeret</a:t>
            </a:r>
            <a:r>
              <a:rPr lang="en-US" sz="1000">
                <a:solidFill>
                  <a:schemeClr val="accent2"/>
                </a:solidFill>
              </a:rPr>
              <a:t> du </a:t>
            </a:r>
            <a:r>
              <a:rPr lang="en-US" sz="1000" err="1">
                <a:solidFill>
                  <a:schemeClr val="accent2"/>
                </a:solidFill>
              </a:rPr>
              <a:t>ordet</a:t>
            </a:r>
            <a:r>
              <a:rPr lang="en-US" sz="1000">
                <a:solidFill>
                  <a:schemeClr val="accent2"/>
                </a:solidFill>
              </a:rPr>
              <a:t> </a:t>
            </a:r>
            <a:r>
              <a:rPr lang="en-US" sz="1000" err="1">
                <a:solidFill>
                  <a:schemeClr val="accent2"/>
                </a:solidFill>
              </a:rPr>
              <a:t>igen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ændrer</a:t>
            </a:r>
            <a:r>
              <a:rPr lang="en-US" sz="1000">
                <a:solidFill>
                  <a:schemeClr val="accent2"/>
                </a:solidFill>
              </a:rPr>
              <a:t> </a:t>
            </a:r>
            <a:r>
              <a:rPr lang="en-US" sz="1000" err="1">
                <a:solidFill>
                  <a:schemeClr val="accent2"/>
                </a:solidFill>
              </a:rPr>
              <a:t>ordets</a:t>
            </a:r>
            <a:r>
              <a:rPr lang="en-US" sz="1000">
                <a:solidFill>
                  <a:schemeClr val="accent2"/>
                </a:solidFill>
              </a:rPr>
              <a:t> </a:t>
            </a:r>
            <a:r>
              <a:rPr lang="en-US" sz="1000" err="1">
                <a:solidFill>
                  <a:schemeClr val="accent2"/>
                </a:solidFill>
              </a:rPr>
              <a:t>skriftfarve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hvid</a:t>
            </a:r>
            <a:r>
              <a:rPr lang="en-US" sz="1000">
                <a:solidFill>
                  <a:schemeClr val="accent2"/>
                </a:solidFill>
              </a:rPr>
              <a:t>.</a:t>
            </a:r>
            <a:endParaRPr lang="en-GB" sz="100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Børns</a:t>
            </a:r>
            <a:r>
              <a:rPr lang="en-US" sz="1000">
                <a:solidFill>
                  <a:schemeClr val="accent2"/>
                </a:solidFill>
              </a:rPr>
              <a:t> </a:t>
            </a:r>
            <a:r>
              <a:rPr lang="en-US" sz="1000" err="1">
                <a:solidFill>
                  <a:schemeClr val="accent2"/>
                </a:solidFill>
              </a:rPr>
              <a:t>Vilkårs</a:t>
            </a:r>
            <a:r>
              <a:rPr lang="en-US" sz="1000">
                <a:solidFill>
                  <a:schemeClr val="accent2"/>
                </a:solidFill>
              </a:rPr>
              <a:t> </a:t>
            </a:r>
            <a:r>
              <a:rPr lang="en-US" sz="1000" err="1">
                <a:solidFill>
                  <a:schemeClr val="accent2"/>
                </a:solidFill>
              </a:rPr>
              <a:t>officielle</a:t>
            </a:r>
            <a:r>
              <a:rPr lang="en-US" sz="1000">
                <a:solidFill>
                  <a:schemeClr val="accent2"/>
                </a:solidFill>
              </a:rPr>
              <a:t> </a:t>
            </a:r>
            <a:r>
              <a:rPr lang="en-US" sz="1000" err="1">
                <a:solidFill>
                  <a:schemeClr val="accent2"/>
                </a:solidFill>
              </a:rPr>
              <a:t>farver</a:t>
            </a:r>
            <a:r>
              <a:rPr lang="en-US" sz="1000">
                <a:solidFill>
                  <a:schemeClr val="accent2"/>
                </a:solidFill>
              </a:rPr>
              <a:t> er </a:t>
            </a:r>
            <a:r>
              <a:rPr lang="en-US" sz="1000" err="1">
                <a:solidFill>
                  <a:schemeClr val="accent2"/>
                </a:solidFill>
              </a:rPr>
              <a:t>indlejret</a:t>
            </a:r>
            <a:r>
              <a:rPr lang="en-US" sz="1000">
                <a:solidFill>
                  <a:schemeClr val="accent2"/>
                </a:solidFill>
              </a:rPr>
              <a:t> </a:t>
            </a:r>
            <a:r>
              <a:rPr lang="en-US" sz="1000" err="1">
                <a:solidFill>
                  <a:schemeClr val="accent2"/>
                </a:solidFill>
              </a:rPr>
              <a:t>i</a:t>
            </a:r>
            <a:r>
              <a:rPr lang="en-US" sz="1000">
                <a:solidFill>
                  <a:schemeClr val="accent2"/>
                </a:solidFill>
              </a:rPr>
              <a:t> PowerPoint-</a:t>
            </a:r>
            <a:r>
              <a:rPr lang="en-US" sz="1000" err="1">
                <a:solidFill>
                  <a:schemeClr val="accent2"/>
                </a:solidFill>
              </a:rPr>
              <a:t>skabelonen</a:t>
            </a:r>
            <a:r>
              <a:rPr lang="en-US" sz="100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err="1">
                <a:solidFill>
                  <a:schemeClr val="accent2"/>
                </a:solidFill>
              </a:rPr>
              <a:t>Nogle</a:t>
            </a:r>
            <a:r>
              <a:rPr lang="en-US" sz="1000">
                <a:solidFill>
                  <a:schemeClr val="accent2"/>
                </a:solidFill>
              </a:rPr>
              <a:t> slides </a:t>
            </a:r>
            <a:r>
              <a:rPr lang="en-US" sz="1000" err="1">
                <a:solidFill>
                  <a:schemeClr val="accent2"/>
                </a:solidFill>
              </a:rPr>
              <a:t>indeholder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farvet</a:t>
            </a:r>
            <a:r>
              <a:rPr lang="en-US" sz="1000">
                <a:solidFill>
                  <a:schemeClr val="accent2"/>
                </a:solidFill>
              </a:rPr>
              <a:t> </a:t>
            </a:r>
            <a:r>
              <a:rPr lang="en-US" sz="1000" err="1">
                <a:solidFill>
                  <a:schemeClr val="accent2"/>
                </a:solidFill>
              </a:rPr>
              <a:t>kasse</a:t>
            </a:r>
            <a:r>
              <a:rPr lang="en-US" sz="1000">
                <a:solidFill>
                  <a:schemeClr val="accent2"/>
                </a:solidFill>
              </a:rPr>
              <a:t> </a:t>
            </a:r>
            <a:r>
              <a:rPr lang="en-US" sz="1000" err="1">
                <a:solidFill>
                  <a:schemeClr val="accent2"/>
                </a:solidFill>
              </a:rPr>
              <a:t>til</a:t>
            </a:r>
            <a:r>
              <a:rPr lang="en-US" sz="1000">
                <a:solidFill>
                  <a:schemeClr val="accent2"/>
                </a:solidFill>
              </a:rPr>
              <a:t> </a:t>
            </a:r>
            <a:r>
              <a:rPr lang="en-US" sz="1000" err="1">
                <a:solidFill>
                  <a:schemeClr val="accent2"/>
                </a:solidFill>
              </a:rPr>
              <a:t>tekst</a:t>
            </a:r>
            <a:r>
              <a:rPr lang="en-US" sz="1000">
                <a:solidFill>
                  <a:schemeClr val="accent2"/>
                </a:solidFill>
              </a:rPr>
              <a:t> </a:t>
            </a:r>
            <a:r>
              <a:rPr lang="en-US" sz="1000" err="1">
                <a:solidFill>
                  <a:schemeClr val="accent2"/>
                </a:solidFill>
              </a:rPr>
              <a:t>eller</a:t>
            </a:r>
            <a:r>
              <a:rPr lang="en-US" sz="1000">
                <a:solidFill>
                  <a:schemeClr val="accent2"/>
                </a:solidFill>
              </a:rPr>
              <a:t> </a:t>
            </a:r>
            <a:r>
              <a:rPr lang="en-US" sz="1000" err="1">
                <a:solidFill>
                  <a:schemeClr val="accent2"/>
                </a:solidFill>
              </a:rPr>
              <a:t>citat</a:t>
            </a:r>
            <a:r>
              <a:rPr lang="en-US" sz="1000">
                <a:solidFill>
                  <a:schemeClr val="accent2"/>
                </a:solidFill>
              </a:rPr>
              <a:t>. Den </a:t>
            </a:r>
            <a:r>
              <a:rPr lang="en-US" sz="1000" err="1">
                <a:solidFill>
                  <a:schemeClr val="accent2"/>
                </a:solidFill>
              </a:rPr>
              <a:t>kan</a:t>
            </a:r>
            <a:r>
              <a:rPr lang="en-US" sz="1000">
                <a:solidFill>
                  <a:schemeClr val="accent2"/>
                </a:solidFill>
              </a:rPr>
              <a:t> du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markere</a:t>
            </a:r>
            <a:r>
              <a:rPr lang="en-US" sz="1000">
                <a:solidFill>
                  <a:schemeClr val="accent2"/>
                </a:solidFill>
              </a:rPr>
              <a:t> </a:t>
            </a:r>
            <a:r>
              <a:rPr lang="en-US" sz="1000" err="1">
                <a:solidFill>
                  <a:schemeClr val="accent2"/>
                </a:solidFill>
              </a:rPr>
              <a:t>boksen</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herefter</a:t>
            </a:r>
            <a:r>
              <a:rPr lang="en-US" sz="1000">
                <a:solidFill>
                  <a:schemeClr val="accent2"/>
                </a:solidFill>
              </a:rPr>
              <a:t> </a:t>
            </a:r>
            <a:r>
              <a:rPr lang="en-US" sz="1000" err="1">
                <a:solidFill>
                  <a:schemeClr val="accent2"/>
                </a:solidFill>
              </a:rPr>
              <a:t>vælge</a:t>
            </a:r>
            <a:r>
              <a:rPr lang="en-US" sz="1000">
                <a:solidFill>
                  <a:schemeClr val="accent2"/>
                </a:solidFill>
              </a:rPr>
              <a:t> </a:t>
            </a:r>
            <a:r>
              <a:rPr lang="en-US" sz="1000" b="1" err="1">
                <a:solidFill>
                  <a:schemeClr val="accent2"/>
                </a:solidFill>
              </a:rPr>
              <a:t>Figurformat</a:t>
            </a:r>
            <a:r>
              <a:rPr lang="en-US" sz="1000">
                <a:solidFill>
                  <a:schemeClr val="accent2"/>
                </a:solidFill>
              </a:rPr>
              <a:t> </a:t>
            </a:r>
            <a:r>
              <a:rPr lang="en-US" sz="1000">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Udfyldningsfarve</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til</a:t>
            </a:r>
            <a:r>
              <a:rPr lang="en-US" sz="1000" b="1">
                <a:solidFill>
                  <a:schemeClr val="accent2"/>
                </a:solidFill>
                <a:sym typeface="Wingdings" panose="05000000000000000000" pitchFamily="2" charset="2"/>
              </a:rPr>
              <a:t> </a:t>
            </a:r>
            <a:r>
              <a:rPr lang="en-US" sz="1000" b="1" err="1">
                <a:solidFill>
                  <a:schemeClr val="accent2"/>
                </a:solidFill>
                <a:sym typeface="Wingdings" panose="05000000000000000000" pitchFamily="2" charset="2"/>
              </a:rPr>
              <a:t>figur</a:t>
            </a:r>
            <a:r>
              <a:rPr lang="en-US" sz="100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a:solidFill>
                  <a:schemeClr val="accent2"/>
                </a:solidFill>
                <a:sym typeface="Wingdings" panose="05000000000000000000" pitchFamily="2" charset="2"/>
              </a:rPr>
              <a:t>NB. </a:t>
            </a:r>
            <a:r>
              <a:rPr lang="en-US" sz="1000">
                <a:solidFill>
                  <a:schemeClr val="accent2"/>
                </a:solidFill>
              </a:rPr>
              <a:t>Det er </a:t>
            </a:r>
            <a:r>
              <a:rPr lang="en-US" sz="1000" err="1">
                <a:solidFill>
                  <a:schemeClr val="accent2"/>
                </a:solidFill>
              </a:rPr>
              <a:t>vigtigt</a:t>
            </a:r>
            <a:r>
              <a:rPr lang="en-US" sz="1000">
                <a:solidFill>
                  <a:schemeClr val="accent2"/>
                </a:solidFill>
              </a:rPr>
              <a:t>, at du </a:t>
            </a:r>
            <a:r>
              <a:rPr lang="en-US" sz="1000" err="1">
                <a:solidFill>
                  <a:schemeClr val="accent2"/>
                </a:solidFill>
              </a:rPr>
              <a:t>vælger</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b="0">
                <a:solidFill>
                  <a:schemeClr val="accent2"/>
                </a:solidFill>
              </a:rPr>
              <a:t>Børns Vilkår </a:t>
            </a:r>
            <a:r>
              <a:rPr lang="en-US" sz="1000" b="1" err="1">
                <a:solidFill>
                  <a:schemeClr val="accent2"/>
                </a:solidFill>
              </a:rPr>
              <a:t>Temafarve</a:t>
            </a:r>
            <a:r>
              <a:rPr lang="en-US" sz="1000" b="1">
                <a:solidFill>
                  <a:schemeClr val="accent2"/>
                </a:solidFill>
              </a:rPr>
              <a:t>. </a:t>
            </a:r>
            <a:r>
              <a:rPr lang="en-US" sz="1000" b="0">
                <a:solidFill>
                  <a:schemeClr val="accent2"/>
                </a:solidFill>
              </a:rPr>
              <a:t>Dem </a:t>
            </a:r>
            <a:r>
              <a:rPr lang="en-US" sz="1000">
                <a:solidFill>
                  <a:schemeClr val="accent2"/>
                </a:solidFill>
              </a:rPr>
              <a:t>finder du under </a:t>
            </a:r>
            <a:r>
              <a:rPr lang="en-US" sz="1000" err="1">
                <a:solidFill>
                  <a:schemeClr val="accent2"/>
                </a:solidFill>
              </a:rPr>
              <a:t>menupunktet</a:t>
            </a:r>
            <a:r>
              <a:rPr lang="en-US" sz="1000">
                <a:solidFill>
                  <a:schemeClr val="accent2"/>
                </a:solidFill>
              </a:rPr>
              <a:t> </a:t>
            </a:r>
            <a:r>
              <a:rPr lang="en-US" sz="1000" b="1" err="1">
                <a:solidFill>
                  <a:schemeClr val="accent2"/>
                </a:solidFill>
              </a:rPr>
              <a:t>Udfyldningsfarve</a:t>
            </a:r>
            <a:r>
              <a:rPr lang="en-US" sz="1000" b="1">
                <a:solidFill>
                  <a:schemeClr val="accent2"/>
                </a:solidFill>
              </a:rPr>
              <a:t> </a:t>
            </a:r>
            <a:r>
              <a:rPr lang="en-US" sz="1000" b="1" err="1">
                <a:solidFill>
                  <a:schemeClr val="accent2"/>
                </a:solidFill>
              </a:rPr>
              <a:t>til</a:t>
            </a:r>
            <a:r>
              <a:rPr lang="en-US" sz="1000" b="1">
                <a:solidFill>
                  <a:schemeClr val="accent2"/>
                </a:solidFill>
              </a:rPr>
              <a:t> </a:t>
            </a:r>
            <a:r>
              <a:rPr lang="en-US" sz="1000" b="1" err="1">
                <a:solidFill>
                  <a:schemeClr val="accent2"/>
                </a:solidFill>
              </a:rPr>
              <a:t>figur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a:solidFill>
                  <a:schemeClr val="accent2"/>
                </a:solidFill>
              </a:rPr>
              <a:t>I </a:t>
            </a:r>
            <a:r>
              <a:rPr lang="en-US" sz="1000" err="1">
                <a:solidFill>
                  <a:schemeClr val="accent2"/>
                </a:solidFill>
              </a:rPr>
              <a:t>præsentationen</a:t>
            </a:r>
            <a:r>
              <a:rPr lang="en-US" sz="1000">
                <a:solidFill>
                  <a:schemeClr val="accent2"/>
                </a:solidFill>
              </a:rPr>
              <a:t> finder du </a:t>
            </a:r>
            <a:r>
              <a:rPr lang="en-US" sz="1000" err="1">
                <a:solidFill>
                  <a:schemeClr val="accent2"/>
                </a:solidFill>
              </a:rPr>
              <a:t>en</a:t>
            </a:r>
            <a:r>
              <a:rPr lang="en-US" sz="1000">
                <a:solidFill>
                  <a:schemeClr val="accent2"/>
                </a:solidFill>
              </a:rPr>
              <a:t> </a:t>
            </a:r>
            <a:r>
              <a:rPr lang="en-US" sz="1000" err="1">
                <a:solidFill>
                  <a:schemeClr val="accent2"/>
                </a:solidFill>
              </a:rPr>
              <a:t>række</a:t>
            </a:r>
            <a:r>
              <a:rPr lang="en-US" sz="1000">
                <a:solidFill>
                  <a:schemeClr val="accent2"/>
                </a:solidFill>
              </a:rPr>
              <a:t> slides med </a:t>
            </a:r>
            <a:r>
              <a:rPr lang="en-US" sz="1000" b="1">
                <a:solidFill>
                  <a:schemeClr val="accent2"/>
                </a:solidFill>
              </a:rPr>
              <a:t>BV-</a:t>
            </a:r>
            <a:r>
              <a:rPr lang="en-US" sz="1000" b="1" err="1">
                <a:solidFill>
                  <a:schemeClr val="accent2"/>
                </a:solidFill>
              </a:rPr>
              <a:t>ikoner</a:t>
            </a:r>
            <a:r>
              <a:rPr lang="en-US" sz="1000">
                <a:solidFill>
                  <a:schemeClr val="accent2"/>
                </a:solidFill>
              </a:rPr>
              <a:t>. Disse </a:t>
            </a:r>
            <a:r>
              <a:rPr lang="en-US" sz="1000" err="1">
                <a:solidFill>
                  <a:schemeClr val="accent2"/>
                </a:solidFill>
              </a:rPr>
              <a:t>kan</a:t>
            </a:r>
            <a:r>
              <a:rPr lang="en-US" sz="1000">
                <a:solidFill>
                  <a:schemeClr val="accent2"/>
                </a:solidFill>
              </a:rPr>
              <a:t> du </a:t>
            </a:r>
            <a:r>
              <a:rPr lang="en-US" sz="1000" err="1">
                <a:solidFill>
                  <a:schemeClr val="accent2"/>
                </a:solidFill>
              </a:rPr>
              <a:t>også</a:t>
            </a:r>
            <a:r>
              <a:rPr lang="en-US" sz="1000">
                <a:solidFill>
                  <a:schemeClr val="accent2"/>
                </a:solidFill>
              </a:rPr>
              <a:t> </a:t>
            </a:r>
            <a:r>
              <a:rPr lang="en-US" sz="1000" err="1">
                <a:solidFill>
                  <a:schemeClr val="accent2"/>
                </a:solidFill>
              </a:rPr>
              <a:t>ændre</a:t>
            </a:r>
            <a:r>
              <a:rPr lang="en-US" sz="1000">
                <a:solidFill>
                  <a:schemeClr val="accent2"/>
                </a:solidFill>
              </a:rPr>
              <a:t> </a:t>
            </a:r>
            <a:r>
              <a:rPr lang="en-US" sz="1000" err="1">
                <a:solidFill>
                  <a:schemeClr val="accent2"/>
                </a:solidFill>
              </a:rPr>
              <a:t>farven</a:t>
            </a:r>
            <a:r>
              <a:rPr lang="en-US" sz="1000">
                <a:solidFill>
                  <a:schemeClr val="accent2"/>
                </a:solidFill>
              </a:rPr>
              <a:t> </a:t>
            </a:r>
            <a:r>
              <a:rPr lang="en-US" sz="1000" err="1">
                <a:solidFill>
                  <a:schemeClr val="accent2"/>
                </a:solidFill>
              </a:rPr>
              <a:t>på</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følge</a:t>
            </a:r>
            <a:r>
              <a:rPr lang="en-US" sz="1000">
                <a:solidFill>
                  <a:schemeClr val="accent2"/>
                </a:solidFill>
              </a:rPr>
              <a:t> procedure </a:t>
            </a:r>
            <a:r>
              <a:rPr lang="en-US" sz="1000" err="1">
                <a:solidFill>
                  <a:schemeClr val="accent2"/>
                </a:solidFill>
              </a:rPr>
              <a:t>ovenfor</a:t>
            </a:r>
            <a:r>
              <a:rPr lang="en-US" sz="1000">
                <a:solidFill>
                  <a:schemeClr val="accent2"/>
                </a:solidFill>
              </a:rPr>
              <a:t>. Skal du </a:t>
            </a:r>
            <a:r>
              <a:rPr lang="en-US" sz="1000" err="1">
                <a:solidFill>
                  <a:schemeClr val="accent2"/>
                </a:solidFill>
              </a:rPr>
              <a:t>ændre</a:t>
            </a:r>
            <a:r>
              <a:rPr lang="en-US" sz="1000">
                <a:solidFill>
                  <a:schemeClr val="accent2"/>
                </a:solidFill>
              </a:rPr>
              <a:t> </a:t>
            </a:r>
            <a:r>
              <a:rPr lang="en-US" sz="1000" err="1">
                <a:solidFill>
                  <a:schemeClr val="accent2"/>
                </a:solidFill>
              </a:rPr>
              <a:t>størrelsen</a:t>
            </a:r>
            <a:r>
              <a:rPr lang="en-US" sz="1000">
                <a:solidFill>
                  <a:schemeClr val="accent2"/>
                </a:solidFill>
              </a:rPr>
              <a:t> </a:t>
            </a:r>
            <a:r>
              <a:rPr lang="en-US" sz="1000" err="1">
                <a:solidFill>
                  <a:schemeClr val="accent2"/>
                </a:solidFill>
              </a:rPr>
              <a:t>på</a:t>
            </a:r>
            <a:r>
              <a:rPr lang="en-US" sz="1000">
                <a:solidFill>
                  <a:schemeClr val="accent2"/>
                </a:solidFill>
              </a:rPr>
              <a:t> et  ikon, </a:t>
            </a:r>
            <a:r>
              <a:rPr lang="en-US" sz="1000" err="1">
                <a:solidFill>
                  <a:schemeClr val="accent2"/>
                </a:solidFill>
              </a:rPr>
              <a:t>så</a:t>
            </a:r>
            <a:r>
              <a:rPr lang="en-US" sz="1000">
                <a:solidFill>
                  <a:schemeClr val="accent2"/>
                </a:solidFill>
              </a:rPr>
              <a:t> husk at </a:t>
            </a:r>
            <a:r>
              <a:rPr lang="en-US" sz="1000" err="1">
                <a:solidFill>
                  <a:schemeClr val="accent2"/>
                </a:solidFill>
              </a:rPr>
              <a:t>holde</a:t>
            </a:r>
            <a:r>
              <a:rPr lang="en-US" sz="1000">
                <a:solidFill>
                  <a:schemeClr val="accent2"/>
                </a:solidFill>
              </a:rPr>
              <a:t> </a:t>
            </a:r>
            <a:r>
              <a:rPr lang="en-US" sz="1000" b="1">
                <a:solidFill>
                  <a:schemeClr val="accent2"/>
                </a:solidFill>
              </a:rPr>
              <a:t>SHIFT</a:t>
            </a:r>
            <a:r>
              <a:rPr lang="en-US" sz="1000">
                <a:solidFill>
                  <a:schemeClr val="accent2"/>
                </a:solidFill>
              </a:rPr>
              <a:t> </a:t>
            </a:r>
            <a:r>
              <a:rPr lang="en-US" sz="1000" err="1">
                <a:solidFill>
                  <a:schemeClr val="accent2"/>
                </a:solidFill>
              </a:rPr>
              <a:t>nede</a:t>
            </a:r>
            <a:r>
              <a:rPr lang="en-US" sz="1000">
                <a:solidFill>
                  <a:schemeClr val="accent2"/>
                </a:solidFill>
              </a:rPr>
              <a:t>, </a:t>
            </a:r>
            <a:r>
              <a:rPr lang="en-US" sz="1000" err="1">
                <a:solidFill>
                  <a:schemeClr val="accent2"/>
                </a:solidFill>
              </a:rPr>
              <a:t>mens</a:t>
            </a:r>
            <a:r>
              <a:rPr lang="en-US" sz="1000">
                <a:solidFill>
                  <a:schemeClr val="accent2"/>
                </a:solidFill>
              </a:rPr>
              <a:t> du </a:t>
            </a:r>
            <a:r>
              <a:rPr lang="en-US" sz="1000" err="1">
                <a:solidFill>
                  <a:schemeClr val="accent2"/>
                </a:solidFill>
              </a:rPr>
              <a:t>trækker</a:t>
            </a:r>
            <a:r>
              <a:rPr lang="en-US" sz="1000">
                <a:solidFill>
                  <a:schemeClr val="accent2"/>
                </a:solidFill>
              </a:rPr>
              <a:t> I </a:t>
            </a:r>
            <a:r>
              <a:rPr lang="en-US" sz="1000" err="1">
                <a:solidFill>
                  <a:schemeClr val="accent2"/>
                </a:solidFill>
              </a:rPr>
              <a:t>hjørnet</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ikonet</a:t>
            </a:r>
            <a:r>
              <a:rPr lang="en-US" sz="1000">
                <a:solidFill>
                  <a:schemeClr val="accent2"/>
                </a:solidFill>
              </a:rPr>
              <a:t> (se </a:t>
            </a:r>
            <a:r>
              <a:rPr lang="en-US" sz="1000" err="1">
                <a:solidFill>
                  <a:schemeClr val="accent2"/>
                </a:solidFill>
              </a:rPr>
              <a:t>afsnit</a:t>
            </a:r>
            <a:r>
              <a:rPr lang="en-US" sz="1000">
                <a:solidFill>
                  <a:schemeClr val="accent2"/>
                </a:solidFill>
              </a:rPr>
              <a:t> om </a:t>
            </a:r>
            <a:r>
              <a:rPr lang="en-US" sz="1000" err="1">
                <a:solidFill>
                  <a:schemeClr val="accent2"/>
                </a:solidFill>
              </a:rPr>
              <a:t>billeder</a:t>
            </a:r>
            <a:r>
              <a:rPr lang="en-US" sz="100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a:solidFill>
                  <a:schemeClr val="accent2"/>
                </a:solidFill>
              </a:rPr>
              <a:t>BRUG AF DE FARVEDE BOKSE I PRÆSENTATIONEN</a:t>
            </a:r>
            <a:endParaRPr lang="en-US" sz="1000">
              <a:solidFill>
                <a:schemeClr val="accent2"/>
              </a:solidFill>
            </a:endParaRPr>
          </a:p>
          <a:p>
            <a:pPr marL="0" indent="0" algn="l">
              <a:lnSpc>
                <a:spcPct val="110000"/>
              </a:lnSpc>
              <a:spcBef>
                <a:spcPts val="1200"/>
              </a:spcBef>
              <a:buSzPct val="80000"/>
              <a:buFont typeface="+mj-lt"/>
              <a:buNone/>
            </a:pPr>
            <a:r>
              <a:rPr lang="en-US" sz="1000">
                <a:solidFill>
                  <a:schemeClr val="accent2"/>
                </a:solidFill>
              </a:rPr>
              <a:t>De </a:t>
            </a:r>
            <a:r>
              <a:rPr lang="en-US" sz="1000" err="1">
                <a:solidFill>
                  <a:schemeClr val="accent2"/>
                </a:solidFill>
              </a:rPr>
              <a:t>farvede</a:t>
            </a:r>
            <a:r>
              <a:rPr lang="en-US" sz="1000">
                <a:solidFill>
                  <a:schemeClr val="accent2"/>
                </a:solidFill>
              </a:rPr>
              <a:t> </a:t>
            </a:r>
            <a:r>
              <a:rPr lang="en-US" sz="1000" err="1">
                <a:solidFill>
                  <a:schemeClr val="accent2"/>
                </a:solidFill>
              </a:rPr>
              <a:t>bokse</a:t>
            </a:r>
            <a:r>
              <a:rPr lang="en-US" sz="1000">
                <a:solidFill>
                  <a:schemeClr val="accent2"/>
                </a:solidFill>
              </a:rPr>
              <a:t> </a:t>
            </a:r>
            <a:r>
              <a:rPr lang="en-US" sz="1000" err="1">
                <a:solidFill>
                  <a:schemeClr val="accent2"/>
                </a:solidFill>
              </a:rPr>
              <a:t>i</a:t>
            </a:r>
            <a:r>
              <a:rPr lang="en-US" sz="1000">
                <a:solidFill>
                  <a:schemeClr val="accent2"/>
                </a:solidFill>
              </a:rPr>
              <a:t> </a:t>
            </a:r>
            <a:r>
              <a:rPr lang="en-US" sz="1000" err="1">
                <a:solidFill>
                  <a:schemeClr val="accent2"/>
                </a:solidFill>
              </a:rPr>
              <a:t>slideskabelonerne</a:t>
            </a:r>
            <a:r>
              <a:rPr lang="en-US" sz="1000">
                <a:solidFill>
                  <a:schemeClr val="accent2"/>
                </a:solidFill>
              </a:rPr>
              <a:t> er </a:t>
            </a:r>
            <a:r>
              <a:rPr lang="en-US" sz="1000" err="1">
                <a:solidFill>
                  <a:schemeClr val="accent2"/>
                </a:solidFill>
              </a:rPr>
              <a:t>til</a:t>
            </a:r>
            <a:r>
              <a:rPr lang="en-US" sz="1000">
                <a:solidFill>
                  <a:schemeClr val="accent2"/>
                </a:solidFill>
              </a:rPr>
              <a:t> </a:t>
            </a:r>
            <a:r>
              <a:rPr lang="en-US" sz="1000" b="1" err="1">
                <a:solidFill>
                  <a:schemeClr val="accent2"/>
                </a:solidFill>
              </a:rPr>
              <a:t>tekst</a:t>
            </a:r>
            <a:r>
              <a:rPr lang="en-US" sz="1000" b="1">
                <a:solidFill>
                  <a:schemeClr val="accent2"/>
                </a:solidFill>
              </a:rPr>
              <a:t>, </a:t>
            </a:r>
            <a:r>
              <a:rPr lang="en-US" sz="1000" b="1" err="1">
                <a:solidFill>
                  <a:schemeClr val="accent2"/>
                </a:solidFill>
              </a:rPr>
              <a:t>citater</a:t>
            </a:r>
            <a:r>
              <a:rPr lang="en-US" sz="1000" b="1">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evt</a:t>
            </a:r>
            <a:r>
              <a:rPr lang="en-US" sz="1000">
                <a:solidFill>
                  <a:schemeClr val="accent2"/>
                </a:solidFill>
              </a:rPr>
              <a:t>. </a:t>
            </a:r>
            <a:r>
              <a:rPr lang="en-US" sz="1000" b="1">
                <a:solidFill>
                  <a:schemeClr val="accent2"/>
                </a:solidFill>
              </a:rPr>
              <a:t>figurer</a:t>
            </a:r>
            <a:r>
              <a:rPr lang="en-US" sz="1000">
                <a:solidFill>
                  <a:schemeClr val="accent2"/>
                </a:solidFill>
              </a:rPr>
              <a:t> </a:t>
            </a:r>
            <a:r>
              <a:rPr lang="en-US" sz="1000" err="1">
                <a:solidFill>
                  <a:schemeClr val="accent2"/>
                </a:solidFill>
              </a:rPr>
              <a:t>uden</a:t>
            </a:r>
            <a:r>
              <a:rPr lang="en-US" sz="1000">
                <a:solidFill>
                  <a:schemeClr val="accent2"/>
                </a:solidFill>
              </a:rPr>
              <a:t> </a:t>
            </a:r>
            <a:r>
              <a:rPr lang="en-US" sz="1000" err="1">
                <a:solidFill>
                  <a:schemeClr val="accent2"/>
                </a:solidFill>
              </a:rPr>
              <a:t>baggrund</a:t>
            </a:r>
            <a:r>
              <a:rPr lang="en-US" sz="1000">
                <a:solidFill>
                  <a:schemeClr val="accent2"/>
                </a:solidFill>
              </a:rPr>
              <a:t>. Skal du </a:t>
            </a:r>
            <a:r>
              <a:rPr lang="en-US" sz="1000" err="1">
                <a:solidFill>
                  <a:schemeClr val="accent2"/>
                </a:solidFill>
              </a:rPr>
              <a:t>indsætte</a:t>
            </a:r>
            <a:r>
              <a:rPr lang="en-US" sz="1000">
                <a:solidFill>
                  <a:schemeClr val="accent2"/>
                </a:solidFill>
              </a:rPr>
              <a:t> et billed, </a:t>
            </a:r>
            <a:r>
              <a:rPr lang="en-US" sz="1000" err="1">
                <a:solidFill>
                  <a:schemeClr val="accent2"/>
                </a:solidFill>
              </a:rPr>
              <a:t>så</a:t>
            </a:r>
            <a:r>
              <a:rPr lang="en-US" sz="1000">
                <a:solidFill>
                  <a:schemeClr val="accent2"/>
                </a:solidFill>
              </a:rPr>
              <a:t> </a:t>
            </a:r>
            <a:r>
              <a:rPr lang="en-US" sz="1000" err="1">
                <a:solidFill>
                  <a:schemeClr val="accent2"/>
                </a:solidFill>
              </a:rPr>
              <a:t>vælg</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slideskabelon</a:t>
            </a:r>
            <a:r>
              <a:rPr lang="en-US" sz="1000">
                <a:solidFill>
                  <a:schemeClr val="accent2"/>
                </a:solidFill>
              </a:rPr>
              <a:t> </a:t>
            </a:r>
            <a:r>
              <a:rPr lang="en-US" sz="1000" err="1">
                <a:solidFill>
                  <a:schemeClr val="accent2"/>
                </a:solidFill>
              </a:rPr>
              <a:t>hvor</a:t>
            </a:r>
            <a:r>
              <a:rPr lang="en-US" sz="1000">
                <a:solidFill>
                  <a:schemeClr val="accent2"/>
                </a:solidFill>
              </a:rPr>
              <a:t> der er </a:t>
            </a:r>
            <a:r>
              <a:rPr lang="en-US" sz="1000" err="1">
                <a:solidFill>
                  <a:schemeClr val="accent2"/>
                </a:solidFill>
              </a:rPr>
              <a:t>indsat</a:t>
            </a:r>
            <a:r>
              <a:rPr lang="en-US" sz="1000">
                <a:solidFill>
                  <a:schemeClr val="accent2"/>
                </a:solidFill>
              </a:rPr>
              <a:t> </a:t>
            </a:r>
            <a:r>
              <a:rPr lang="en-US" sz="1000" err="1">
                <a:solidFill>
                  <a:schemeClr val="accent2"/>
                </a:solidFill>
              </a:rPr>
              <a:t>en</a:t>
            </a:r>
            <a:r>
              <a:rPr lang="en-US" sz="1000">
                <a:solidFill>
                  <a:schemeClr val="accent2"/>
                </a:solidFill>
              </a:rPr>
              <a:t> </a:t>
            </a:r>
            <a:r>
              <a:rPr lang="en-US" sz="1000" err="1">
                <a:solidFill>
                  <a:schemeClr val="accent2"/>
                </a:solidFill>
              </a:rPr>
              <a:t>billedplaceholder</a:t>
            </a:r>
            <a:r>
              <a:rPr lang="en-US" sz="1000">
                <a:solidFill>
                  <a:schemeClr val="accent2"/>
                </a:solidFill>
              </a:rPr>
              <a:t>-knap</a:t>
            </a:r>
            <a:endParaRPr lang="en-US" sz="1000" b="1">
              <a:solidFill>
                <a:schemeClr val="accent2"/>
              </a:solidFill>
            </a:endParaRPr>
          </a:p>
          <a:p>
            <a:pPr marL="228600" indent="-228600" algn="l">
              <a:lnSpc>
                <a:spcPct val="110000"/>
              </a:lnSpc>
              <a:spcBef>
                <a:spcPts val="1200"/>
              </a:spcBef>
              <a:buSzPct val="80000"/>
              <a:buFont typeface="+mj-lt"/>
              <a:buAutoNum type="arabicPeriod"/>
            </a:pPr>
            <a:endParaRPr lang="en-US" sz="100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2422379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Alternativt kan du sætte sliden ind med </a:t>
            </a:r>
            <a:r>
              <a:rPr lang="da-DK" sz="1000" b="1" kern="1200" noProof="0" err="1">
                <a:solidFill>
                  <a:schemeClr val="accent2"/>
                </a:solidFill>
                <a:latin typeface="+mn-lt"/>
                <a:ea typeface="+mn-ea"/>
                <a:cs typeface="+mn-cs"/>
              </a:rPr>
              <a:t>Crtl+V</a:t>
            </a:r>
            <a:r>
              <a:rPr lang="da-DK" sz="1000" b="1" kern="1200" noProof="0">
                <a:solidFill>
                  <a:schemeClr val="accent2"/>
                </a:solidFill>
                <a:latin typeface="+mn-lt"/>
                <a:ea typeface="+mn-ea"/>
                <a:cs typeface="+mn-cs"/>
              </a:rPr>
              <a:t> </a:t>
            </a:r>
            <a:r>
              <a:rPr lang="da-DK" sz="1000" b="0" kern="1200" noProof="0">
                <a:solidFill>
                  <a:schemeClr val="accent2"/>
                </a:solidFill>
                <a:latin typeface="+mn-lt"/>
                <a:ea typeface="+mn-ea"/>
                <a:cs typeface="+mn-cs"/>
              </a:rPr>
              <a:t>og derefter finde knappen </a:t>
            </a:r>
            <a:r>
              <a:rPr lang="da-DK" sz="1000" b="1" kern="1200" noProof="0">
                <a:solidFill>
                  <a:schemeClr val="accent2"/>
                </a:solidFill>
                <a:latin typeface="+mn-lt"/>
                <a:ea typeface="+mn-ea"/>
                <a:cs typeface="+mn-cs"/>
              </a:rPr>
              <a:t>Brug destinationstema</a:t>
            </a:r>
            <a:r>
              <a:rPr lang="da-DK" sz="1000" b="0" kern="1200" noProof="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a:solidFill>
                  <a:schemeClr val="accent2"/>
                </a:solidFill>
                <a:latin typeface="+mn-lt"/>
                <a:ea typeface="+mn-ea"/>
                <a:cs typeface="+mn-cs"/>
              </a:rPr>
              <a:t>Højreklik på sliden og vælg et </a:t>
            </a:r>
            <a:r>
              <a:rPr lang="da-DK" sz="1000" b="1" kern="1200" noProof="0">
                <a:solidFill>
                  <a:schemeClr val="accent2"/>
                </a:solidFill>
                <a:latin typeface="+mn-lt"/>
                <a:ea typeface="+mn-ea"/>
                <a:cs typeface="+mn-cs"/>
              </a:rPr>
              <a:t>slidelayout</a:t>
            </a:r>
            <a:r>
              <a:rPr lang="da-DK" sz="1000" b="0" kern="1200" noProof="0">
                <a:solidFill>
                  <a:schemeClr val="accent2"/>
                </a:solidFill>
                <a:latin typeface="+mn-lt"/>
                <a:ea typeface="+mn-ea"/>
                <a:cs typeface="+mn-cs"/>
              </a:rPr>
              <a:t> fra den nye </a:t>
            </a:r>
            <a:r>
              <a:rPr lang="da-DK" sz="1000" b="0" kern="1200" noProof="0" err="1">
                <a:solidFill>
                  <a:schemeClr val="accent2"/>
                </a:solidFill>
                <a:latin typeface="+mn-lt"/>
                <a:ea typeface="+mn-ea"/>
                <a:cs typeface="+mn-cs"/>
              </a:rPr>
              <a:t>Powerpoint</a:t>
            </a:r>
            <a:r>
              <a:rPr lang="da-DK" sz="1000" b="0" kern="1200" noProof="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a:solidFill>
                  <a:schemeClr val="accent2"/>
                </a:solidFill>
              </a:rPr>
              <a:t>Under fanen </a:t>
            </a:r>
            <a:r>
              <a:rPr lang="da-DK" sz="1000" b="1" noProof="0">
                <a:solidFill>
                  <a:schemeClr val="accent2"/>
                </a:solidFill>
              </a:rPr>
              <a:t>Hjem</a:t>
            </a:r>
            <a:r>
              <a:rPr lang="da-DK" sz="1000" noProof="0">
                <a:solidFill>
                  <a:schemeClr val="accent2"/>
                </a:solidFill>
              </a:rPr>
              <a:t> kan du nu nulstille sliden til det nye layout ved at vælge knappen </a:t>
            </a:r>
            <a:r>
              <a:rPr lang="da-DK" sz="1000" b="1" noProof="0">
                <a:solidFill>
                  <a:schemeClr val="accent2"/>
                </a:solidFill>
              </a:rPr>
              <a:t>Nulstil</a:t>
            </a:r>
            <a:r>
              <a:rPr lang="da-DK" sz="1000" noProof="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a:solidFill>
                <a:schemeClr val="accent2"/>
              </a:solidFill>
            </a:endParaRPr>
          </a:p>
          <a:p>
            <a:pPr marL="0" indent="0" algn="l">
              <a:lnSpc>
                <a:spcPct val="110000"/>
              </a:lnSpc>
              <a:spcBef>
                <a:spcPts val="1200"/>
              </a:spcBef>
              <a:buSzPct val="80000"/>
              <a:buFont typeface="+mj-lt"/>
              <a:buNone/>
            </a:pPr>
            <a:endParaRPr lang="da-DK" sz="1000" noProof="0">
              <a:solidFill>
                <a:schemeClr val="accent2"/>
              </a:solidFill>
            </a:endParaRPr>
          </a:p>
          <a:p>
            <a:pPr marL="228600" indent="-228600" algn="l">
              <a:lnSpc>
                <a:spcPct val="110000"/>
              </a:lnSpc>
              <a:spcBef>
                <a:spcPts val="1200"/>
              </a:spcBef>
              <a:buSzPct val="80000"/>
              <a:buFont typeface="+mj-lt"/>
              <a:buAutoNum type="arabicPeriod" startAt="5"/>
            </a:pPr>
            <a:r>
              <a:rPr lang="da-DK" sz="1000" noProof="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err="1">
                <a:solidFill>
                  <a:schemeClr val="accent2"/>
                </a:solidFill>
                <a:latin typeface="+mj-lt"/>
              </a:rPr>
              <a:t>Slet</a:t>
            </a:r>
            <a:r>
              <a:rPr lang="en-US" sz="2000" b="1">
                <a:solidFill>
                  <a:schemeClr val="accent2"/>
                </a:solidFill>
                <a:latin typeface="+mj-lt"/>
              </a:rPr>
              <a:t> </a:t>
            </a:r>
            <a:r>
              <a:rPr lang="en-US" sz="2000" b="1" err="1">
                <a:solidFill>
                  <a:schemeClr val="accent2"/>
                </a:solidFill>
                <a:latin typeface="+mj-lt"/>
              </a:rPr>
              <a:t>før</a:t>
            </a:r>
            <a:r>
              <a:rPr lang="en-US" sz="2000" b="1">
                <a:solidFill>
                  <a:schemeClr val="accent2"/>
                </a:solidFill>
                <a:latin typeface="+mj-lt"/>
              </a:rPr>
              <a:t> </a:t>
            </a:r>
            <a:r>
              <a:rPr lang="en-US" sz="2000" b="1" err="1">
                <a:solidFill>
                  <a:schemeClr val="accent2"/>
                </a:solidFill>
                <a:latin typeface="+mj-lt"/>
              </a:rPr>
              <a:t>brug</a:t>
            </a:r>
            <a:endParaRPr lang="en-GB" sz="2000" b="1"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a:latin typeface="+mj-lt"/>
              </a:rPr>
              <a:t>Tips </a:t>
            </a:r>
            <a:r>
              <a:rPr lang="en-GB" sz="3200" b="1" err="1">
                <a:latin typeface="+mj-lt"/>
              </a:rPr>
              <a:t>og</a:t>
            </a:r>
            <a:r>
              <a:rPr lang="en-GB" sz="3200" b="1">
                <a:latin typeface="+mj-lt"/>
              </a:rPr>
              <a:t> tricks #3</a:t>
            </a:r>
            <a:endParaRPr lang="en-GB" sz="1600" b="1">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TEKST</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noProof="0">
                <a:solidFill>
                  <a:schemeClr val="accent2"/>
                </a:solidFill>
              </a:rPr>
              <a:t>En af de typiske fejl, der kan opstå i din PowerPoint er, at du </a:t>
            </a:r>
            <a:r>
              <a:rPr lang="da-DK" sz="1000" b="0" noProof="0" err="1">
                <a:solidFill>
                  <a:schemeClr val="accent2"/>
                </a:solidFill>
              </a:rPr>
              <a:t>paster</a:t>
            </a:r>
            <a:r>
              <a:rPr lang="da-DK" sz="1000" b="0" noProof="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Sådan </a:t>
            </a:r>
            <a:r>
              <a:rPr lang="da-DK" sz="1000" b="0" noProof="0" err="1">
                <a:solidFill>
                  <a:schemeClr val="accent2"/>
                </a:solidFill>
              </a:rPr>
              <a:t>paster</a:t>
            </a:r>
            <a:r>
              <a:rPr lang="da-DK" sz="1000" b="0" noProof="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a:solidFill>
                  <a:schemeClr val="accent2"/>
                </a:solidFill>
              </a:rPr>
              <a:t>Kopier</a:t>
            </a:r>
            <a:r>
              <a:rPr lang="da-DK" sz="1000" b="0" noProof="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err="1">
                <a:solidFill>
                  <a:schemeClr val="accent2"/>
                </a:solidFill>
              </a:rPr>
              <a:t>Paste</a:t>
            </a:r>
            <a:r>
              <a:rPr lang="da-DK" sz="1000" b="0" noProof="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a:solidFill>
                  <a:schemeClr val="accent2"/>
                </a:solidFill>
              </a:rPr>
              <a:t>Vælg </a:t>
            </a:r>
            <a:r>
              <a:rPr lang="da-DK" sz="1000" b="1" noProof="0">
                <a:solidFill>
                  <a:schemeClr val="accent2"/>
                </a:solidFill>
              </a:rPr>
              <a:t>Brug destinationstema </a:t>
            </a:r>
            <a:r>
              <a:rPr lang="da-DK" sz="1000" b="0" noProof="0">
                <a:solidFill>
                  <a:schemeClr val="accent2"/>
                </a:solidFill>
              </a:rPr>
              <a:t>på den lille knap, der dukker op, når du </a:t>
            </a:r>
            <a:r>
              <a:rPr lang="da-DK" sz="1000" b="0" noProof="0" err="1">
                <a:solidFill>
                  <a:schemeClr val="accent2"/>
                </a:solidFill>
              </a:rPr>
              <a:t>paster</a:t>
            </a:r>
            <a:r>
              <a:rPr lang="da-DK" sz="1000" b="0" noProof="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a:solidFill>
                  <a:schemeClr val="accent2"/>
                </a:solidFill>
              </a:rPr>
            </a:br>
            <a:r>
              <a:rPr lang="da-DK" sz="1000" b="0" noProof="0">
                <a:solidFill>
                  <a:schemeClr val="accent2"/>
                </a:solidFill>
              </a:rPr>
              <a:t>Du kan også indsætte ved at vælge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Alt + V og </a:t>
            </a:r>
            <a:r>
              <a:rPr lang="da-DK" sz="1000" b="0" kern="1200" noProof="0">
                <a:solidFill>
                  <a:schemeClr val="accent2"/>
                </a:solidFill>
                <a:latin typeface="+mn-lt"/>
                <a:ea typeface="+mn-ea"/>
                <a:cs typeface="+mn-cs"/>
              </a:rPr>
              <a:t>vælge </a:t>
            </a:r>
            <a:r>
              <a:rPr lang="da-DK" sz="1000" b="0" kern="1200" noProof="0" err="1">
                <a:solidFill>
                  <a:schemeClr val="accent2"/>
                </a:solidFill>
                <a:latin typeface="+mn-lt"/>
                <a:ea typeface="+mn-ea"/>
                <a:cs typeface="+mn-cs"/>
              </a:rPr>
              <a:t>uformateret</a:t>
            </a:r>
            <a:r>
              <a:rPr lang="da-DK" sz="1000" b="0" kern="1200" noProof="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a:solidFill>
                  <a:schemeClr val="accent2"/>
                </a:solidFill>
              </a:rPr>
              <a:t>NÅR DU PASTER </a:t>
            </a:r>
            <a:r>
              <a:rPr lang="da-DK" sz="1000" b="1" noProof="0">
                <a:solidFill>
                  <a:schemeClr val="accent2"/>
                </a:solidFill>
                <a:highlight>
                  <a:srgbClr val="000000"/>
                </a:highlight>
              </a:rPr>
              <a:t> </a:t>
            </a:r>
            <a:r>
              <a:rPr lang="da-DK" sz="1000" b="1" noProof="0">
                <a:solidFill>
                  <a:schemeClr val="bg1"/>
                </a:solidFill>
                <a:highlight>
                  <a:srgbClr val="000000"/>
                </a:highlight>
              </a:rPr>
              <a:t>SLIDES</a:t>
            </a:r>
            <a:r>
              <a:rPr lang="da-DK" sz="1000" b="1" noProof="0">
                <a:solidFill>
                  <a:schemeClr val="accent2"/>
                </a:solidFill>
                <a:highlight>
                  <a:srgbClr val="000000"/>
                </a:highlight>
              </a:rPr>
              <a:t> </a:t>
            </a:r>
            <a:r>
              <a:rPr lang="da-DK" sz="1000" b="1" noProof="0">
                <a:solidFill>
                  <a:schemeClr val="accent2"/>
                </a:solidFill>
              </a:rPr>
              <a:t> IND FRA ET ANDET DOKUMENT</a:t>
            </a:r>
            <a:br>
              <a:rPr lang="da-DK" sz="1000" b="1" noProof="0">
                <a:solidFill>
                  <a:schemeClr val="accent2"/>
                </a:solidFill>
              </a:rPr>
            </a:br>
            <a:r>
              <a:rPr lang="da-DK" sz="1000" b="0" kern="1200" noProof="0">
                <a:solidFill>
                  <a:schemeClr val="accent2"/>
                </a:solidFill>
                <a:latin typeface="+mn-lt"/>
                <a:ea typeface="+mn-ea"/>
                <a:cs typeface="+mn-cs"/>
              </a:rPr>
              <a:t>Hvis du vil genbruge en slide fra en anden præsentation, skal du være opmærksom på, hvordan du </a:t>
            </a:r>
            <a:r>
              <a:rPr lang="da-DK" sz="1000" b="0" kern="1200" noProof="0" err="1">
                <a:solidFill>
                  <a:schemeClr val="accent2"/>
                </a:solidFill>
                <a:latin typeface="+mn-lt"/>
                <a:ea typeface="+mn-ea"/>
                <a:cs typeface="+mn-cs"/>
              </a:rPr>
              <a:t>paster</a:t>
            </a:r>
            <a:r>
              <a:rPr lang="da-DK" sz="1000" b="0" kern="1200" noProof="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a:t>
            </a:r>
            <a:r>
              <a:rPr lang="da-DK" sz="1000" b="1" kern="1200" noProof="0">
                <a:solidFill>
                  <a:schemeClr val="accent2"/>
                </a:solidFill>
                <a:latin typeface="+mn-lt"/>
                <a:ea typeface="+mn-ea"/>
                <a:cs typeface="+mn-cs"/>
              </a:rPr>
              <a:t>Kopier </a:t>
            </a:r>
            <a:r>
              <a:rPr lang="da-DK" sz="1000" b="0" kern="1200" noProof="0">
                <a:solidFill>
                  <a:schemeClr val="accent2"/>
                </a:solidFill>
                <a:latin typeface="+mn-lt"/>
                <a:ea typeface="+mn-ea"/>
                <a:cs typeface="+mn-cs"/>
              </a:rPr>
              <a:t>eller </a:t>
            </a:r>
            <a:r>
              <a:rPr lang="da-DK" sz="1000" b="1" kern="1200" noProof="0" err="1">
                <a:solidFill>
                  <a:schemeClr val="accent2"/>
                </a:solidFill>
                <a:latin typeface="+mn-lt"/>
                <a:ea typeface="+mn-ea"/>
                <a:cs typeface="+mn-cs"/>
              </a:rPr>
              <a:t>Ctrl</a:t>
            </a:r>
            <a:r>
              <a:rPr lang="da-DK" sz="1000" b="1" kern="1200" noProof="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a:solidFill>
                  <a:schemeClr val="accent2"/>
                </a:solidFill>
                <a:latin typeface="+mn-lt"/>
                <a:ea typeface="+mn-ea"/>
                <a:cs typeface="+mn-cs"/>
              </a:rPr>
              <a:t>Højreklik og vælg knappen </a:t>
            </a:r>
            <a:r>
              <a:rPr lang="da-DK" sz="1000" b="1" kern="1200" noProof="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46909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369603245"/>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a:t>x</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a:t>Agenda</a:t>
            </a:r>
            <a:endParaRPr lang="en-GB"/>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val="0"/>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10756848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err="1"/>
              <a:t>Præsentations</a:t>
            </a:r>
            <a:r>
              <a:rPr lang="en-GB"/>
              <a:t> </a:t>
            </a:r>
            <a:r>
              <a:rPr lang="en-GB" err="1"/>
              <a:t>titel</a:t>
            </a:r>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3599623527"/>
      </p:ext>
    </p:extLst>
  </p:cSld>
  <p:clrMapOvr>
    <a:masterClrMapping/>
  </p:clrMapOvr>
  <p:extLst>
    <p:ext uri="{DCECCB84-F9BA-43D5-87BE-67443E8EF086}">
      <p15:sldGuideLst xmlns:p15="http://schemas.microsoft.com/office/powerpoint/2012/main">
        <p15:guide id="1" pos="3659" userDrawn="1">
          <p15:clr>
            <a:srgbClr val="A4A3A4"/>
          </p15:clr>
        </p15:guide>
        <p15:guide id="2" pos="3885" userDrawn="1">
          <p15:clr>
            <a:srgbClr val="A4A3A4"/>
          </p15:clr>
        </p15:guide>
        <p15:guide id="3" orient="horz" pos="113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Tree>
    <p:extLst>
      <p:ext uri="{BB962C8B-B14F-4D97-AF65-F5344CB8AC3E}">
        <p14:creationId xmlns:p14="http://schemas.microsoft.com/office/powerpoint/2010/main" val="23679482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err="1"/>
              <a:t>Klik</a:t>
            </a:r>
            <a:r>
              <a:rPr lang="en-US"/>
              <a:t> for at </a:t>
            </a:r>
            <a:r>
              <a:rPr lang="en-US" err="1"/>
              <a:t>redigere</a:t>
            </a:r>
            <a:r>
              <a:rPr lang="en-US"/>
              <a:t> </a:t>
            </a:r>
            <a:r>
              <a:rPr lang="en-US" err="1"/>
              <a:t>titel</a:t>
            </a:r>
            <a:endParaRPr lang="en-GB"/>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a:t>Klik for at redigere tekst</a:t>
            </a:r>
          </a:p>
          <a:p>
            <a:pPr lvl="1"/>
            <a:r>
              <a:rPr lang="en-US" err="1"/>
              <a:t>Andet</a:t>
            </a:r>
            <a:r>
              <a:rPr lang="en-US"/>
              <a:t> </a:t>
            </a:r>
            <a:r>
              <a:rPr lang="en-US" err="1"/>
              <a:t>niveau</a:t>
            </a:r>
            <a:endParaRPr lang="en-US"/>
          </a:p>
          <a:p>
            <a:pPr lvl="2"/>
            <a:r>
              <a:rPr lang="en-US" err="1"/>
              <a:t>Tredie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a:p>
            <a:pPr lvl="5"/>
            <a:r>
              <a:rPr lang="en-US" err="1"/>
              <a:t>Sjette</a:t>
            </a:r>
            <a:endParaRPr lang="en-US"/>
          </a:p>
          <a:p>
            <a:pPr lvl="6"/>
            <a:r>
              <a:rPr lang="en-US"/>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err="1"/>
              <a:t>Præsentations</a:t>
            </a:r>
            <a:r>
              <a:rPr lang="en-US"/>
              <a:t> titel</a:t>
            </a:r>
            <a:endParaRPr lang="en-GB"/>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err="1">
                <a:solidFill>
                  <a:schemeClr val="accent2"/>
                </a:solidFill>
              </a:rPr>
              <a:t>Børns</a:t>
            </a:r>
            <a:r>
              <a:rPr lang="en-US" sz="700" baseline="0">
                <a:solidFill>
                  <a:schemeClr val="accent2"/>
                </a:solidFill>
              </a:rPr>
              <a:t> </a:t>
            </a:r>
            <a:r>
              <a:rPr lang="en-US" sz="700" baseline="0" err="1">
                <a:solidFill>
                  <a:schemeClr val="accent2"/>
                </a:solidFill>
              </a:rPr>
              <a:t>Vilkår</a:t>
            </a:r>
            <a:endParaRPr lang="en-GB" sz="700" baseline="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1" r:id="rId3"/>
    <p:sldLayoutId id="2147483693" r:id="rId4"/>
    <p:sldLayoutId id="2147483670" r:id="rId5"/>
    <p:sldLayoutId id="2147483682" r:id="rId6"/>
    <p:sldLayoutId id="2147483650" r:id="rId7"/>
    <p:sldLayoutId id="2147483652" r:id="rId8"/>
    <p:sldLayoutId id="2147483658" r:id="rId9"/>
    <p:sldLayoutId id="2147483662" r:id="rId10"/>
    <p:sldLayoutId id="2147483677" r:id="rId11"/>
    <p:sldLayoutId id="2147483664" r:id="rId12"/>
    <p:sldLayoutId id="2147483665" r:id="rId13"/>
    <p:sldLayoutId id="2147483678" r:id="rId14"/>
    <p:sldLayoutId id="2147483666" r:id="rId15"/>
    <p:sldLayoutId id="2147483667" r:id="rId16"/>
    <p:sldLayoutId id="2147483683" r:id="rId17"/>
    <p:sldLayoutId id="2147483669" r:id="rId18"/>
    <p:sldLayoutId id="2147483679" r:id="rId19"/>
    <p:sldLayoutId id="2147483690" r:id="rId20"/>
    <p:sldLayoutId id="2147483692" r:id="rId21"/>
    <p:sldLayoutId id="2147483691" r:id="rId22"/>
    <p:sldLayoutId id="2147483680" r:id="rId23"/>
    <p:sldLayoutId id="2147483687" r:id="rId24"/>
    <p:sldLayoutId id="2147483688" r:id="rId25"/>
    <p:sldLayoutId id="2147483681" r:id="rId26"/>
    <p:sldLayoutId id="2147483689" r:id="rId27"/>
    <p:sldLayoutId id="2147483672" r:id="rId28"/>
    <p:sldLayoutId id="2147483674" r:id="rId29"/>
    <p:sldLayoutId id="2147483698" r:id="rId30"/>
    <p:sldLayoutId id="2147483694" r:id="rId31"/>
    <p:sldLayoutId id="2147483696" r:id="rId32"/>
    <p:sldLayoutId id="2147483695" r:id="rId33"/>
    <p:sldLayoutId id="2147483697" r:id="rId34"/>
    <p:sldLayoutId id="2147483699" r:id="rId35"/>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34.png"/><Relationship Id="rId4" Type="http://schemas.openxmlformats.org/officeDocument/2006/relationships/image" Target="../media/image33.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descr="Et billede, der indeholder person, rolling, tøj, vindue&#10;&#10;Automatisk genereret beskrivelse">
            <a:extLst>
              <a:ext uri="{FF2B5EF4-FFF2-40B4-BE49-F238E27FC236}">
                <a16:creationId xmlns:a16="http://schemas.microsoft.com/office/drawing/2014/main" id="{EA5B699E-5CC6-8FE1-5704-4704DFC839DB}"/>
              </a:ext>
            </a:extLst>
          </p:cNvPr>
          <p:cNvPicPr>
            <a:picLocks noGrp="1" noChangeAspect="1"/>
          </p:cNvPicPr>
          <p:nvPr>
            <p:ph type="pic" sz="quarter" idx="14"/>
          </p:nvPr>
        </p:nvPicPr>
        <p:blipFill>
          <a:blip r:embed="rId4" cstate="print">
            <a:extLst>
              <a:ext uri="{28A0092B-C50C-407E-A947-70E740481C1C}">
                <a14:useLocalDpi xmlns:a14="http://schemas.microsoft.com/office/drawing/2010/main"/>
              </a:ext>
            </a:extLst>
          </a:blip>
          <a:srcRect/>
          <a:stretch>
            <a:fillRect/>
          </a:stretch>
        </p:blipFill>
        <p:spPr/>
      </p:pic>
      <p:sp>
        <p:nvSpPr>
          <p:cNvPr id="9" name="Title 8">
            <a:extLst>
              <a:ext uri="{FF2B5EF4-FFF2-40B4-BE49-F238E27FC236}">
                <a16:creationId xmlns:a16="http://schemas.microsoft.com/office/drawing/2014/main" id="{75680792-E41C-53B4-CF2A-90C7E1DABA16}"/>
              </a:ext>
            </a:extLst>
          </p:cNvPr>
          <p:cNvSpPr>
            <a:spLocks noGrp="1"/>
          </p:cNvSpPr>
          <p:nvPr>
            <p:ph type="ctrTitle"/>
          </p:nvPr>
        </p:nvSpPr>
        <p:spPr/>
        <p:txBody>
          <a:bodyPr/>
          <a:lstStyle/>
          <a:p>
            <a:r>
              <a:rPr lang="it-IT">
                <a:highlight>
                  <a:srgbClr val="000000"/>
                </a:highlight>
              </a:rPr>
              <a:t> børnesyn </a:t>
            </a:r>
            <a:r>
              <a:rPr lang="it-IT"/>
              <a:t> og elevinddragelse</a:t>
            </a:r>
            <a:endParaRPr lang="en-GB"/>
          </a:p>
        </p:txBody>
      </p:sp>
      <p:sp>
        <p:nvSpPr>
          <p:cNvPr id="10" name="Subtitle 9">
            <a:extLst>
              <a:ext uri="{FF2B5EF4-FFF2-40B4-BE49-F238E27FC236}">
                <a16:creationId xmlns:a16="http://schemas.microsoft.com/office/drawing/2014/main" id="{1767FAC6-A53D-719A-6AD6-AD8103E98287}"/>
              </a:ext>
            </a:extLst>
          </p:cNvPr>
          <p:cNvSpPr>
            <a:spLocks noGrp="1"/>
          </p:cNvSpPr>
          <p:nvPr>
            <p:ph type="subTitle" idx="1"/>
          </p:nvPr>
        </p:nvSpPr>
        <p:spPr/>
        <p:txBody>
          <a:bodyPr/>
          <a:lstStyle/>
          <a:p>
            <a:r>
              <a:rPr lang="en-GB" err="1"/>
              <a:t>Fællesskabsskoler</a:t>
            </a:r>
            <a:r>
              <a:rPr lang="en-GB"/>
              <a:t> 2023</a:t>
            </a:r>
          </a:p>
        </p:txBody>
      </p:sp>
      <p:sp>
        <p:nvSpPr>
          <p:cNvPr id="11" name="Text Placeholder 10">
            <a:extLst>
              <a:ext uri="{FF2B5EF4-FFF2-40B4-BE49-F238E27FC236}">
                <a16:creationId xmlns:a16="http://schemas.microsoft.com/office/drawing/2014/main" id="{3BF7509D-7A4C-1EF9-DA66-1AAE3EC541E9}"/>
              </a:ext>
            </a:extLst>
          </p:cNvPr>
          <p:cNvSpPr>
            <a:spLocks noGrp="1"/>
          </p:cNvSpPr>
          <p:nvPr>
            <p:ph type="body" sz="quarter" idx="10"/>
          </p:nvPr>
        </p:nvSpPr>
        <p:spPr/>
        <p:txBody>
          <a:bodyPr/>
          <a:lstStyle/>
          <a:p>
            <a:endParaRPr lang="en-GB"/>
          </a:p>
        </p:txBody>
      </p:sp>
      <p:sp>
        <p:nvSpPr>
          <p:cNvPr id="3" name="Slide Number Placeholder 2">
            <a:extLst>
              <a:ext uri="{FF2B5EF4-FFF2-40B4-BE49-F238E27FC236}">
                <a16:creationId xmlns:a16="http://schemas.microsoft.com/office/drawing/2014/main" id="{F3B6E2DC-21D8-1E0E-CAB0-8903ED5E36A5}"/>
              </a:ext>
            </a:extLst>
          </p:cNvPr>
          <p:cNvSpPr>
            <a:spLocks noGrp="1"/>
          </p:cNvSpPr>
          <p:nvPr>
            <p:ph type="sldNum" sz="quarter" idx="4294967295"/>
          </p:nvPr>
        </p:nvSpPr>
        <p:spPr>
          <a:xfrm>
            <a:off x="11831638" y="6523038"/>
            <a:ext cx="360362" cy="142875"/>
          </a:xfrm>
        </p:spPr>
        <p:txBody>
          <a:bodyPr/>
          <a:lstStyle/>
          <a:p>
            <a:fld id="{A23C0BB7-6BAB-41B9-B847-BE177CEDBC97}" type="slidenum">
              <a:rPr lang="en-GB" smtClean="0"/>
              <a:t>1</a:t>
            </a:fld>
            <a:endParaRPr lang="en-GB"/>
          </a:p>
        </p:txBody>
      </p:sp>
      <p:pic>
        <p:nvPicPr>
          <p:cNvPr id="6" name="Billede 5" descr="Et billede, der indeholder symbol, Grafik, Font/skrifttype, logo&#10;&#10;Automatisk genereret beskrivelse">
            <a:extLst>
              <a:ext uri="{FF2B5EF4-FFF2-40B4-BE49-F238E27FC236}">
                <a16:creationId xmlns:a16="http://schemas.microsoft.com/office/drawing/2014/main" id="{B2C32EB7-6654-2AF6-5BEC-FCE8E50B7C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332" y="4695596"/>
            <a:ext cx="1253480" cy="1329648"/>
          </a:xfrm>
          <a:prstGeom prst="rect">
            <a:avLst/>
          </a:prstGeom>
        </p:spPr>
      </p:pic>
    </p:spTree>
    <p:custDataLst>
      <p:custData r:id="rId1"/>
      <p:custData r:id="rId2"/>
    </p:custDataLst>
    <p:extLst>
      <p:ext uri="{BB962C8B-B14F-4D97-AF65-F5344CB8AC3E}">
        <p14:creationId xmlns:p14="http://schemas.microsoft.com/office/powerpoint/2010/main" val="376400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3307966-C8F1-655F-22A8-7E83D1E722DC}"/>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929BEC19-22A6-35A4-83C3-EEA38E2F766A}"/>
              </a:ext>
            </a:extLst>
          </p:cNvPr>
          <p:cNvSpPr>
            <a:spLocks noGrp="1"/>
          </p:cNvSpPr>
          <p:nvPr>
            <p:ph type="title"/>
          </p:nvPr>
        </p:nvSpPr>
        <p:spPr/>
        <p:txBody>
          <a:bodyPr/>
          <a:lstStyle/>
          <a:p>
            <a:r>
              <a:rPr lang="da-DK"/>
              <a:t>Afrunding</a:t>
            </a:r>
          </a:p>
        </p:txBody>
      </p:sp>
      <p:sp>
        <p:nvSpPr>
          <p:cNvPr id="4" name="Pladsholder til indhold 3">
            <a:extLst>
              <a:ext uri="{FF2B5EF4-FFF2-40B4-BE49-F238E27FC236}">
                <a16:creationId xmlns:a16="http://schemas.microsoft.com/office/drawing/2014/main" id="{0FF7A181-7D62-45DC-F58A-1E06FE7756D0}"/>
              </a:ext>
            </a:extLst>
          </p:cNvPr>
          <p:cNvSpPr>
            <a:spLocks noGrp="1"/>
          </p:cNvSpPr>
          <p:nvPr>
            <p:ph sz="half" idx="1"/>
          </p:nvPr>
        </p:nvSpPr>
        <p:spPr>
          <a:xfrm>
            <a:off x="4342375" y="971550"/>
            <a:ext cx="7413154" cy="5174075"/>
          </a:xfrm>
        </p:spPr>
        <p:txBody>
          <a:bodyPr/>
          <a:lstStyle/>
          <a:p>
            <a:endParaRPr lang="da-DK" dirty="0"/>
          </a:p>
          <a:p>
            <a:pPr marL="0" indent="0">
              <a:buNone/>
            </a:pPr>
            <a:r>
              <a:rPr lang="da-DK" b="1" dirty="0"/>
              <a:t>Fælles drøftelse:</a:t>
            </a:r>
            <a:r>
              <a:rPr lang="da-DK" dirty="0"/>
              <a:t> </a:t>
            </a:r>
          </a:p>
          <a:p>
            <a:r>
              <a:rPr lang="da-DK" dirty="0"/>
              <a:t>Hvordan har arbejdet med at udvikle et fælles børnesyn relevans for jeres aktuelle pædagogiske praksis?</a:t>
            </a:r>
          </a:p>
          <a:p>
            <a:r>
              <a:rPr lang="da-DK" dirty="0"/>
              <a:t>Hvilken betydning har det for jer som fagpersonale?</a:t>
            </a:r>
          </a:p>
          <a:p>
            <a:r>
              <a:rPr lang="da-DK" dirty="0"/>
              <a:t>Hvordan kan ledelsen støtte op om, at et nyt/justeret, fælles børnesyn forankres i praksis?</a:t>
            </a:r>
          </a:p>
          <a:p>
            <a:endParaRPr lang="da-DK" dirty="0"/>
          </a:p>
        </p:txBody>
      </p:sp>
      <p:sp>
        <p:nvSpPr>
          <p:cNvPr id="5" name="Pladsholder til slidenummer 4">
            <a:extLst>
              <a:ext uri="{FF2B5EF4-FFF2-40B4-BE49-F238E27FC236}">
                <a16:creationId xmlns:a16="http://schemas.microsoft.com/office/drawing/2014/main" id="{673B70C5-0547-B4F6-FB2C-7F3F909DDAFF}"/>
              </a:ext>
            </a:extLst>
          </p:cNvPr>
          <p:cNvSpPr>
            <a:spLocks noGrp="1"/>
          </p:cNvSpPr>
          <p:nvPr>
            <p:ph type="sldNum" sz="quarter" idx="12"/>
          </p:nvPr>
        </p:nvSpPr>
        <p:spPr/>
        <p:txBody>
          <a:bodyPr/>
          <a:lstStyle/>
          <a:p>
            <a:fld id="{A23C0BB7-6BAB-41B9-B847-BE177CEDBC97}" type="slidenum">
              <a:rPr lang="en-GB" smtClean="0"/>
              <a:t>10</a:t>
            </a:fld>
            <a:endParaRPr lang="en-GB"/>
          </a:p>
        </p:txBody>
      </p:sp>
      <p:sp>
        <p:nvSpPr>
          <p:cNvPr id="7" name="Pladsholder til tekst 6">
            <a:extLst>
              <a:ext uri="{FF2B5EF4-FFF2-40B4-BE49-F238E27FC236}">
                <a16:creationId xmlns:a16="http://schemas.microsoft.com/office/drawing/2014/main" id="{66F79FC0-9A40-4D48-C342-D943337CB8BA}"/>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4217A843-DA3A-A765-A0F7-F4AE05E86706}"/>
              </a:ext>
            </a:extLst>
          </p:cNvPr>
          <p:cNvSpPr>
            <a:spLocks noGrp="1"/>
          </p:cNvSpPr>
          <p:nvPr>
            <p:ph type="body" sz="quarter" idx="13"/>
          </p:nvPr>
        </p:nvSpPr>
        <p:spPr/>
        <p:txBody>
          <a:bodyPr/>
          <a:lstStyle/>
          <a:p>
            <a:endParaRPr lang="da-DK"/>
          </a:p>
        </p:txBody>
      </p:sp>
      <p:pic>
        <p:nvPicPr>
          <p:cNvPr id="10" name="Billede 9" descr="Et billede, der indeholder udendørs, jord, legeplads, dreng&#10;&#10;Automatisk genereret beskrivelse">
            <a:extLst>
              <a:ext uri="{FF2B5EF4-FFF2-40B4-BE49-F238E27FC236}">
                <a16:creationId xmlns:a16="http://schemas.microsoft.com/office/drawing/2014/main" id="{2FE7C7E2-F571-AFD8-3291-4BAA861DD8B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3969490" cy="6858000"/>
          </a:xfrm>
          <a:prstGeom prst="rect">
            <a:avLst/>
          </a:prstGeom>
        </p:spPr>
      </p:pic>
      <p:pic>
        <p:nvPicPr>
          <p:cNvPr id="11" name="Billede 10">
            <a:extLst>
              <a:ext uri="{FF2B5EF4-FFF2-40B4-BE49-F238E27FC236}">
                <a16:creationId xmlns:a16="http://schemas.microsoft.com/office/drawing/2014/main" id="{DDED037B-1B0F-C3ED-9A51-8148BD7299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358117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F2372B6-148E-6E4B-726A-8345FDC4F7CA}"/>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C417E702-1120-0810-298A-EA4B1AF961FE}"/>
              </a:ext>
            </a:extLst>
          </p:cNvPr>
          <p:cNvSpPr>
            <a:spLocks noGrp="1"/>
          </p:cNvSpPr>
          <p:nvPr>
            <p:ph type="body" sz="quarter" idx="13"/>
          </p:nvPr>
        </p:nvSpPr>
        <p:spPr>
          <a:xfrm rot="-180000">
            <a:off x="457129" y="703650"/>
            <a:ext cx="2513385" cy="601157"/>
          </a:xfrm>
        </p:spPr>
        <p:txBody>
          <a:bodyPr/>
          <a:lstStyle/>
          <a:p>
            <a:endParaRPr lang="da-DK"/>
          </a:p>
        </p:txBody>
      </p:sp>
      <p:sp>
        <p:nvSpPr>
          <p:cNvPr id="4" name="Pladsholder til indhold 3">
            <a:extLst>
              <a:ext uri="{FF2B5EF4-FFF2-40B4-BE49-F238E27FC236}">
                <a16:creationId xmlns:a16="http://schemas.microsoft.com/office/drawing/2014/main" id="{7046B16B-94D5-46C6-97D7-84A583771B61}"/>
              </a:ext>
            </a:extLst>
          </p:cNvPr>
          <p:cNvSpPr>
            <a:spLocks noGrp="1"/>
          </p:cNvSpPr>
          <p:nvPr>
            <p:ph idx="1"/>
          </p:nvPr>
        </p:nvSpPr>
        <p:spPr/>
        <p:txBody>
          <a:bodyPr/>
          <a:lstStyle/>
          <a:p>
            <a:r>
              <a:rPr lang="da-DK"/>
              <a:t>Intro til og formål med program</a:t>
            </a:r>
          </a:p>
          <a:p>
            <a:r>
              <a:rPr lang="da-DK"/>
              <a:t>Drøftelse af viden om børnesyn og elevinddragelse</a:t>
            </a:r>
          </a:p>
          <a:p>
            <a:r>
              <a:rPr lang="da-DK"/>
              <a:t>Introduktion til Børns Vilkårs børnesyn</a:t>
            </a:r>
          </a:p>
          <a:p>
            <a:r>
              <a:rPr lang="da-DK"/>
              <a:t>Øvelse med cases</a:t>
            </a:r>
          </a:p>
          <a:p>
            <a:r>
              <a:rPr lang="da-DK"/>
              <a:t>Proces om børnesyn</a:t>
            </a:r>
          </a:p>
          <a:p>
            <a:r>
              <a:rPr lang="da-DK"/>
              <a:t>Opsamling og afrunding</a:t>
            </a:r>
          </a:p>
          <a:p>
            <a:endParaRPr lang="da-DK"/>
          </a:p>
          <a:p>
            <a:endParaRPr lang="da-DK"/>
          </a:p>
          <a:p>
            <a:endParaRPr lang="da-DK"/>
          </a:p>
          <a:p>
            <a:endParaRPr lang="da-DK"/>
          </a:p>
        </p:txBody>
      </p:sp>
      <p:sp>
        <p:nvSpPr>
          <p:cNvPr id="5" name="Pladsholder til slidenummer 4">
            <a:extLst>
              <a:ext uri="{FF2B5EF4-FFF2-40B4-BE49-F238E27FC236}">
                <a16:creationId xmlns:a16="http://schemas.microsoft.com/office/drawing/2014/main" id="{0C933CA3-E430-1B56-B712-A7672C802718}"/>
              </a:ext>
            </a:extLst>
          </p:cNvPr>
          <p:cNvSpPr>
            <a:spLocks noGrp="1"/>
          </p:cNvSpPr>
          <p:nvPr>
            <p:ph type="sldNum" sz="quarter" idx="12"/>
          </p:nvPr>
        </p:nvSpPr>
        <p:spPr/>
        <p:txBody>
          <a:bodyPr/>
          <a:lstStyle/>
          <a:p>
            <a:fld id="{A23C0BB7-6BAB-41B9-B847-BE177CEDBC97}" type="slidenum">
              <a:rPr lang="en-GB" smtClean="0"/>
              <a:pPr/>
              <a:t>2</a:t>
            </a:fld>
            <a:endParaRPr lang="en-GB"/>
          </a:p>
        </p:txBody>
      </p:sp>
      <p:sp>
        <p:nvSpPr>
          <p:cNvPr id="6" name="Pladsholder til tekst 5">
            <a:extLst>
              <a:ext uri="{FF2B5EF4-FFF2-40B4-BE49-F238E27FC236}">
                <a16:creationId xmlns:a16="http://schemas.microsoft.com/office/drawing/2014/main" id="{D1153F82-4BF2-CDB5-096F-E20689F3D5AB}"/>
              </a:ext>
            </a:extLst>
          </p:cNvPr>
          <p:cNvSpPr>
            <a:spLocks noGrp="1"/>
          </p:cNvSpPr>
          <p:nvPr>
            <p:ph type="body" sz="quarter" idx="14"/>
          </p:nvPr>
        </p:nvSpPr>
        <p:spPr>
          <a:xfrm>
            <a:off x="575007" y="638292"/>
            <a:ext cx="2184911" cy="611864"/>
          </a:xfrm>
        </p:spPr>
        <p:txBody>
          <a:bodyPr/>
          <a:lstStyle/>
          <a:p>
            <a:r>
              <a:rPr lang="da-DK"/>
              <a:t>Program</a:t>
            </a:r>
          </a:p>
        </p:txBody>
      </p:sp>
      <p:sp>
        <p:nvSpPr>
          <p:cNvPr id="7" name="Pladsholder til tekst 6">
            <a:extLst>
              <a:ext uri="{FF2B5EF4-FFF2-40B4-BE49-F238E27FC236}">
                <a16:creationId xmlns:a16="http://schemas.microsoft.com/office/drawing/2014/main" id="{D306111F-3855-1EF4-5034-63289E12867F}"/>
              </a:ext>
            </a:extLst>
          </p:cNvPr>
          <p:cNvSpPr>
            <a:spLocks noGrp="1"/>
          </p:cNvSpPr>
          <p:nvPr>
            <p:ph type="body" sz="quarter" idx="15"/>
          </p:nvPr>
        </p:nvSpPr>
        <p:spPr/>
        <p:txBody>
          <a:bodyPr/>
          <a:lstStyle/>
          <a:p>
            <a:endParaRPr lang="da-DK"/>
          </a:p>
        </p:txBody>
      </p:sp>
      <p:pic>
        <p:nvPicPr>
          <p:cNvPr id="8" name="Billede 7" descr="Et billede, der indeholder symbol, Grafik, Font/skrifttype, logo&#10;&#10;Automatisk genereret beskrivelse">
            <a:extLst>
              <a:ext uri="{FF2B5EF4-FFF2-40B4-BE49-F238E27FC236}">
                <a16:creationId xmlns:a16="http://schemas.microsoft.com/office/drawing/2014/main" id="{A789723C-E186-B416-68B0-A6E453ADC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91270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D6D0D16-07F4-86FD-9556-33A0DF51D715}"/>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3C99DB75-8DA1-2C1A-09C6-A88F2CBAC2F6}"/>
              </a:ext>
            </a:extLst>
          </p:cNvPr>
          <p:cNvSpPr>
            <a:spLocks noGrp="1"/>
          </p:cNvSpPr>
          <p:nvPr>
            <p:ph type="title"/>
          </p:nvPr>
        </p:nvSpPr>
        <p:spPr/>
        <p:txBody>
          <a:bodyPr/>
          <a:lstStyle/>
          <a:p>
            <a:r>
              <a:rPr lang="da-DK" dirty="0"/>
              <a:t>Formål </a:t>
            </a:r>
          </a:p>
        </p:txBody>
      </p:sp>
      <p:sp>
        <p:nvSpPr>
          <p:cNvPr id="4" name="Pladsholder til indhold 3">
            <a:extLst>
              <a:ext uri="{FF2B5EF4-FFF2-40B4-BE49-F238E27FC236}">
                <a16:creationId xmlns:a16="http://schemas.microsoft.com/office/drawing/2014/main" id="{6D842DE3-EEE8-41A8-7113-4E8D2089BFF4}"/>
              </a:ext>
            </a:extLst>
          </p:cNvPr>
          <p:cNvSpPr>
            <a:spLocks noGrp="1"/>
          </p:cNvSpPr>
          <p:nvPr>
            <p:ph sz="half" idx="1"/>
          </p:nvPr>
        </p:nvSpPr>
        <p:spPr>
          <a:xfrm>
            <a:off x="4335933" y="1402838"/>
            <a:ext cx="7413154" cy="4320000"/>
          </a:xfrm>
        </p:spPr>
        <p:txBody>
          <a:bodyPr/>
          <a:lstStyle/>
          <a:p>
            <a:pPr fontAlgn="base"/>
            <a:endParaRPr lang="da-DK" sz="1800" dirty="0">
              <a:effectLst/>
              <a:latin typeface="Times New Roman" panose="02020603050405020304" pitchFamily="18" charset="0"/>
              <a:ea typeface="Times New Roman" panose="02020603050405020304" pitchFamily="18" charset="0"/>
            </a:endParaRPr>
          </a:p>
          <a:p>
            <a:pPr marL="342900" lvl="0" indent="-342900" fontAlgn="base">
              <a:buFont typeface="+mj-lt"/>
              <a:buAutoNum type="arabicPeriod"/>
              <a:tabLst>
                <a:tab pos="228600" algn="l"/>
              </a:tabLst>
            </a:pPr>
            <a:r>
              <a:rPr lang="da-DK" sz="1800" dirty="0">
                <a:effectLst/>
                <a:ea typeface="Times New Roman" panose="02020603050405020304" pitchFamily="18" charset="0"/>
              </a:rPr>
              <a:t>At formidle viden om, hvad et børnesyn er, og hvilken betydning det har i relation til skolens pædagogiske praksis med et særligt fokus på inddragelse af elever </a:t>
            </a:r>
          </a:p>
          <a:p>
            <a:pPr marL="342900" lvl="0" indent="-342900" fontAlgn="base">
              <a:buFont typeface="+mj-lt"/>
              <a:buAutoNum type="arabicPeriod"/>
              <a:tabLst>
                <a:tab pos="228600" algn="l"/>
              </a:tabLst>
            </a:pPr>
            <a:r>
              <a:rPr lang="da-DK" sz="1800" dirty="0">
                <a:effectLst/>
                <a:ea typeface="Times New Roman" panose="02020603050405020304" pitchFamily="18" charset="0"/>
              </a:rPr>
              <a:t>At initiere og understøtte en faglig dialog og refleksion omkring børnesyn og en nysgerrighed på, hvordan det kommer til udtryk i praksis ift. inddragelse af elever </a:t>
            </a:r>
          </a:p>
          <a:p>
            <a:pPr marL="342900" lvl="0" indent="-342900" fontAlgn="base">
              <a:buFont typeface="+mj-lt"/>
              <a:buAutoNum type="arabicPeriod"/>
            </a:pPr>
            <a:r>
              <a:rPr lang="da-DK" sz="1800" dirty="0">
                <a:effectLst/>
                <a:ea typeface="Times New Roman" panose="02020603050405020304" pitchFamily="18" charset="0"/>
              </a:rPr>
              <a:t>At understøtte det videre arbejde med at udvikle eller justere et fælles børnesyn og give inspiration til, hvordan kan fagpersonalet bruge deres nye viden og erkendelser i egen og fælles praksis omkring elevinddragelse </a:t>
            </a:r>
          </a:p>
          <a:p>
            <a:endParaRPr lang="da-DK" dirty="0"/>
          </a:p>
        </p:txBody>
      </p:sp>
      <p:sp>
        <p:nvSpPr>
          <p:cNvPr id="5" name="Pladsholder til slidenummer 4">
            <a:extLst>
              <a:ext uri="{FF2B5EF4-FFF2-40B4-BE49-F238E27FC236}">
                <a16:creationId xmlns:a16="http://schemas.microsoft.com/office/drawing/2014/main" id="{02EA2155-F3A8-7600-4112-3A5B59822F10}"/>
              </a:ext>
            </a:extLst>
          </p:cNvPr>
          <p:cNvSpPr>
            <a:spLocks noGrp="1"/>
          </p:cNvSpPr>
          <p:nvPr>
            <p:ph type="sldNum" sz="quarter" idx="12"/>
          </p:nvPr>
        </p:nvSpPr>
        <p:spPr/>
        <p:txBody>
          <a:bodyPr/>
          <a:lstStyle/>
          <a:p>
            <a:fld id="{A23C0BB7-6BAB-41B9-B847-BE177CEDBC97}" type="slidenum">
              <a:rPr lang="en-GB" smtClean="0"/>
              <a:t>3</a:t>
            </a:fld>
            <a:endParaRPr lang="en-GB"/>
          </a:p>
        </p:txBody>
      </p:sp>
      <p:sp>
        <p:nvSpPr>
          <p:cNvPr id="7" name="Pladsholder til tekst 6">
            <a:extLst>
              <a:ext uri="{FF2B5EF4-FFF2-40B4-BE49-F238E27FC236}">
                <a16:creationId xmlns:a16="http://schemas.microsoft.com/office/drawing/2014/main" id="{A58FD0E4-D73D-42EE-1755-C7BDBA3FD72C}"/>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D8064F35-0464-3514-4938-08AAB954B277}"/>
              </a:ext>
            </a:extLst>
          </p:cNvPr>
          <p:cNvSpPr>
            <a:spLocks noGrp="1"/>
          </p:cNvSpPr>
          <p:nvPr>
            <p:ph type="body" sz="quarter" idx="13"/>
          </p:nvPr>
        </p:nvSpPr>
        <p:spPr/>
        <p:txBody>
          <a:bodyPr/>
          <a:lstStyle/>
          <a:p>
            <a:endParaRPr lang="da-DK"/>
          </a:p>
        </p:txBody>
      </p:sp>
      <p:pic>
        <p:nvPicPr>
          <p:cNvPr id="10" name="Billede 9" descr="Et billede, der indeholder Ansigt, person, gul, tøj&#10;&#10;Automatisk genereret beskrivelse">
            <a:extLst>
              <a:ext uri="{FF2B5EF4-FFF2-40B4-BE49-F238E27FC236}">
                <a16:creationId xmlns:a16="http://schemas.microsoft.com/office/drawing/2014/main" id="{07714A08-AFAA-B998-8EF6-D1F6BB9BD88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969489" cy="6858000"/>
          </a:xfrm>
          <a:prstGeom prst="rect">
            <a:avLst/>
          </a:prstGeom>
        </p:spPr>
      </p:pic>
      <p:pic>
        <p:nvPicPr>
          <p:cNvPr id="11" name="Billede 10">
            <a:extLst>
              <a:ext uri="{FF2B5EF4-FFF2-40B4-BE49-F238E27FC236}">
                <a16:creationId xmlns:a16="http://schemas.microsoft.com/office/drawing/2014/main" id="{AEEC81D2-EBFC-E6B2-3AE0-3E78A86F85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295412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D819148B-DA93-503F-7A09-B1EBF1B3A4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41324" y="0"/>
            <a:ext cx="5448999" cy="6858000"/>
          </a:xfrm>
          <a:prstGeom prst="rect">
            <a:avLst/>
          </a:prstGeom>
        </p:spPr>
      </p:pic>
      <p:sp>
        <p:nvSpPr>
          <p:cNvPr id="2" name="Pladsholder til tekst 1">
            <a:extLst>
              <a:ext uri="{FF2B5EF4-FFF2-40B4-BE49-F238E27FC236}">
                <a16:creationId xmlns:a16="http://schemas.microsoft.com/office/drawing/2014/main" id="{56CD1AB7-6E5C-8829-1823-F3D7E7EA8800}"/>
              </a:ext>
            </a:extLst>
          </p:cNvPr>
          <p:cNvSpPr>
            <a:spLocks noGrp="1"/>
          </p:cNvSpPr>
          <p:nvPr>
            <p:ph type="body" sz="quarter" idx="20"/>
          </p:nvPr>
        </p:nvSpPr>
        <p:spPr/>
        <p:txBody>
          <a:bodyPr/>
          <a:lstStyle/>
          <a:p>
            <a:endParaRPr lang="da-DK" dirty="0"/>
          </a:p>
        </p:txBody>
      </p:sp>
      <p:sp>
        <p:nvSpPr>
          <p:cNvPr id="5" name="Pladsholder til slidenummer 4">
            <a:extLst>
              <a:ext uri="{FF2B5EF4-FFF2-40B4-BE49-F238E27FC236}">
                <a16:creationId xmlns:a16="http://schemas.microsoft.com/office/drawing/2014/main" id="{83347DC0-34BD-3D1F-0191-5AD75598D2B5}"/>
              </a:ext>
            </a:extLst>
          </p:cNvPr>
          <p:cNvSpPr>
            <a:spLocks noGrp="1"/>
          </p:cNvSpPr>
          <p:nvPr>
            <p:ph type="sldNum" sz="quarter" idx="12"/>
          </p:nvPr>
        </p:nvSpPr>
        <p:spPr/>
        <p:txBody>
          <a:bodyPr/>
          <a:lstStyle/>
          <a:p>
            <a:fld id="{A23C0BB7-6BAB-41B9-B847-BE177CEDBC97}" type="slidenum">
              <a:rPr lang="en-GB" smtClean="0"/>
              <a:t>4</a:t>
            </a:fld>
            <a:endParaRPr lang="en-GB"/>
          </a:p>
        </p:txBody>
      </p:sp>
      <p:sp>
        <p:nvSpPr>
          <p:cNvPr id="7" name="Pladsholder til tekst 6">
            <a:extLst>
              <a:ext uri="{FF2B5EF4-FFF2-40B4-BE49-F238E27FC236}">
                <a16:creationId xmlns:a16="http://schemas.microsoft.com/office/drawing/2014/main" id="{95ED3468-2D00-B3F7-228B-957B920E96B4}"/>
              </a:ext>
            </a:extLst>
          </p:cNvPr>
          <p:cNvSpPr>
            <a:spLocks noGrp="1"/>
          </p:cNvSpPr>
          <p:nvPr>
            <p:ph type="body" sz="quarter" idx="17"/>
          </p:nvPr>
        </p:nvSpPr>
        <p:spPr/>
        <p:txBody>
          <a:bodyPr/>
          <a:lstStyle/>
          <a:p>
            <a:endParaRPr lang="da-DK"/>
          </a:p>
        </p:txBody>
      </p:sp>
      <p:sp>
        <p:nvSpPr>
          <p:cNvPr id="10" name="Titel 2">
            <a:extLst>
              <a:ext uri="{FF2B5EF4-FFF2-40B4-BE49-F238E27FC236}">
                <a16:creationId xmlns:a16="http://schemas.microsoft.com/office/drawing/2014/main" id="{0365D946-81AE-583E-1516-3AA545CCCBA8}"/>
              </a:ext>
            </a:extLst>
          </p:cNvPr>
          <p:cNvSpPr txBox="1">
            <a:spLocks/>
          </p:cNvSpPr>
          <p:nvPr/>
        </p:nvSpPr>
        <p:spPr>
          <a:xfrm>
            <a:off x="450644" y="735448"/>
            <a:ext cx="7391037" cy="96276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100" b="1" kern="1200" cap="all" spc="10" baseline="0">
                <a:solidFill>
                  <a:schemeClr val="tx1"/>
                </a:solidFill>
                <a:latin typeface="+mj-lt"/>
                <a:ea typeface="+mj-ea"/>
                <a:cs typeface="+mj-cs"/>
              </a:defRPr>
            </a:lvl1pPr>
          </a:lstStyle>
          <a:p>
            <a:r>
              <a:rPr lang="da-DK" sz="3300" dirty="0"/>
              <a:t>Viden om børnesyn og elevinddragelse</a:t>
            </a:r>
          </a:p>
        </p:txBody>
      </p:sp>
      <p:sp>
        <p:nvSpPr>
          <p:cNvPr id="12" name="Tekstfelt 11">
            <a:extLst>
              <a:ext uri="{FF2B5EF4-FFF2-40B4-BE49-F238E27FC236}">
                <a16:creationId xmlns:a16="http://schemas.microsoft.com/office/drawing/2014/main" id="{A26D3040-6561-AE57-7115-176226E11BE8}"/>
              </a:ext>
            </a:extLst>
          </p:cNvPr>
          <p:cNvSpPr txBox="1"/>
          <p:nvPr/>
        </p:nvSpPr>
        <p:spPr>
          <a:xfrm>
            <a:off x="445951" y="2031163"/>
            <a:ext cx="5902583" cy="4103312"/>
          </a:xfrm>
          <a:prstGeom prst="rect">
            <a:avLst/>
          </a:prstGeom>
          <a:noFill/>
        </p:spPr>
        <p:txBody>
          <a:bodyPr wrap="square" lIns="0" tIns="0" rIns="0" bIns="0" rtlCol="0">
            <a:noAutofit/>
          </a:bodyPr>
          <a:lstStyle/>
          <a:p>
            <a:pPr marL="0" indent="0">
              <a:buNone/>
            </a:pPr>
            <a:r>
              <a:rPr lang="da-DK" sz="1800" dirty="0"/>
              <a:t>Læs eller lyt til teksten ‘Børnesyn og elevinddragelse’</a:t>
            </a:r>
          </a:p>
        </p:txBody>
      </p:sp>
      <p:pic>
        <p:nvPicPr>
          <p:cNvPr id="4" name="Billede 3" descr="Et billede, der indeholder symbol, Grafik, Font/skrifttype, logo&#10;&#10;Automatisk genereret beskrivelse">
            <a:extLst>
              <a:ext uri="{FF2B5EF4-FFF2-40B4-BE49-F238E27FC236}">
                <a16:creationId xmlns:a16="http://schemas.microsoft.com/office/drawing/2014/main" id="{5FF7649A-1B99-A740-D2CA-DB5648557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148867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AC03C87-F113-B9DF-947D-D2B57631D1C1}"/>
              </a:ext>
            </a:extLst>
          </p:cNvPr>
          <p:cNvSpPr>
            <a:spLocks noGrp="1"/>
          </p:cNvSpPr>
          <p:nvPr>
            <p:ph type="body" sz="quarter" idx="15"/>
          </p:nvPr>
        </p:nvSpPr>
        <p:spPr/>
        <p:txBody>
          <a:bodyPr/>
          <a:lstStyle/>
          <a:p>
            <a:endParaRPr lang="da-DK"/>
          </a:p>
        </p:txBody>
      </p:sp>
      <p:sp>
        <p:nvSpPr>
          <p:cNvPr id="3" name="Titel 2">
            <a:extLst>
              <a:ext uri="{FF2B5EF4-FFF2-40B4-BE49-F238E27FC236}">
                <a16:creationId xmlns:a16="http://schemas.microsoft.com/office/drawing/2014/main" id="{ED23B3F4-6DEE-844B-8883-8F2CD5F5CA3A}"/>
              </a:ext>
            </a:extLst>
          </p:cNvPr>
          <p:cNvSpPr>
            <a:spLocks noGrp="1"/>
          </p:cNvSpPr>
          <p:nvPr>
            <p:ph type="title"/>
          </p:nvPr>
        </p:nvSpPr>
        <p:spPr/>
        <p:txBody>
          <a:bodyPr/>
          <a:lstStyle/>
          <a:p>
            <a:r>
              <a:rPr lang="da-DK" dirty="0"/>
              <a:t>Præsentation og drøftelse af viden</a:t>
            </a:r>
          </a:p>
        </p:txBody>
      </p:sp>
      <p:sp>
        <p:nvSpPr>
          <p:cNvPr id="4" name="Pladsholder til indhold 3">
            <a:extLst>
              <a:ext uri="{FF2B5EF4-FFF2-40B4-BE49-F238E27FC236}">
                <a16:creationId xmlns:a16="http://schemas.microsoft.com/office/drawing/2014/main" id="{F705A117-58E7-B7D3-DF77-5D47B5D18582}"/>
              </a:ext>
            </a:extLst>
          </p:cNvPr>
          <p:cNvSpPr>
            <a:spLocks noGrp="1"/>
          </p:cNvSpPr>
          <p:nvPr>
            <p:ph sz="half" idx="1"/>
          </p:nvPr>
        </p:nvSpPr>
        <p:spPr>
          <a:xfrm>
            <a:off x="4342375" y="1186528"/>
            <a:ext cx="7413154" cy="4320000"/>
          </a:xfrm>
        </p:spPr>
        <p:txBody>
          <a:bodyPr/>
          <a:lstStyle/>
          <a:p>
            <a:endParaRPr lang="da-DK" dirty="0"/>
          </a:p>
          <a:p>
            <a:pPr marL="0" indent="0">
              <a:buNone/>
            </a:pPr>
            <a:r>
              <a:rPr lang="da-DK" b="1" dirty="0"/>
              <a:t>Spørgsmål til drøftelse:</a:t>
            </a:r>
          </a:p>
          <a:p>
            <a:pPr lvl="2"/>
            <a:r>
              <a:rPr lang="da-DK" dirty="0"/>
              <a:t>Hvad hæftede I jer ved i teksten?</a:t>
            </a:r>
          </a:p>
          <a:p>
            <a:pPr lvl="2"/>
            <a:r>
              <a:rPr lang="da-DK" dirty="0"/>
              <a:t>Var der noget, der undrede jer?</a:t>
            </a:r>
          </a:p>
          <a:p>
            <a:pPr lvl="2"/>
            <a:r>
              <a:rPr lang="da-DK" dirty="0"/>
              <a:t>Hvilke overvejelser om jeres eget børnesyn og praksis gav det anledning til?</a:t>
            </a:r>
          </a:p>
          <a:p>
            <a:pPr marL="144000" lvl="1" indent="0">
              <a:buNone/>
            </a:pPr>
            <a:r>
              <a:rPr lang="da-DK" b="1" dirty="0"/>
              <a:t>Fælles opsamling </a:t>
            </a:r>
          </a:p>
        </p:txBody>
      </p:sp>
      <p:sp>
        <p:nvSpPr>
          <p:cNvPr id="5" name="Pladsholder til slidenummer 4">
            <a:extLst>
              <a:ext uri="{FF2B5EF4-FFF2-40B4-BE49-F238E27FC236}">
                <a16:creationId xmlns:a16="http://schemas.microsoft.com/office/drawing/2014/main" id="{CD90F9CF-FF03-E06A-65C4-08AAA70BC8C3}"/>
              </a:ext>
            </a:extLst>
          </p:cNvPr>
          <p:cNvSpPr>
            <a:spLocks noGrp="1"/>
          </p:cNvSpPr>
          <p:nvPr>
            <p:ph type="sldNum" sz="quarter" idx="12"/>
          </p:nvPr>
        </p:nvSpPr>
        <p:spPr/>
        <p:txBody>
          <a:bodyPr/>
          <a:lstStyle/>
          <a:p>
            <a:fld id="{A23C0BB7-6BAB-41B9-B847-BE177CEDBC97}" type="slidenum">
              <a:rPr lang="en-GB" smtClean="0"/>
              <a:t>5</a:t>
            </a:fld>
            <a:endParaRPr lang="en-GB"/>
          </a:p>
        </p:txBody>
      </p:sp>
      <p:sp>
        <p:nvSpPr>
          <p:cNvPr id="7" name="Pladsholder til tekst 6">
            <a:extLst>
              <a:ext uri="{FF2B5EF4-FFF2-40B4-BE49-F238E27FC236}">
                <a16:creationId xmlns:a16="http://schemas.microsoft.com/office/drawing/2014/main" id="{37A1F903-8754-2C40-5FAF-108C77CFA192}"/>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1C396AF2-E181-2878-DC79-F19289DCA256}"/>
              </a:ext>
            </a:extLst>
          </p:cNvPr>
          <p:cNvSpPr>
            <a:spLocks noGrp="1"/>
          </p:cNvSpPr>
          <p:nvPr>
            <p:ph type="body" sz="quarter" idx="13"/>
          </p:nvPr>
        </p:nvSpPr>
        <p:spPr/>
        <p:txBody>
          <a:bodyPr/>
          <a:lstStyle/>
          <a:p>
            <a:endParaRPr lang="da-DK"/>
          </a:p>
        </p:txBody>
      </p:sp>
      <p:pic>
        <p:nvPicPr>
          <p:cNvPr id="12" name="Billede 11" descr="Et billede, der indeholder indendørs, tøj, person, computer&#10;&#10;Automatisk genereret beskrivelse">
            <a:extLst>
              <a:ext uri="{FF2B5EF4-FFF2-40B4-BE49-F238E27FC236}">
                <a16:creationId xmlns:a16="http://schemas.microsoft.com/office/drawing/2014/main" id="{F685C22F-AFC0-3707-1778-A88CF139332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0" y="-1"/>
            <a:ext cx="3969490" cy="6858000"/>
          </a:xfrm>
          <a:prstGeom prst="rect">
            <a:avLst/>
          </a:prstGeom>
        </p:spPr>
      </p:pic>
      <p:pic>
        <p:nvPicPr>
          <p:cNvPr id="13" name="Billede 12">
            <a:extLst>
              <a:ext uri="{FF2B5EF4-FFF2-40B4-BE49-F238E27FC236}">
                <a16:creationId xmlns:a16="http://schemas.microsoft.com/office/drawing/2014/main" id="{8AF7FCC1-496D-1702-0DE5-1F234E8B88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191187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descr="Et billede, der indeholder Ansigt, person, tøj, rolling&#10;&#10;Automatisk genereret beskrivelse">
            <a:extLst>
              <a:ext uri="{FF2B5EF4-FFF2-40B4-BE49-F238E27FC236}">
                <a16:creationId xmlns:a16="http://schemas.microsoft.com/office/drawing/2014/main" id="{D819148B-DA93-503F-7A09-B1EBF1B3A4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41324" y="0"/>
            <a:ext cx="5448999" cy="6858000"/>
          </a:xfrm>
          <a:prstGeom prst="rect">
            <a:avLst/>
          </a:prstGeom>
        </p:spPr>
      </p:pic>
      <p:sp>
        <p:nvSpPr>
          <p:cNvPr id="2" name="Pladsholder til tekst 1">
            <a:extLst>
              <a:ext uri="{FF2B5EF4-FFF2-40B4-BE49-F238E27FC236}">
                <a16:creationId xmlns:a16="http://schemas.microsoft.com/office/drawing/2014/main" id="{56CD1AB7-6E5C-8829-1823-F3D7E7EA8800}"/>
              </a:ext>
            </a:extLst>
          </p:cNvPr>
          <p:cNvSpPr>
            <a:spLocks noGrp="1"/>
          </p:cNvSpPr>
          <p:nvPr>
            <p:ph type="body" sz="quarter" idx="20"/>
          </p:nvPr>
        </p:nvSpPr>
        <p:spPr/>
        <p:txBody>
          <a:bodyPr/>
          <a:lstStyle/>
          <a:p>
            <a:endParaRPr lang="da-DK" dirty="0"/>
          </a:p>
        </p:txBody>
      </p:sp>
      <p:sp>
        <p:nvSpPr>
          <p:cNvPr id="5" name="Pladsholder til slidenummer 4">
            <a:extLst>
              <a:ext uri="{FF2B5EF4-FFF2-40B4-BE49-F238E27FC236}">
                <a16:creationId xmlns:a16="http://schemas.microsoft.com/office/drawing/2014/main" id="{83347DC0-34BD-3D1F-0191-5AD75598D2B5}"/>
              </a:ext>
            </a:extLst>
          </p:cNvPr>
          <p:cNvSpPr>
            <a:spLocks noGrp="1"/>
          </p:cNvSpPr>
          <p:nvPr>
            <p:ph type="sldNum" sz="quarter" idx="12"/>
          </p:nvPr>
        </p:nvSpPr>
        <p:spPr/>
        <p:txBody>
          <a:bodyPr/>
          <a:lstStyle/>
          <a:p>
            <a:fld id="{A23C0BB7-6BAB-41B9-B847-BE177CEDBC97}" type="slidenum">
              <a:rPr lang="en-GB" smtClean="0"/>
              <a:t>6</a:t>
            </a:fld>
            <a:endParaRPr lang="en-GB"/>
          </a:p>
        </p:txBody>
      </p:sp>
      <p:sp>
        <p:nvSpPr>
          <p:cNvPr id="7" name="Pladsholder til tekst 6">
            <a:extLst>
              <a:ext uri="{FF2B5EF4-FFF2-40B4-BE49-F238E27FC236}">
                <a16:creationId xmlns:a16="http://schemas.microsoft.com/office/drawing/2014/main" id="{95ED3468-2D00-B3F7-228B-957B920E96B4}"/>
              </a:ext>
            </a:extLst>
          </p:cNvPr>
          <p:cNvSpPr>
            <a:spLocks noGrp="1"/>
          </p:cNvSpPr>
          <p:nvPr>
            <p:ph type="body" sz="quarter" idx="17"/>
          </p:nvPr>
        </p:nvSpPr>
        <p:spPr/>
        <p:txBody>
          <a:bodyPr/>
          <a:lstStyle/>
          <a:p>
            <a:endParaRPr lang="da-DK"/>
          </a:p>
        </p:txBody>
      </p:sp>
      <p:sp>
        <p:nvSpPr>
          <p:cNvPr id="10" name="Titel 2">
            <a:extLst>
              <a:ext uri="{FF2B5EF4-FFF2-40B4-BE49-F238E27FC236}">
                <a16:creationId xmlns:a16="http://schemas.microsoft.com/office/drawing/2014/main" id="{0365D946-81AE-583E-1516-3AA545CCCBA8}"/>
              </a:ext>
            </a:extLst>
          </p:cNvPr>
          <p:cNvSpPr txBox="1">
            <a:spLocks/>
          </p:cNvSpPr>
          <p:nvPr/>
        </p:nvSpPr>
        <p:spPr>
          <a:xfrm>
            <a:off x="450644" y="735448"/>
            <a:ext cx="7391037" cy="96276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100" b="1" kern="1200" cap="all" spc="10" baseline="0">
                <a:solidFill>
                  <a:schemeClr val="tx1"/>
                </a:solidFill>
                <a:latin typeface="+mj-lt"/>
                <a:ea typeface="+mj-ea"/>
                <a:cs typeface="+mj-cs"/>
              </a:defRPr>
            </a:lvl1pPr>
          </a:lstStyle>
          <a:p>
            <a:r>
              <a:rPr lang="da-DK" sz="3300" dirty="0"/>
              <a:t>Børns Vilkårs Børnesyn</a:t>
            </a:r>
          </a:p>
        </p:txBody>
      </p:sp>
      <p:sp>
        <p:nvSpPr>
          <p:cNvPr id="11" name="Pladsholder til indhold 3">
            <a:extLst>
              <a:ext uri="{FF2B5EF4-FFF2-40B4-BE49-F238E27FC236}">
                <a16:creationId xmlns:a16="http://schemas.microsoft.com/office/drawing/2014/main" id="{DC097797-14EA-B491-5F72-3484825F79C9}"/>
              </a:ext>
            </a:extLst>
          </p:cNvPr>
          <p:cNvSpPr txBox="1">
            <a:spLocks/>
          </p:cNvSpPr>
          <p:nvPr/>
        </p:nvSpPr>
        <p:spPr>
          <a:xfrm>
            <a:off x="450644" y="5258112"/>
            <a:ext cx="5986874" cy="962760"/>
          </a:xfrm>
          <a:prstGeom prst="rect">
            <a:avLst/>
          </a:prstGeom>
        </p:spPr>
        <p:txBody>
          <a:bodyPr/>
          <a:lst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dirty="0">
                <a:solidFill>
                  <a:schemeClr val="tx1"/>
                </a:solidFill>
                <a:latin typeface="Segoe UI" panose="020B0502040204020203" pitchFamily="34" charset="0"/>
              </a:rPr>
              <a:t>Vores børnesyn tager udgangspunkt i FN's børnekonvention, som siger, at alle børn har ret til beskyttelse, omsorg, udvikling og inddragelse.</a:t>
            </a:r>
            <a:br>
              <a:rPr lang="da-DK" sz="1800" dirty="0">
                <a:solidFill>
                  <a:schemeClr val="bg1"/>
                </a:solidFill>
                <a:latin typeface="Segoe UI" panose="020B0502040204020203" pitchFamily="34" charset="0"/>
              </a:rPr>
            </a:br>
            <a:endParaRPr lang="da-DK" sz="1800" dirty="0">
              <a:solidFill>
                <a:schemeClr val="bg1"/>
              </a:solidFill>
              <a:latin typeface="Segoe UI" panose="020B0502040204020203" pitchFamily="34" charset="0"/>
            </a:endParaRPr>
          </a:p>
          <a:p>
            <a:endParaRPr lang="da-DK" dirty="0"/>
          </a:p>
        </p:txBody>
      </p:sp>
      <p:sp>
        <p:nvSpPr>
          <p:cNvPr id="12" name="Tekstfelt 11">
            <a:extLst>
              <a:ext uri="{FF2B5EF4-FFF2-40B4-BE49-F238E27FC236}">
                <a16:creationId xmlns:a16="http://schemas.microsoft.com/office/drawing/2014/main" id="{A26D3040-6561-AE57-7115-176226E11BE8}"/>
              </a:ext>
            </a:extLst>
          </p:cNvPr>
          <p:cNvSpPr txBox="1"/>
          <p:nvPr/>
        </p:nvSpPr>
        <p:spPr>
          <a:xfrm>
            <a:off x="454748" y="1522057"/>
            <a:ext cx="5902583" cy="4103312"/>
          </a:xfrm>
          <a:prstGeom prst="rect">
            <a:avLst/>
          </a:prstGeom>
          <a:noFill/>
        </p:spPr>
        <p:txBody>
          <a:bodyPr wrap="square" lIns="0" tIns="0" rIns="0" bIns="0" rtlCol="0">
            <a:noAutofit/>
          </a:bodyPr>
          <a:lstStyle/>
          <a:p>
            <a:pPr algn="l"/>
            <a:r>
              <a:rPr lang="da-DK" sz="2000" b="1" dirty="0">
                <a:latin typeface="+mj-lt"/>
              </a:rPr>
              <a:t>Børn er mennesker med ligeværdige rettigheder</a:t>
            </a:r>
          </a:p>
          <a:p>
            <a:pPr algn="l"/>
            <a:endParaRPr lang="da-DK" sz="2000" b="1" dirty="0">
              <a:latin typeface="+mj-lt"/>
            </a:endParaRPr>
          </a:p>
          <a:p>
            <a:pPr algn="l"/>
            <a:r>
              <a:rPr lang="da-DK" sz="2000" b="1" dirty="0">
                <a:latin typeface="+mj-lt"/>
              </a:rPr>
              <a:t>Børn er afhængige af voksne</a:t>
            </a:r>
          </a:p>
          <a:p>
            <a:pPr algn="l"/>
            <a:endParaRPr lang="da-DK" sz="2000" b="1" dirty="0">
              <a:latin typeface="+mj-lt"/>
              <a:cs typeface="Segoe UI" panose="020B0502040204020203" pitchFamily="34" charset="0"/>
            </a:endParaRPr>
          </a:p>
          <a:p>
            <a:pPr algn="l"/>
            <a:r>
              <a:rPr lang="da-DK" sz="2000" b="1" dirty="0">
                <a:latin typeface="+mj-lt"/>
                <a:cs typeface="Segoe UI" panose="020B0502040204020203" pitchFamily="34" charset="0"/>
              </a:rPr>
              <a:t>Børn har ressourcer til selv at handle i og er med til at skabe deres eget liv</a:t>
            </a:r>
            <a:endParaRPr lang="da-DK" sz="2000" b="1" dirty="0">
              <a:latin typeface="+mj-lt"/>
            </a:endParaRPr>
          </a:p>
          <a:p>
            <a:pPr algn="l"/>
            <a:endParaRPr lang="da-DK" sz="2000" b="1" dirty="0">
              <a:latin typeface="+mj-lt"/>
            </a:endParaRPr>
          </a:p>
          <a:p>
            <a:pPr algn="l"/>
            <a:r>
              <a:rPr lang="da-DK" sz="2000" b="1" dirty="0">
                <a:latin typeface="+mj-lt"/>
              </a:rPr>
              <a:t>Børn udvikler sig i sociale relationer</a:t>
            </a:r>
          </a:p>
          <a:p>
            <a:pPr algn="l"/>
            <a:endParaRPr lang="da-DK" sz="2000" b="1" dirty="0">
              <a:latin typeface="+mj-lt"/>
            </a:endParaRPr>
          </a:p>
          <a:p>
            <a:pPr algn="l"/>
            <a:r>
              <a:rPr lang="da-DK" sz="2000" b="1" dirty="0">
                <a:latin typeface="+mj-lt"/>
              </a:rPr>
              <a:t>Børn har brug for at blive bevidnet – at blive set, hørt og forstået.</a:t>
            </a:r>
          </a:p>
        </p:txBody>
      </p:sp>
      <p:pic>
        <p:nvPicPr>
          <p:cNvPr id="15" name="Billede 14" descr="Et billede, der indeholder symbol, Grafik, Font/skrifttype, logo&#10;&#10;Automatisk genereret beskrivelse">
            <a:extLst>
              <a:ext uri="{FF2B5EF4-FFF2-40B4-BE49-F238E27FC236}">
                <a16:creationId xmlns:a16="http://schemas.microsoft.com/office/drawing/2014/main" id="{EB21C608-CCC6-7AE3-5D61-B9765FE7D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215329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2C9954F-E5AC-3895-102F-A335505A9613}"/>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47C31F14-16ED-91DC-B5A1-DCB553376617}"/>
              </a:ext>
            </a:extLst>
          </p:cNvPr>
          <p:cNvSpPr>
            <a:spLocks noGrp="1"/>
          </p:cNvSpPr>
          <p:nvPr>
            <p:ph type="title"/>
          </p:nvPr>
        </p:nvSpPr>
        <p:spPr/>
        <p:txBody>
          <a:bodyPr/>
          <a:lstStyle/>
          <a:p>
            <a:r>
              <a:rPr lang="da-DK"/>
              <a:t>Case 1</a:t>
            </a:r>
          </a:p>
        </p:txBody>
      </p:sp>
      <p:sp>
        <p:nvSpPr>
          <p:cNvPr id="4" name="Pladsholder til indhold 3">
            <a:extLst>
              <a:ext uri="{FF2B5EF4-FFF2-40B4-BE49-F238E27FC236}">
                <a16:creationId xmlns:a16="http://schemas.microsoft.com/office/drawing/2014/main" id="{7A942987-AEFF-594E-BD6E-C81FA194FC8A}"/>
              </a:ext>
            </a:extLst>
          </p:cNvPr>
          <p:cNvSpPr>
            <a:spLocks noGrp="1"/>
          </p:cNvSpPr>
          <p:nvPr>
            <p:ph sz="half" idx="1"/>
          </p:nvPr>
        </p:nvSpPr>
        <p:spPr>
          <a:xfrm>
            <a:off x="4925221" y="1761462"/>
            <a:ext cx="6463867" cy="4320000"/>
          </a:xfrm>
        </p:spPr>
        <p:txBody>
          <a:bodyPr/>
          <a:lstStyle/>
          <a:p>
            <a:pPr marL="0" indent="0">
              <a:buNone/>
            </a:pPr>
            <a:r>
              <a:rPr lang="da-DK" sz="1800" i="1" dirty="0">
                <a:effectLst/>
                <a:latin typeface="Calibri" panose="020F0502020204030204" pitchFamily="34" charset="0"/>
                <a:ea typeface="Calibri" panose="020F0502020204030204" pitchFamily="34" charset="0"/>
                <a:cs typeface="Times New Roman" panose="02020603050405020304" pitchFamily="18" charset="0"/>
              </a:rPr>
              <a:t>Der var sådan nogle borde, som kunne skilles ad, så jeg havde mit eget lille bord, og så blev der sat nogle skærme op. Og så fik jeg et høreværn, så hvis jeg ikke havde lyst til at være i timen, så kunne jeg bare gøre sådan dér, og så var der ikke nogen der kunne se mig agtigt. Og så hvis jeg overhovedet ikke havde lyst til at være i timen, så kunne jeg gå ud, sætte mig under et bord, hvor der så lå et tæppe, som jeg kunne sidde med. Og det var deres løsning”. </a:t>
            </a:r>
          </a:p>
          <a:p>
            <a:pPr marL="0" indent="0">
              <a:buNone/>
            </a:pPr>
            <a:endParaRPr lang="da-DK" sz="1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800" i="1" dirty="0">
                <a:latin typeface="Calibri" panose="020F0502020204030204" pitchFamily="34" charset="0"/>
                <a:ea typeface="Calibri" panose="020F0502020204030204" pitchFamily="34" charset="0"/>
                <a:cs typeface="Times New Roman" panose="02020603050405020304" pitchFamily="18" charset="0"/>
              </a:rPr>
              <a:t>(</a:t>
            </a:r>
            <a:r>
              <a:rPr lang="da-DK" sz="1800" i="1" dirty="0">
                <a:effectLst/>
                <a:latin typeface="Calibri" panose="020F0502020204030204" pitchFamily="34" charset="0"/>
                <a:ea typeface="Calibri" panose="020F0502020204030204" pitchFamily="34" charset="0"/>
                <a:cs typeface="Times New Roman" panose="02020603050405020304" pitchFamily="18" charset="0"/>
              </a:rPr>
              <a:t>Skolens tomme stole,  p. 46)</a:t>
            </a:r>
          </a:p>
          <a:p>
            <a:endParaRPr lang="da-DK" dirty="0"/>
          </a:p>
        </p:txBody>
      </p:sp>
      <p:sp>
        <p:nvSpPr>
          <p:cNvPr id="5" name="Pladsholder til slidenummer 4">
            <a:extLst>
              <a:ext uri="{FF2B5EF4-FFF2-40B4-BE49-F238E27FC236}">
                <a16:creationId xmlns:a16="http://schemas.microsoft.com/office/drawing/2014/main" id="{B6933D4B-E699-8E0D-7054-B043192B165D}"/>
              </a:ext>
            </a:extLst>
          </p:cNvPr>
          <p:cNvSpPr>
            <a:spLocks noGrp="1"/>
          </p:cNvSpPr>
          <p:nvPr>
            <p:ph type="sldNum" sz="quarter" idx="12"/>
          </p:nvPr>
        </p:nvSpPr>
        <p:spPr/>
        <p:txBody>
          <a:bodyPr/>
          <a:lstStyle/>
          <a:p>
            <a:fld id="{A23C0BB7-6BAB-41B9-B847-BE177CEDBC97}" type="slidenum">
              <a:rPr lang="en-GB" smtClean="0"/>
              <a:t>7</a:t>
            </a:fld>
            <a:endParaRPr lang="en-GB"/>
          </a:p>
        </p:txBody>
      </p:sp>
      <p:sp>
        <p:nvSpPr>
          <p:cNvPr id="7" name="Pladsholder til tekst 6">
            <a:extLst>
              <a:ext uri="{FF2B5EF4-FFF2-40B4-BE49-F238E27FC236}">
                <a16:creationId xmlns:a16="http://schemas.microsoft.com/office/drawing/2014/main" id="{FADDE4BF-54DE-9842-481B-1182A641719E}"/>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5CDD9083-05D4-2029-18C6-5D8D157CB6AB}"/>
              </a:ext>
            </a:extLst>
          </p:cNvPr>
          <p:cNvSpPr>
            <a:spLocks noGrp="1"/>
          </p:cNvSpPr>
          <p:nvPr>
            <p:ph type="body" sz="quarter" idx="13"/>
          </p:nvPr>
        </p:nvSpPr>
        <p:spPr/>
        <p:txBody>
          <a:bodyPr/>
          <a:lstStyle/>
          <a:p>
            <a:endParaRPr lang="da-DK"/>
          </a:p>
        </p:txBody>
      </p:sp>
      <p:pic>
        <p:nvPicPr>
          <p:cNvPr id="10" name="Billede 9" descr="Et billede, der indeholder møbel, jord, udendørs, Klapstol&#10;&#10;Automatisk genereret beskrivelse">
            <a:extLst>
              <a:ext uri="{FF2B5EF4-FFF2-40B4-BE49-F238E27FC236}">
                <a16:creationId xmlns:a16="http://schemas.microsoft.com/office/drawing/2014/main" id="{E0E93C3B-0E7B-8A16-1BAC-30B4B815B8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7484" y="0"/>
            <a:ext cx="4116974" cy="6858001"/>
          </a:xfrm>
          <a:prstGeom prst="rect">
            <a:avLst/>
          </a:prstGeom>
        </p:spPr>
      </p:pic>
      <p:pic>
        <p:nvPicPr>
          <p:cNvPr id="12" name="Billede 11" descr="Et billede, der indeholder Grafik, sort, design&#10;&#10;Automatisk genereret beskrivelse">
            <a:extLst>
              <a:ext uri="{FF2B5EF4-FFF2-40B4-BE49-F238E27FC236}">
                <a16:creationId xmlns:a16="http://schemas.microsoft.com/office/drawing/2014/main" id="{55D57F27-E6D9-12C3-4542-13134AD19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375" y="1376516"/>
            <a:ext cx="482367" cy="632294"/>
          </a:xfrm>
          <a:prstGeom prst="rect">
            <a:avLst/>
          </a:prstGeom>
        </p:spPr>
      </p:pic>
      <p:pic>
        <p:nvPicPr>
          <p:cNvPr id="13" name="Billede 12">
            <a:extLst>
              <a:ext uri="{FF2B5EF4-FFF2-40B4-BE49-F238E27FC236}">
                <a16:creationId xmlns:a16="http://schemas.microsoft.com/office/drawing/2014/main" id="{C393AEC5-5C3B-D8E9-350E-49A5FA3728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321706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2C9954F-E5AC-3895-102F-A335505A9613}"/>
              </a:ext>
            </a:extLst>
          </p:cNvPr>
          <p:cNvSpPr>
            <a:spLocks noGrp="1"/>
          </p:cNvSpPr>
          <p:nvPr>
            <p:ph type="body" sz="quarter" idx="15"/>
          </p:nvPr>
        </p:nvSpPr>
        <p:spPr/>
        <p:txBody>
          <a:bodyPr/>
          <a:lstStyle/>
          <a:p>
            <a:endParaRPr lang="da-DK" dirty="0"/>
          </a:p>
        </p:txBody>
      </p:sp>
      <p:sp>
        <p:nvSpPr>
          <p:cNvPr id="3" name="Titel 2">
            <a:extLst>
              <a:ext uri="{FF2B5EF4-FFF2-40B4-BE49-F238E27FC236}">
                <a16:creationId xmlns:a16="http://schemas.microsoft.com/office/drawing/2014/main" id="{47C31F14-16ED-91DC-B5A1-DCB553376617}"/>
              </a:ext>
            </a:extLst>
          </p:cNvPr>
          <p:cNvSpPr>
            <a:spLocks noGrp="1"/>
          </p:cNvSpPr>
          <p:nvPr>
            <p:ph type="title"/>
          </p:nvPr>
        </p:nvSpPr>
        <p:spPr/>
        <p:txBody>
          <a:bodyPr/>
          <a:lstStyle/>
          <a:p>
            <a:r>
              <a:rPr lang="da-DK" dirty="0"/>
              <a:t>Case 2</a:t>
            </a:r>
          </a:p>
        </p:txBody>
      </p:sp>
      <p:sp>
        <p:nvSpPr>
          <p:cNvPr id="4" name="Pladsholder til indhold 3">
            <a:extLst>
              <a:ext uri="{FF2B5EF4-FFF2-40B4-BE49-F238E27FC236}">
                <a16:creationId xmlns:a16="http://schemas.microsoft.com/office/drawing/2014/main" id="{7A942987-AEFF-594E-BD6E-C81FA194FC8A}"/>
              </a:ext>
            </a:extLst>
          </p:cNvPr>
          <p:cNvSpPr>
            <a:spLocks noGrp="1"/>
          </p:cNvSpPr>
          <p:nvPr>
            <p:ph sz="half" idx="1"/>
          </p:nvPr>
        </p:nvSpPr>
        <p:spPr>
          <a:xfrm>
            <a:off x="4925221" y="1761462"/>
            <a:ext cx="6463867" cy="4320000"/>
          </a:xfrm>
        </p:spPr>
        <p:txBody>
          <a:bodyPr/>
          <a:lstStyle/>
          <a:p>
            <a:pPr marL="0" indent="0">
              <a:buNone/>
            </a:pPr>
            <a:r>
              <a:rPr lang="da-DK" i="1" dirty="0">
                <a:latin typeface="Calibri" panose="020F0502020204030204" pitchFamily="34" charset="0"/>
                <a:ea typeface="Calibri" panose="020F0502020204030204" pitchFamily="34" charset="0"/>
                <a:cs typeface="Times New Roman" panose="02020603050405020304" pitchFamily="18" charset="0"/>
              </a:rPr>
              <a:t>M</a:t>
            </a:r>
            <a:r>
              <a:rPr lang="da-DK" sz="1800" i="1" dirty="0">
                <a:effectLst/>
                <a:latin typeface="Calibri" panose="020F0502020204030204" pitchFamily="34" charset="0"/>
                <a:ea typeface="Calibri" panose="020F0502020204030204" pitchFamily="34" charset="0"/>
                <a:cs typeface="Times New Roman" panose="02020603050405020304" pitchFamily="18" charset="0"/>
              </a:rPr>
              <a:t>in dansklærer hun har lige taget mig fra det der valgfag efter skole, og det er jo obligatorisk. Men hun har taget mig fra, fordi hun siger, ”jeg vil gerne have, at du kommer afsted [i skole], fordi du har de her gode karakterer, og jeg ved, du godt kan, så hvis det hjælper, så behøver du ikke starte igen”. Så det er rigtig rart, og det har hjulpet rigtig meget. Hun tror på, at jeg kan. Og så er det også det, du ved, hun tror på mig, og det er første gang i lang tid, at en folkeskolelærer har troet på mig ikke? Nu skal jeg vise hende, at jeg godt kan.” </a:t>
            </a:r>
          </a:p>
          <a:p>
            <a:pPr marL="0" indent="0">
              <a:buNone/>
            </a:pPr>
            <a:endParaRPr lang="da-DK" sz="1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800" i="1" dirty="0">
                <a:effectLst/>
                <a:latin typeface="Calibri" panose="020F0502020204030204" pitchFamily="34" charset="0"/>
                <a:ea typeface="Calibri" panose="020F0502020204030204" pitchFamily="34" charset="0"/>
                <a:cs typeface="Times New Roman" panose="02020603050405020304" pitchFamily="18" charset="0"/>
              </a:rPr>
              <a:t>(Skolens tomme stole, p. 48)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5" name="Pladsholder til slidenummer 4">
            <a:extLst>
              <a:ext uri="{FF2B5EF4-FFF2-40B4-BE49-F238E27FC236}">
                <a16:creationId xmlns:a16="http://schemas.microsoft.com/office/drawing/2014/main" id="{B6933D4B-E699-8E0D-7054-B043192B165D}"/>
              </a:ext>
            </a:extLst>
          </p:cNvPr>
          <p:cNvSpPr>
            <a:spLocks noGrp="1"/>
          </p:cNvSpPr>
          <p:nvPr>
            <p:ph type="sldNum" sz="quarter" idx="12"/>
          </p:nvPr>
        </p:nvSpPr>
        <p:spPr/>
        <p:txBody>
          <a:bodyPr/>
          <a:lstStyle/>
          <a:p>
            <a:fld id="{A23C0BB7-6BAB-41B9-B847-BE177CEDBC97}" type="slidenum">
              <a:rPr lang="en-GB" smtClean="0"/>
              <a:t>8</a:t>
            </a:fld>
            <a:endParaRPr lang="en-GB"/>
          </a:p>
        </p:txBody>
      </p:sp>
      <p:sp>
        <p:nvSpPr>
          <p:cNvPr id="7" name="Pladsholder til tekst 6">
            <a:extLst>
              <a:ext uri="{FF2B5EF4-FFF2-40B4-BE49-F238E27FC236}">
                <a16:creationId xmlns:a16="http://schemas.microsoft.com/office/drawing/2014/main" id="{FADDE4BF-54DE-9842-481B-1182A641719E}"/>
              </a:ext>
            </a:extLst>
          </p:cNvPr>
          <p:cNvSpPr>
            <a:spLocks noGrp="1"/>
          </p:cNvSpPr>
          <p:nvPr>
            <p:ph type="body" sz="quarter" idx="16"/>
          </p:nvPr>
        </p:nvSpPr>
        <p:spPr/>
        <p:txBody>
          <a:bodyPr/>
          <a:lstStyle/>
          <a:p>
            <a:endParaRPr lang="da-DK"/>
          </a:p>
        </p:txBody>
      </p:sp>
      <p:sp>
        <p:nvSpPr>
          <p:cNvPr id="8" name="Pladsholder til tekst 7">
            <a:extLst>
              <a:ext uri="{FF2B5EF4-FFF2-40B4-BE49-F238E27FC236}">
                <a16:creationId xmlns:a16="http://schemas.microsoft.com/office/drawing/2014/main" id="{5CDD9083-05D4-2029-18C6-5D8D157CB6AB}"/>
              </a:ext>
            </a:extLst>
          </p:cNvPr>
          <p:cNvSpPr>
            <a:spLocks noGrp="1"/>
          </p:cNvSpPr>
          <p:nvPr>
            <p:ph type="body" sz="quarter" idx="13"/>
          </p:nvPr>
        </p:nvSpPr>
        <p:spPr/>
        <p:txBody>
          <a:bodyPr/>
          <a:lstStyle/>
          <a:p>
            <a:endParaRPr lang="da-DK"/>
          </a:p>
        </p:txBody>
      </p:sp>
      <p:pic>
        <p:nvPicPr>
          <p:cNvPr id="10" name="Billede 9">
            <a:extLst>
              <a:ext uri="{FF2B5EF4-FFF2-40B4-BE49-F238E27FC236}">
                <a16:creationId xmlns:a16="http://schemas.microsoft.com/office/drawing/2014/main" id="{E0E93C3B-0E7B-8A16-1BAC-30B4B815B8D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3969490" cy="6857999"/>
          </a:xfrm>
          <a:prstGeom prst="rect">
            <a:avLst/>
          </a:prstGeom>
        </p:spPr>
      </p:pic>
      <p:pic>
        <p:nvPicPr>
          <p:cNvPr id="12" name="Billede 11" descr="Et billede, der indeholder Grafik, sort, design&#10;&#10;Automatisk genereret beskrivelse">
            <a:extLst>
              <a:ext uri="{FF2B5EF4-FFF2-40B4-BE49-F238E27FC236}">
                <a16:creationId xmlns:a16="http://schemas.microsoft.com/office/drawing/2014/main" id="{55D57F27-E6D9-12C3-4542-13134AD19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2375" y="1376516"/>
            <a:ext cx="482367" cy="632294"/>
          </a:xfrm>
          <a:prstGeom prst="rect">
            <a:avLst/>
          </a:prstGeom>
        </p:spPr>
      </p:pic>
      <p:pic>
        <p:nvPicPr>
          <p:cNvPr id="6" name="Billede 5">
            <a:extLst>
              <a:ext uri="{FF2B5EF4-FFF2-40B4-BE49-F238E27FC236}">
                <a16:creationId xmlns:a16="http://schemas.microsoft.com/office/drawing/2014/main" id="{FFD6DB73-4067-CCEC-3EBA-C96E177C78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334136" y="5724525"/>
            <a:ext cx="660607" cy="700750"/>
          </a:xfrm>
          <a:prstGeom prst="rect">
            <a:avLst/>
          </a:prstGeom>
        </p:spPr>
      </p:pic>
    </p:spTree>
    <p:extLst>
      <p:ext uri="{BB962C8B-B14F-4D97-AF65-F5344CB8AC3E}">
        <p14:creationId xmlns:p14="http://schemas.microsoft.com/office/powerpoint/2010/main" val="3562135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øj, person, Ansigt, indendørs&#10;&#10;Automatisk genereret beskrivelse">
            <a:extLst>
              <a:ext uri="{FF2B5EF4-FFF2-40B4-BE49-F238E27FC236}">
                <a16:creationId xmlns:a16="http://schemas.microsoft.com/office/drawing/2014/main" id="{A62FD80F-DFFE-FEC3-E203-2A10CFE7F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304" y="0"/>
            <a:ext cx="10264546" cy="6858000"/>
          </a:xfrm>
          <a:prstGeom prst="rect">
            <a:avLst/>
          </a:prstGeom>
        </p:spPr>
      </p:pic>
      <p:sp>
        <p:nvSpPr>
          <p:cNvPr id="30" name="Text Placeholder 1">
            <a:extLst>
              <a:ext uri="{FF2B5EF4-FFF2-40B4-BE49-F238E27FC236}">
                <a16:creationId xmlns:a16="http://schemas.microsoft.com/office/drawing/2014/main" id="{1755082A-211B-EA73-2833-2A13A30087C6}"/>
              </a:ext>
            </a:extLst>
          </p:cNvPr>
          <p:cNvSpPr>
            <a:spLocks noGrp="1"/>
          </p:cNvSpPr>
          <p:nvPr>
            <p:ph type="body" sz="quarter" idx="15"/>
          </p:nvPr>
        </p:nvSpPr>
        <p:spPr>
          <a:xfrm>
            <a:off x="0" y="1"/>
            <a:ext cx="3969490" cy="6858000"/>
          </a:xfrm>
          <a:solidFill>
            <a:schemeClr val="accent1"/>
          </a:solidFill>
        </p:spPr>
        <p:txBody>
          <a:bodyPr/>
          <a:lstStyle/>
          <a:p>
            <a:endParaRPr lang="en-US"/>
          </a:p>
        </p:txBody>
      </p:sp>
      <p:sp>
        <p:nvSpPr>
          <p:cNvPr id="3" name="Titel 2">
            <a:extLst>
              <a:ext uri="{FF2B5EF4-FFF2-40B4-BE49-F238E27FC236}">
                <a16:creationId xmlns:a16="http://schemas.microsoft.com/office/drawing/2014/main" id="{04510A02-3F10-1DB8-FD3F-3A4EF6DC8D2F}"/>
              </a:ext>
            </a:extLst>
          </p:cNvPr>
          <p:cNvSpPr>
            <a:spLocks noGrp="1"/>
          </p:cNvSpPr>
          <p:nvPr>
            <p:ph type="title"/>
          </p:nvPr>
        </p:nvSpPr>
        <p:spPr>
          <a:xfrm>
            <a:off x="4405961" y="489710"/>
            <a:ext cx="7416799" cy="1152988"/>
          </a:xfrm>
        </p:spPr>
        <p:txBody>
          <a:bodyPr anchor="t">
            <a:normAutofit/>
          </a:bodyPr>
          <a:lstStyle/>
          <a:p>
            <a:br>
              <a:rPr lang="da-DK">
                <a:solidFill>
                  <a:schemeClr val="bg1"/>
                </a:solidFill>
              </a:rPr>
            </a:br>
            <a:endParaRPr lang="da-DK">
              <a:solidFill>
                <a:schemeClr val="bg1"/>
              </a:solidFill>
            </a:endParaRPr>
          </a:p>
        </p:txBody>
      </p:sp>
      <p:sp>
        <p:nvSpPr>
          <p:cNvPr id="4" name="Pladsholder til indhold 3">
            <a:extLst>
              <a:ext uri="{FF2B5EF4-FFF2-40B4-BE49-F238E27FC236}">
                <a16:creationId xmlns:a16="http://schemas.microsoft.com/office/drawing/2014/main" id="{B0EAA3D3-22B8-9F9C-55B2-50BA8B2DDB92}"/>
              </a:ext>
            </a:extLst>
          </p:cNvPr>
          <p:cNvSpPr>
            <a:spLocks noGrp="1"/>
          </p:cNvSpPr>
          <p:nvPr>
            <p:ph sz="half" idx="1"/>
          </p:nvPr>
        </p:nvSpPr>
        <p:spPr>
          <a:xfrm>
            <a:off x="4342375" y="1286461"/>
            <a:ext cx="7776800" cy="5380113"/>
          </a:xfrm>
        </p:spPr>
        <p:txBody>
          <a:bodyPr>
            <a:normAutofit/>
          </a:bodyPr>
          <a:lstStyle/>
          <a:p>
            <a:pPr marL="342900" lvl="0" indent="-342900">
              <a:buAutoNum type="arabicPeriod"/>
            </a:pPr>
            <a:endParaRPr lang="da-DK" b="1"/>
          </a:p>
          <a:p>
            <a:pPr marL="0" indent="0">
              <a:buNone/>
            </a:pPr>
            <a:endParaRPr lang="da-DK"/>
          </a:p>
        </p:txBody>
      </p:sp>
      <p:sp>
        <p:nvSpPr>
          <p:cNvPr id="6" name="Pladsholder til slidenummer 5">
            <a:extLst>
              <a:ext uri="{FF2B5EF4-FFF2-40B4-BE49-F238E27FC236}">
                <a16:creationId xmlns:a16="http://schemas.microsoft.com/office/drawing/2014/main" id="{B6B34255-729D-7179-63E0-B185A057593B}"/>
              </a:ext>
            </a:extLst>
          </p:cNvPr>
          <p:cNvSpPr>
            <a:spLocks noGrp="1"/>
          </p:cNvSpPr>
          <p:nvPr>
            <p:ph type="sldNum" sz="quarter" idx="12"/>
          </p:nvPr>
        </p:nvSpPr>
        <p:spPr>
          <a:xfrm>
            <a:off x="11389088" y="6522575"/>
            <a:ext cx="360000" cy="144000"/>
          </a:xfrm>
        </p:spPr>
        <p:txBody>
          <a:bodyPr anchor="ctr">
            <a:normAutofit/>
          </a:bodyPr>
          <a:lstStyle/>
          <a:p>
            <a:pPr>
              <a:spcAft>
                <a:spcPts val="600"/>
              </a:spcAft>
            </a:pPr>
            <a:fld id="{A23C0BB7-6BAB-41B9-B847-BE177CEDBC97}" type="slidenum">
              <a:rPr lang="en-GB" smtClean="0"/>
              <a:pPr>
                <a:spcAft>
                  <a:spcPts val="600"/>
                </a:spcAft>
              </a:pPr>
              <a:t>9</a:t>
            </a:fld>
            <a:endParaRPr lang="en-GB"/>
          </a:p>
        </p:txBody>
      </p:sp>
      <p:sp>
        <p:nvSpPr>
          <p:cNvPr id="10" name="Pladsholder til tekst 9">
            <a:extLst>
              <a:ext uri="{FF2B5EF4-FFF2-40B4-BE49-F238E27FC236}">
                <a16:creationId xmlns:a16="http://schemas.microsoft.com/office/drawing/2014/main" id="{65D2E563-EA7B-9BEB-C545-F255896CB974}"/>
              </a:ext>
            </a:extLst>
          </p:cNvPr>
          <p:cNvSpPr>
            <a:spLocks noGrp="1"/>
          </p:cNvSpPr>
          <p:nvPr>
            <p:ph type="body" sz="quarter" idx="14"/>
          </p:nvPr>
        </p:nvSpPr>
        <p:spPr>
          <a:xfrm>
            <a:off x="436471" y="584200"/>
            <a:ext cx="3083666" cy="5724525"/>
          </a:xfrm>
        </p:spPr>
        <p:txBody>
          <a:bodyPr vert="horz" lIns="0" tIns="0" rIns="0" bIns="0" rtlCol="0" anchor="t">
            <a:normAutofit fontScale="92500"/>
          </a:bodyPr>
          <a:lstStyle/>
          <a:p>
            <a:pPr marL="0" indent="0">
              <a:buNone/>
            </a:pPr>
            <a:r>
              <a:rPr kumimoji="0" lang="da-DK" sz="3300" b="1" i="0" u="none" strike="noStrike" kern="1200" cap="none" spc="10" normalizeH="0" baseline="0" noProof="0">
                <a:ln>
                  <a:noFill/>
                </a:ln>
                <a:effectLst/>
                <a:uLnTx/>
                <a:uFillTx/>
                <a:latin typeface="Roboto Slab"/>
                <a:ea typeface="+mj-ea"/>
                <a:cs typeface="+mj-cs"/>
              </a:rPr>
              <a:t>Øvelse</a:t>
            </a:r>
            <a:endParaRPr lang="da-DK"/>
          </a:p>
          <a:p>
            <a:pPr marL="342900" lvl="0" indent="-342900">
              <a:buAutoNum type="arabicPeriod"/>
            </a:pPr>
            <a:r>
              <a:rPr lang="da-DK"/>
              <a:t>Brainstorm på hvad I hver især synes er vigtigt at fremhæve i skolens fælles børnesyn. Skriv udsagn (5 min.)</a:t>
            </a:r>
          </a:p>
          <a:p>
            <a:pPr marL="342900" lvl="0" indent="-342900">
              <a:buAutoNum type="arabicPeriod"/>
            </a:pPr>
            <a:r>
              <a:rPr lang="da-DK"/>
              <a:t>Find en kollega og præsenter jeres udsagn for hinanden og bliv enige om, hvilke fire udsagn, I synes er de vigtigste, og bring dem med til næste runde (10 min.)</a:t>
            </a:r>
          </a:p>
          <a:p>
            <a:pPr marL="342900" lvl="0" indent="-342900">
              <a:buAutoNum type="arabicPeriod"/>
            </a:pPr>
            <a:r>
              <a:rPr lang="da-DK"/>
              <a:t>Find sammen med et andet par og præsenter jeres udsagn for hinanden og bliv enige om, hvilke fire udsagn I finder vigtigst og vil præsentere i plenum (10 min.)</a:t>
            </a:r>
          </a:p>
          <a:p>
            <a:pPr marL="342900" lvl="0" indent="-342900">
              <a:buAutoNum type="arabicPeriod"/>
            </a:pPr>
            <a:r>
              <a:rPr lang="da-DK"/>
              <a:t>Fælles opsamling </a:t>
            </a:r>
          </a:p>
          <a:p>
            <a:pPr marL="342900" lvl="0" indent="-342900">
              <a:buAutoNum type="arabicPeriod"/>
            </a:pPr>
            <a:endParaRPr lang="da-DK"/>
          </a:p>
          <a:p>
            <a:pPr marL="0" indent="0">
              <a:buNone/>
            </a:pPr>
            <a:endParaRPr lang="da-DK">
              <a:solidFill>
                <a:schemeClr val="tx1"/>
              </a:solidFill>
              <a:ea typeface="Open Sans"/>
              <a:cs typeface="Open Sans"/>
            </a:endParaRPr>
          </a:p>
          <a:p>
            <a:pPr marL="0" indent="0">
              <a:buNone/>
            </a:pPr>
            <a:endParaRPr lang="da-DK">
              <a:ea typeface="Open Sans"/>
              <a:cs typeface="Open Sans"/>
            </a:endParaRPr>
          </a:p>
        </p:txBody>
      </p:sp>
      <p:sp>
        <p:nvSpPr>
          <p:cNvPr id="31" name="Text Placeholder 7">
            <a:extLst>
              <a:ext uri="{FF2B5EF4-FFF2-40B4-BE49-F238E27FC236}">
                <a16:creationId xmlns:a16="http://schemas.microsoft.com/office/drawing/2014/main" id="{6C5D10F3-265F-FFA2-284D-E48D101A35DE}"/>
              </a:ext>
            </a:extLst>
          </p:cNvPr>
          <p:cNvSpPr>
            <a:spLocks noGrp="1"/>
          </p:cNvSpPr>
          <p:nvPr>
            <p:ph type="body" sz="quarter" idx="16"/>
          </p:nvPr>
        </p:nvSpPr>
        <p:spPr>
          <a:xfrm>
            <a:off x="451792" y="6553827"/>
            <a:ext cx="486000" cy="75600"/>
          </a:xfrm>
        </p:spPr>
        <p:txBody>
          <a:bodyPr/>
          <a:lstStyle/>
          <a:p>
            <a:endParaRPr lang="en-US"/>
          </a:p>
        </p:txBody>
      </p:sp>
      <p:sp>
        <p:nvSpPr>
          <p:cNvPr id="32" name="Text Placeholder 8">
            <a:extLst>
              <a:ext uri="{FF2B5EF4-FFF2-40B4-BE49-F238E27FC236}">
                <a16:creationId xmlns:a16="http://schemas.microsoft.com/office/drawing/2014/main" id="{7F15B209-AD25-985A-83E8-F8285AA46C6F}"/>
              </a:ext>
            </a:extLst>
          </p:cNvPr>
          <p:cNvSpPr>
            <a:spLocks noGrp="1"/>
          </p:cNvSpPr>
          <p:nvPr>
            <p:ph type="body" sz="quarter" idx="13"/>
          </p:nvPr>
        </p:nvSpPr>
        <p:spPr>
          <a:xfrm>
            <a:off x="4342375" y="6211893"/>
            <a:ext cx="7416000" cy="126000"/>
          </a:xfrm>
        </p:spPr>
        <p:txBody>
          <a:bodyPr/>
          <a:lstStyle/>
          <a:p>
            <a:endParaRPr lang="en-US"/>
          </a:p>
        </p:txBody>
      </p:sp>
      <p:pic>
        <p:nvPicPr>
          <p:cNvPr id="7" name="Billede 6" descr="Et billede, der indeholder symbol, Grafik, Font/skrifttype, logo&#10;&#10;Automatisk genereret beskrivelse">
            <a:extLst>
              <a:ext uri="{FF2B5EF4-FFF2-40B4-BE49-F238E27FC236}">
                <a16:creationId xmlns:a16="http://schemas.microsoft.com/office/drawing/2014/main" id="{8F0A4413-B60B-3CBF-4A35-08834474B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4136" y="5724525"/>
            <a:ext cx="660608" cy="700750"/>
          </a:xfrm>
          <a:prstGeom prst="rect">
            <a:avLst/>
          </a:prstGeom>
        </p:spPr>
      </p:pic>
    </p:spTree>
    <p:extLst>
      <p:ext uri="{BB962C8B-B14F-4D97-AF65-F5344CB8AC3E}">
        <p14:creationId xmlns:p14="http://schemas.microsoft.com/office/powerpoint/2010/main" val="915244078"/>
      </p:ext>
    </p:extLst>
  </p:cSld>
  <p:clrMapOvr>
    <a:masterClrMapping/>
  </p:clrMapOvr>
</p:sld>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DC36D753-1C3A-4B5A-89A5-DD3D2097767A}" vid="{E04B29D6-5D75-4579-8DAE-C9F87D635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FormConfiguration><![CDATA[{"formFields":[],"formDataEntries":[]}]]></TemplafyFormConfiguration>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2e58b8-c764-4794-af57-b128b2667bdb">
      <Terms xmlns="http://schemas.microsoft.com/office/infopath/2007/PartnerControls"/>
    </lcf76f155ced4ddcb4097134ff3c332f>
    <TaxCatchAll xmlns="c99db883-fce8-408c-9f59-0343e487093c"/>
  </documentManagement>
</p:properties>
</file>

<file path=customXml/item3.xml><?xml version="1.0" encoding="utf-8"?>
<TemplafyTemplateConfiguration><![CDATA[{"elementsMetadata":[],"transformationConfigurations":[],"templateName":"Børns Vilkår PowerPoint - tom","templateDescription":"","enableDocumentContentUpdater":false,"version":"2.0"}]]></Templafy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kument" ma:contentTypeID="0x010100AF7312BC342B2840A9EEC9CE21CBC942" ma:contentTypeVersion="19" ma:contentTypeDescription="Opret et nyt dokument." ma:contentTypeScope="" ma:versionID="10d5dac66512f11c79e121ce184bc7d3">
  <xsd:schema xmlns:xsd="http://www.w3.org/2001/XMLSchema" xmlns:xs="http://www.w3.org/2001/XMLSchema" xmlns:p="http://schemas.microsoft.com/office/2006/metadata/properties" xmlns:ns1="http://schemas.microsoft.com/sharepoint/v3" xmlns:ns2="622e58b8-c764-4794-af57-b128b2667bdb" xmlns:ns3="c99db883-fce8-408c-9f59-0343e487093c" targetNamespace="http://schemas.microsoft.com/office/2006/metadata/properties" ma:root="true" ma:fieldsID="547e8803b82186b5ff0bf5e307c20b85" ns1:_="" ns2:_="" ns3:_="">
    <xsd:import namespace="http://schemas.microsoft.com/sharepoint/v3"/>
    <xsd:import namespace="622e58b8-c764-4794-af57-b128b2667bdb"/>
    <xsd:import namespace="c99db883-fce8-408c-9f59-0343e48709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e58b8-c764-4794-af57-b128b2667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db883-fce8-408c-9f59-0343e487093c"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TaxCatchAll" ma:index="25" nillable="true" ma:displayName="Taxonomy Catch All Column" ma:hidden="true" ma:list="{44464055-4557-4f1d-a11d-7fcfda4a3164}" ma:internalName="TaxCatchAll" ma:showField="CatchAllData" ma:web="c99db883-fce8-408c-9f59-0343e48709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120582072199504","enableDocumentContentUpdater":false,"version":"2.0"}]]></TemplafySlideTemplateConfiguration>
</file>

<file path=customXml/itemProps1.xml><?xml version="1.0" encoding="utf-8"?>
<ds:datastoreItem xmlns:ds="http://schemas.openxmlformats.org/officeDocument/2006/customXml" ds:itemID="{1EF9406D-09CB-4664-BD1C-9FE769810CDD}">
  <ds:schemaRefs/>
</ds:datastoreItem>
</file>

<file path=customXml/itemProps2.xml><?xml version="1.0" encoding="utf-8"?>
<ds:datastoreItem xmlns:ds="http://schemas.openxmlformats.org/officeDocument/2006/customXml" ds:itemID="{A560D568-16B8-4E10-AAEB-AEB3B1A9FBF2}">
  <ds:schemaRefs>
    <ds:schemaRef ds:uri="http://schemas.microsoft.com/office/2006/documentManagement/types"/>
    <ds:schemaRef ds:uri="http://www.w3.org/XML/1998/namespace"/>
    <ds:schemaRef ds:uri="http://purl.org/dc/dcmitype/"/>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c99db883-fce8-408c-9f59-0343e487093c"/>
    <ds:schemaRef ds:uri="622e58b8-c764-4794-af57-b128b2667bdb"/>
    <ds:schemaRef ds:uri="http://schemas.microsoft.com/office/2006/metadata/properties"/>
  </ds:schemaRefs>
</ds:datastoreItem>
</file>

<file path=customXml/itemProps3.xml><?xml version="1.0" encoding="utf-8"?>
<ds:datastoreItem xmlns:ds="http://schemas.openxmlformats.org/officeDocument/2006/customXml" ds:itemID="{A1EE1112-9BD6-4B0A-BE3F-1A0DC687A3A8}">
  <ds:schemaRefs/>
</ds:datastoreItem>
</file>

<file path=customXml/itemProps4.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5.xml><?xml version="1.0" encoding="utf-8"?>
<ds:datastoreItem xmlns:ds="http://schemas.openxmlformats.org/officeDocument/2006/customXml" ds:itemID="{7C3C848C-B5C3-4951-B9DF-0BF74A1DE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2e58b8-c764-4794-af57-b128b2667bdb"/>
    <ds:schemaRef ds:uri="c99db883-fce8-408c-9f59-0343e4870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2307367-3367-4D31-84FA-EC66FF989D6A}">
  <ds:schemaRefs/>
</ds:datastoreItem>
</file>

<file path=customXml/itemProps7.xml><?xml version="1.0" encoding="utf-8"?>
<ds:datastoreItem xmlns:ds="http://schemas.openxmlformats.org/officeDocument/2006/customXml" ds:itemID="{80BB9D77-9486-4342-8484-1F94E29B85F9}">
  <ds:schemaRefs/>
</ds:datastoreItem>
</file>

<file path=docProps/app.xml><?xml version="1.0" encoding="utf-8"?>
<Properties xmlns="http://schemas.openxmlformats.org/officeDocument/2006/extended-properties" xmlns:vt="http://schemas.openxmlformats.org/officeDocument/2006/docPropsVTypes">
  <Template/>
  <TotalTime>71</TotalTime>
  <Words>1370</Words>
  <Application>Microsoft Office PowerPoint</Application>
  <PresentationFormat>Widescreen</PresentationFormat>
  <Paragraphs>147</Paragraphs>
  <Slides>10</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10</vt:i4>
      </vt:variant>
    </vt:vector>
  </HeadingPairs>
  <TitlesOfParts>
    <vt:vector size="17" baseType="lpstr">
      <vt:lpstr>Open Sans</vt:lpstr>
      <vt:lpstr>Segoe UI</vt:lpstr>
      <vt:lpstr>Arial</vt:lpstr>
      <vt:lpstr>Calibri</vt:lpstr>
      <vt:lpstr>Times New Roman</vt:lpstr>
      <vt:lpstr>Roboto Slab</vt:lpstr>
      <vt:lpstr>Office-tema</vt:lpstr>
      <vt:lpstr> børnesyn  og elevinddragelse</vt:lpstr>
      <vt:lpstr>PowerPoint-præsentation</vt:lpstr>
      <vt:lpstr>Formål </vt:lpstr>
      <vt:lpstr>PowerPoint-præsentation</vt:lpstr>
      <vt:lpstr>Præsentation og drøftelse af viden</vt:lpstr>
      <vt:lpstr>PowerPoint-præsentation</vt:lpstr>
      <vt:lpstr>Case 1</vt:lpstr>
      <vt:lpstr>Case 2</vt:lpstr>
      <vt:lpstr> </vt:lpstr>
      <vt:lpstr>Afrunding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Titel  og brug evt. Highlight funktion</dc:title>
  <dc:creator>Marie Svendsen</dc:creator>
  <cp:lastModifiedBy>Sofie Rasmussen</cp:lastModifiedBy>
  <cp:revision>7</cp:revision>
  <dcterms:created xsi:type="dcterms:W3CDTF">2023-02-20T09:54:14Z</dcterms:created>
  <dcterms:modified xsi:type="dcterms:W3CDTF">2023-06-19T10:32:06Z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0x010100AF7312BC342B2840A9EEC9CE21CBC942</vt:lpwstr>
  </property>
  <property fmtid="{D5CDD505-2E9C-101B-9397-08002B2CF9AE}" pid="3" name="MediaServiceImageTags">
    <vt:lpwstr/>
  </property>
  <property fmtid="{D5CDD505-2E9C-101B-9397-08002B2CF9AE}" pid="4" name="TemplafyTimeStamp">
    <vt:lpwstr>2023-02-15T11:43:27</vt:lpwstr>
  </property>
  <property fmtid="{D5CDD505-2E9C-101B-9397-08002B2CF9AE}" pid="5" name="TemplafyTenantId">
    <vt:lpwstr>bornsvilkar</vt:lpwstr>
  </property>
  <property fmtid="{D5CDD505-2E9C-101B-9397-08002B2CF9AE}" pid="6" name="TemplafyTemplateId">
    <vt:lpwstr>638120582058260491</vt:lpwstr>
  </property>
  <property fmtid="{D5CDD505-2E9C-101B-9397-08002B2CF9AE}" pid="7" name="TemplafyUserProfileId">
    <vt:lpwstr>637994419827311900</vt:lpwstr>
  </property>
  <property fmtid="{D5CDD505-2E9C-101B-9397-08002B2CF9AE}" pid="8" name="TemplafyFromBlank">
    <vt:bool>true</vt:bool>
  </property>
</Properties>
</file>