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299" r:id="rId5"/>
    <p:sldId id="17183" r:id="rId6"/>
    <p:sldId id="17191" r:id="rId7"/>
    <p:sldId id="17190" r:id="rId8"/>
    <p:sldId id="17188" r:id="rId9"/>
    <p:sldId id="17189" r:id="rId10"/>
    <p:sldId id="17175" r:id="rId11"/>
    <p:sldId id="17167" r:id="rId12"/>
    <p:sldId id="17168" r:id="rId13"/>
    <p:sldId id="17169" r:id="rId14"/>
    <p:sldId id="17170" r:id="rId15"/>
    <p:sldId id="17194" r:id="rId16"/>
    <p:sldId id="17192" r:id="rId17"/>
    <p:sldId id="17193" r:id="rId18"/>
    <p:sldId id="171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46A00C0F-C07F-4C57-979F-3BB3C9B821EF}">
          <p14:sldIdLst>
            <p14:sldId id="299"/>
            <p14:sldId id="17183"/>
            <p14:sldId id="17191"/>
            <p14:sldId id="17190"/>
            <p14:sldId id="17188"/>
            <p14:sldId id="17189"/>
            <p14:sldId id="17175"/>
            <p14:sldId id="17167"/>
            <p14:sldId id="17168"/>
            <p14:sldId id="17169"/>
            <p14:sldId id="17170"/>
            <p14:sldId id="17194"/>
            <p14:sldId id="17192"/>
            <p14:sldId id="17193"/>
            <p14:sldId id="171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79C43A-3C49-C231-CE57-927EDD3FC203}" name="Sofie Rasmussen" initials="SR" userId="S::sora@bornsvilkar.dk::506affda-08dd-4bd3-99c6-ef93141e68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00677F"/>
    <a:srgbClr val="00B2A9"/>
    <a:srgbClr val="D9D9D9"/>
    <a:srgbClr val="E6F0F2"/>
    <a:srgbClr val="002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06746-1A5F-4BD7-931C-B135382E52C7}" v="5" dt="2023-08-08T07:57:48.482"/>
    <p1510:client id="{729DAB52-6BE5-4099-82A0-5910FA2E75BA}" v="1" dt="2023-08-08T08:40:12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A68EB-8CD2-4057-92BB-CAF93405755E}" type="doc">
      <dgm:prSet loTypeId="urn:microsoft.com/office/officeart/2005/8/layout/process2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B184808-3497-4D6A-B50B-88B6BE4D039A}">
      <dgm:prSet/>
      <dgm:spPr/>
      <dgm:t>
        <a:bodyPr/>
        <a:lstStyle/>
        <a:p>
          <a:r>
            <a:rPr lang="da-DK" b="1">
              <a:latin typeface="Calibri" panose="020F0502020204030204" pitchFamily="34" charset="0"/>
              <a:cs typeface="Calibri" panose="020F0502020204030204" pitchFamily="34" charset="0"/>
            </a:rPr>
            <a:t>Mål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D30A9A-E250-4F34-B4E7-A8F7F8B0EF89}" type="parTrans" cxnId="{7443EC45-0168-4DD9-AEA6-CFD9905B0388}">
      <dgm:prSet/>
      <dgm:spPr/>
      <dgm:t>
        <a:bodyPr/>
        <a:lstStyle/>
        <a:p>
          <a:endParaRPr lang="da-DK"/>
        </a:p>
      </dgm:t>
    </dgm:pt>
    <dgm:pt modelId="{DB240CF9-A36B-4F41-B8D8-0C86FA3CEF23}" type="sibTrans" cxnId="{7443EC45-0168-4DD9-AEA6-CFD9905B0388}">
      <dgm:prSet/>
      <dgm:spPr/>
      <dgm:t>
        <a:bodyPr/>
        <a:lstStyle/>
        <a:p>
          <a:endParaRPr lang="da-DK"/>
        </a:p>
      </dgm:t>
    </dgm:pt>
    <dgm:pt modelId="{068ABB4F-7632-4B73-A764-C48759B3FEF4}">
      <dgm:prSet/>
      <dgm:spPr/>
      <dgm:t>
        <a:bodyPr/>
        <a:lstStyle/>
        <a:p>
          <a:r>
            <a:rPr lang="da-DK">
              <a:latin typeface="Calibri" panose="020F0502020204030204" pitchFamily="34" charset="0"/>
              <a:cs typeface="Calibri" panose="020F0502020204030204" pitchFamily="34" charset="0"/>
            </a:rPr>
            <a:t>At I undersøger og taler med hinanden om, hvordan vi sammenligner os med hinanden, og hvilke forskellige betydninger det kan have for den enkelte og fællesskabet.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74062D-9FFF-4322-A277-0E597E2D1FDB}" type="parTrans" cxnId="{6D05FF06-70D2-487A-BE1B-8488C74BA8D6}">
      <dgm:prSet/>
      <dgm:spPr/>
      <dgm:t>
        <a:bodyPr/>
        <a:lstStyle/>
        <a:p>
          <a:endParaRPr lang="da-DK"/>
        </a:p>
      </dgm:t>
    </dgm:pt>
    <dgm:pt modelId="{9C183206-80A0-41BE-B42D-7BF1B6404CF9}" type="sibTrans" cxnId="{6D05FF06-70D2-487A-BE1B-8488C74BA8D6}">
      <dgm:prSet/>
      <dgm:spPr/>
      <dgm:t>
        <a:bodyPr/>
        <a:lstStyle/>
        <a:p>
          <a:endParaRPr lang="da-DK"/>
        </a:p>
      </dgm:t>
    </dgm:pt>
    <dgm:pt modelId="{2E82D6E2-E2DF-4AEB-8185-671FDBAC6931}">
      <dgm:prSet/>
      <dgm:spPr/>
      <dgm:t>
        <a:bodyPr/>
        <a:lstStyle/>
        <a:p>
          <a:r>
            <a:rPr lang="da-DK">
              <a:latin typeface="Calibri" panose="020F0502020204030204" pitchFamily="34" charset="0"/>
              <a:cs typeface="Calibri" panose="020F0502020204030204" pitchFamily="34" charset="0"/>
            </a:rPr>
            <a:t>At I arbejder med, hvordan klassefællesskabet og andre fællesskaber på skolen bliver trygge, så ingen elever føler sig forkerte eller udenfor. ​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EE2F24-D5A6-408F-AA9B-2703AD8E1047}" type="parTrans" cxnId="{B453AA69-F0C0-4297-8EAF-AFB863391303}">
      <dgm:prSet/>
      <dgm:spPr/>
      <dgm:t>
        <a:bodyPr/>
        <a:lstStyle/>
        <a:p>
          <a:endParaRPr lang="da-DK"/>
        </a:p>
      </dgm:t>
    </dgm:pt>
    <dgm:pt modelId="{4FB40568-9AF8-481D-B9B4-A044AF3986F3}" type="sibTrans" cxnId="{B453AA69-F0C0-4297-8EAF-AFB863391303}">
      <dgm:prSet/>
      <dgm:spPr/>
      <dgm:t>
        <a:bodyPr/>
        <a:lstStyle/>
        <a:p>
          <a:endParaRPr lang="da-DK"/>
        </a:p>
      </dgm:t>
    </dgm:pt>
    <dgm:pt modelId="{0E53DE9D-860B-4D26-AB7B-C095E779BD59}">
      <dgm:prSet/>
      <dgm:spPr/>
      <dgm:t>
        <a:bodyPr/>
        <a:lstStyle/>
        <a:p>
          <a:r>
            <a:rPr lang="da-DK">
              <a:latin typeface="Calibri" panose="020F0502020204030204" pitchFamily="34" charset="0"/>
              <a:cs typeface="Calibri" panose="020F0502020204030204" pitchFamily="34" charset="0"/>
            </a:rPr>
            <a:t>At I arbejder sammen om at udvikle produkter, der hjælper de voksne, så de kan hjælpe jer med at skabe trygge fællesskaber i klassen og på skolen.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90DF28-4C64-4D51-BB3B-CD4AFAA22503}" type="parTrans" cxnId="{F8F0C893-AA0D-45E7-990C-DA365DB8EB6A}">
      <dgm:prSet/>
      <dgm:spPr/>
      <dgm:t>
        <a:bodyPr/>
        <a:lstStyle/>
        <a:p>
          <a:endParaRPr lang="da-DK"/>
        </a:p>
      </dgm:t>
    </dgm:pt>
    <dgm:pt modelId="{850410C2-A4B0-41A8-AE71-D2233AECFD37}" type="sibTrans" cxnId="{F8F0C893-AA0D-45E7-990C-DA365DB8EB6A}">
      <dgm:prSet/>
      <dgm:spPr/>
      <dgm:t>
        <a:bodyPr/>
        <a:lstStyle/>
        <a:p>
          <a:endParaRPr lang="da-DK"/>
        </a:p>
      </dgm:t>
    </dgm:pt>
    <dgm:pt modelId="{D697B1D0-02A8-43D9-B2F2-67EA8438BD17}" type="pres">
      <dgm:prSet presAssocID="{897A68EB-8CD2-4057-92BB-CAF93405755E}" presName="linearFlow" presStyleCnt="0">
        <dgm:presLayoutVars>
          <dgm:resizeHandles val="exact"/>
        </dgm:presLayoutVars>
      </dgm:prSet>
      <dgm:spPr/>
    </dgm:pt>
    <dgm:pt modelId="{60A47B53-31C6-478A-824B-7BAECBD9CA31}" type="pres">
      <dgm:prSet presAssocID="{8B184808-3497-4D6A-B50B-88B6BE4D039A}" presName="node" presStyleLbl="node1" presStyleIdx="0" presStyleCnt="1">
        <dgm:presLayoutVars>
          <dgm:bulletEnabled val="1"/>
        </dgm:presLayoutVars>
      </dgm:prSet>
      <dgm:spPr/>
    </dgm:pt>
  </dgm:ptLst>
  <dgm:cxnLst>
    <dgm:cxn modelId="{6D05FF06-70D2-487A-BE1B-8488C74BA8D6}" srcId="{8B184808-3497-4D6A-B50B-88B6BE4D039A}" destId="{068ABB4F-7632-4B73-A764-C48759B3FEF4}" srcOrd="0" destOrd="0" parTransId="{9374062D-9FFF-4322-A277-0E597E2D1FDB}" sibTransId="{9C183206-80A0-41BE-B42D-7BF1B6404CF9}"/>
    <dgm:cxn modelId="{9C74D63A-CBE2-4DC5-B021-788F295C4348}" type="presOf" srcId="{068ABB4F-7632-4B73-A764-C48759B3FEF4}" destId="{60A47B53-31C6-478A-824B-7BAECBD9CA31}" srcOrd="0" destOrd="1" presId="urn:microsoft.com/office/officeart/2005/8/layout/process2"/>
    <dgm:cxn modelId="{AF743D3B-8176-4F22-B67A-EDE45452E3C0}" type="presOf" srcId="{8B184808-3497-4D6A-B50B-88B6BE4D039A}" destId="{60A47B53-31C6-478A-824B-7BAECBD9CA31}" srcOrd="0" destOrd="0" presId="urn:microsoft.com/office/officeart/2005/8/layout/process2"/>
    <dgm:cxn modelId="{7443EC45-0168-4DD9-AEA6-CFD9905B0388}" srcId="{897A68EB-8CD2-4057-92BB-CAF93405755E}" destId="{8B184808-3497-4D6A-B50B-88B6BE4D039A}" srcOrd="0" destOrd="0" parTransId="{FBD30A9A-E250-4F34-B4E7-A8F7F8B0EF89}" sibTransId="{DB240CF9-A36B-4F41-B8D8-0C86FA3CEF23}"/>
    <dgm:cxn modelId="{B453AA69-F0C0-4297-8EAF-AFB863391303}" srcId="{8B184808-3497-4D6A-B50B-88B6BE4D039A}" destId="{2E82D6E2-E2DF-4AEB-8185-671FDBAC6931}" srcOrd="1" destOrd="0" parTransId="{FEEE2F24-D5A6-408F-AA9B-2703AD8E1047}" sibTransId="{4FB40568-9AF8-481D-B9B4-A044AF3986F3}"/>
    <dgm:cxn modelId="{DEA80D4D-762B-4692-B85E-02260046D09F}" type="presOf" srcId="{2E82D6E2-E2DF-4AEB-8185-671FDBAC6931}" destId="{60A47B53-31C6-478A-824B-7BAECBD9CA31}" srcOrd="0" destOrd="2" presId="urn:microsoft.com/office/officeart/2005/8/layout/process2"/>
    <dgm:cxn modelId="{6E06CB80-89D5-4295-9BE7-0D7A5481636D}" type="presOf" srcId="{0E53DE9D-860B-4D26-AB7B-C095E779BD59}" destId="{60A47B53-31C6-478A-824B-7BAECBD9CA31}" srcOrd="0" destOrd="3" presId="urn:microsoft.com/office/officeart/2005/8/layout/process2"/>
    <dgm:cxn modelId="{F8F0C893-AA0D-45E7-990C-DA365DB8EB6A}" srcId="{8B184808-3497-4D6A-B50B-88B6BE4D039A}" destId="{0E53DE9D-860B-4D26-AB7B-C095E779BD59}" srcOrd="2" destOrd="0" parTransId="{DB90DF28-4C64-4D51-BB3B-CD4AFAA22503}" sibTransId="{850410C2-A4B0-41A8-AE71-D2233AECFD37}"/>
    <dgm:cxn modelId="{AB110FC8-2541-4B57-B53E-5A3EBB81F14F}" type="presOf" srcId="{897A68EB-8CD2-4057-92BB-CAF93405755E}" destId="{D697B1D0-02A8-43D9-B2F2-67EA8438BD17}" srcOrd="0" destOrd="0" presId="urn:microsoft.com/office/officeart/2005/8/layout/process2"/>
    <dgm:cxn modelId="{455599F3-B874-4CFE-8B3D-F191E627439E}" type="presParOf" srcId="{D697B1D0-02A8-43D9-B2F2-67EA8438BD17}" destId="{60A47B53-31C6-478A-824B-7BAECBD9CA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47B53-31C6-478A-824B-7BAECBD9CA31}">
      <dsp:nvSpPr>
        <dsp:cNvPr id="0" name=""/>
        <dsp:cNvSpPr/>
      </dsp:nvSpPr>
      <dsp:spPr>
        <a:xfrm>
          <a:off x="0" y="2109"/>
          <a:ext cx="7419975" cy="431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>
              <a:latin typeface="Calibri" panose="020F0502020204030204" pitchFamily="34" charset="0"/>
              <a:cs typeface="Calibri" panose="020F0502020204030204" pitchFamily="34" charset="0"/>
            </a:rPr>
            <a:t>Mål</a:t>
          </a:r>
          <a:endParaRPr lang="en-US" sz="2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>
              <a:latin typeface="Calibri" panose="020F0502020204030204" pitchFamily="34" charset="0"/>
              <a:cs typeface="Calibri" panose="020F0502020204030204" pitchFamily="34" charset="0"/>
            </a:rPr>
            <a:t>At I undersøger og taler med hinanden om, hvordan vi sammenligner os med hinanden, og hvilke forskellige betydninger det kan have for den enkelte og fællesskabet.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>
              <a:latin typeface="Calibri" panose="020F0502020204030204" pitchFamily="34" charset="0"/>
              <a:cs typeface="Calibri" panose="020F0502020204030204" pitchFamily="34" charset="0"/>
            </a:rPr>
            <a:t>At I arbejder med, hvordan klassefællesskabet og andre fællesskaber på skolen bliver trygge, så ingen elever føler sig forkerte eller udenfor. ​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200" kern="1200">
              <a:latin typeface="Calibri" panose="020F0502020204030204" pitchFamily="34" charset="0"/>
              <a:cs typeface="Calibri" panose="020F0502020204030204" pitchFamily="34" charset="0"/>
            </a:rPr>
            <a:t>At I arbejder sammen om at udvikle produkter, der hjælper de voksne, så de kan hjælpe jer med at skabe trygge fællesskaber i klassen og på skolen.</a:t>
          </a:r>
          <a:endParaRPr lang="en-US" sz="22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6393" y="128502"/>
        <a:ext cx="7167189" cy="406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A1D3-A148-49D1-8F38-65B22E9E05D2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1B69-9944-47D3-BED5-DDFD5FD8256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2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7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Overvej om denne slide skal vises igen senere – med en markering af, hvor på pladen, eleverne befinder sig.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2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Indsæt nyt billede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9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01B69-9944-47D3-BED5-DDFD5FD825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6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9E6653F-D336-4BDD-9024-851F72533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857999"/>
          </a:xfrm>
          <a:solidFill>
            <a:srgbClr val="D9D9D9"/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F4F3A7-D0E7-4F4C-9813-1154A5747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74" y="5307806"/>
            <a:ext cx="1421837" cy="10431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E66B35-1D24-457B-804D-4B818BA07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017351"/>
            <a:ext cx="8244000" cy="15816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CF1C3E-0997-472F-8448-D55D0A9F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88242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farvet boks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AD8BD0-6AEF-B249-1D42-B2E34EA107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51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F84516-6625-B35D-0B10-BEBB72E73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422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AC7DAE7-ACC6-A372-39CB-D3CE78FC6B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17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og farvet boks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EA07A-17DE-5CD3-9CEB-CFF0C367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2510" y="1"/>
            <a:ext cx="3969490" cy="6858000"/>
          </a:xfrm>
          <a:solidFill>
            <a:srgbClr val="00677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5933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CF4FEDB-5EEC-C661-54AC-C6332DAB9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422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D55BAD0-C6D2-C497-F4E7-98DE6BF32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1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A4A3A4"/>
          </p15:clr>
        </p15:guide>
        <p15:guide id="2" pos="2729">
          <p15:clr>
            <a:srgbClr val="A4A3A4"/>
          </p15:clr>
        </p15:guide>
        <p15:guide id="3" pos="4951">
          <p15:clr>
            <a:srgbClr val="A4A3A4"/>
          </p15:clr>
        </p15:guide>
        <p15:guide id="4" pos="5178">
          <p15:clr>
            <a:srgbClr val="A4A3A4"/>
          </p15:clr>
        </p15:guide>
        <p15:guide id="5" orient="horz" pos="368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52214CC-ED68-4D25-AFC8-9C36D97A4D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2510" y="0"/>
            <a:ext cx="396949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A1C4F23-EB31-A6FF-DA76-A96E2B7E4E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4C5C92A-AFC1-8824-B08A-230607DC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6812" y="6522575"/>
            <a:ext cx="27432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0B0A9B2-0C9F-A0C3-DE50-6C048A3F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5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oks og en spalt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D05DAB-B88F-543E-C930-034B30B9E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3154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DA3B26-9D31-A1B3-7C40-331FF78CC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ADB23C-9129-8D3B-EC8D-A99F7371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oks og to spalt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13395-A8C5-BB20-3281-2FCF685F27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8952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6BD3734-CF74-1A14-4E3C-7236CFB55B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8B4FC12-F743-3A6D-8CEA-E79E5347D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8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og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96949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6799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0AE7B1-BB0E-253C-C218-AE096101C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8EECDA4-3419-A3C7-08EE-AD7418E8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FE289EB-E381-A764-F991-D1D77911D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7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C33BD4E-6239-9ECD-D884-21A00F418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251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22251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8981" y="441326"/>
            <a:ext cx="3090107" cy="1586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5DBAD2-767B-277E-F07D-812773366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5422" y="2614245"/>
            <a:ext cx="3083666" cy="369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581423-93D6-81E0-0E6B-A1EE63FA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19AD80-1281-FF3B-F420-7CE88CD6F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2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C33BD4E-6239-9ECD-D884-21A00F418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"/>
            <a:ext cx="3969490" cy="6858000"/>
          </a:xfrm>
          <a:solidFill>
            <a:srgbClr val="00677F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E2FCAA9-D56F-4C0D-969C-9BAF507784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9490" y="0"/>
            <a:ext cx="822251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41326"/>
            <a:ext cx="3083666" cy="1586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5DBAD2-767B-277E-F07D-812773366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2" y="2614245"/>
            <a:ext cx="3083666" cy="3694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F51845A-BF35-134C-F8EE-02A885C9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C8784C6-1B06-D0B9-7D3E-52DDB77148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DC4B3198-3366-4AA9-8E9B-12937AACC8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6108" y="0"/>
            <a:ext cx="6895892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329474-86FF-BD13-178F-1307A5BBA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30383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692150"/>
            <a:ext cx="4410281" cy="1336675"/>
          </a:xfrm>
        </p:spPr>
        <p:txBody>
          <a:bodyPr/>
          <a:lstStyle>
            <a:lvl1pPr>
              <a:lnSpc>
                <a:spcPct val="100000"/>
              </a:lnSpc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KLIK FOR AT REDIGERE 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572638-873D-77BC-534E-83F4155DC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355" y="2790825"/>
            <a:ext cx="3083666" cy="327071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5726239-D57D-37F4-3E89-C775A28C7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4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41" userDrawn="1">
          <p15:clr>
            <a:srgbClr val="A4A3A4"/>
          </p15:clr>
        </p15:guide>
        <p15:guide id="6" pos="306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139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farvet 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B72405-100C-C947-A9C2-CF00BD1C1E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1" y="1"/>
            <a:ext cx="689460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329474-86FF-BD13-178F-1307A5BBA6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8162" y="1"/>
            <a:ext cx="530383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075" y="692150"/>
            <a:ext cx="4410281" cy="1336675"/>
          </a:xfrm>
        </p:spPr>
        <p:txBody>
          <a:bodyPr/>
          <a:lstStyle>
            <a:lvl1pPr>
              <a:lnSpc>
                <a:spcPct val="100000"/>
              </a:lnSpc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KLIK FOR AT REDIGERE 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572638-873D-77BC-534E-83F4155DCB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7517" y="2790825"/>
            <a:ext cx="3083666" cy="327071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3D08552-DCCC-9260-1285-817D43DBBF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9FF8A9-6DED-9890-A049-EB7EFD1998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5" y="3740177"/>
            <a:ext cx="5643562" cy="2879725"/>
          </a:xfrm>
        </p:spPr>
        <p:txBody>
          <a:bodyPr anchor="b" anchorCtr="0"/>
          <a:lstStyle>
            <a:lvl1pPr marL="0" indent="0">
              <a:buNone/>
              <a:defRPr sz="20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21%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A7889A7-2832-DEEA-898C-7BDFFC8561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792" y="3029929"/>
            <a:ext cx="2881958" cy="663575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Elicient</a:t>
            </a:r>
            <a:r>
              <a:rPr lang="en-US"/>
              <a:t> </a:t>
            </a:r>
            <a:r>
              <a:rPr lang="en-US" err="1"/>
              <a:t>autat</a:t>
            </a:r>
            <a:r>
              <a:rPr lang="en-US"/>
              <a:t> ped que </a:t>
            </a:r>
            <a:r>
              <a:rPr lang="en-US" err="1"/>
              <a:t>invella</a:t>
            </a:r>
            <a:r>
              <a:rPr lang="en-US"/>
              <a:t> </a:t>
            </a:r>
            <a:r>
              <a:rPr lang="en-US" err="1"/>
              <a:t>cullabo</a:t>
            </a:r>
            <a:r>
              <a:rPr lang="en-US"/>
              <a:t> rem </a:t>
            </a:r>
            <a:r>
              <a:rPr lang="en-US" err="1"/>
              <a:t>voluptam</a:t>
            </a:r>
            <a:r>
              <a:rPr lang="en-US"/>
              <a:t> </a:t>
            </a:r>
            <a:r>
              <a:rPr lang="en-US" err="1"/>
              <a:t>dolup</a:t>
            </a:r>
            <a:r>
              <a:rPr lang="en-US"/>
              <a:t> </a:t>
            </a:r>
            <a:r>
              <a:rPr lang="en-US" err="1"/>
              <a:t>tatqui</a:t>
            </a:r>
            <a:r>
              <a:rPr lang="en-US"/>
              <a:t> </a:t>
            </a:r>
            <a:r>
              <a:rPr lang="en-US" err="1"/>
              <a:t>officta</a:t>
            </a:r>
            <a:r>
              <a:rPr lang="en-US"/>
              <a:t> del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dem ante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exerore</a:t>
            </a:r>
            <a:r>
              <a:rPr lang="en-US"/>
              <a:t> </a:t>
            </a:r>
            <a:r>
              <a:rPr lang="en-US" err="1"/>
              <a:t>odition</a:t>
            </a:r>
            <a:r>
              <a:rPr lang="en-US"/>
              <a:t> pro </a:t>
            </a:r>
            <a:r>
              <a:rPr lang="en-US" err="1"/>
              <a:t>miltatqui</a:t>
            </a:r>
            <a:r>
              <a:rPr lang="en-US"/>
              <a:t> </a:t>
            </a:r>
            <a:r>
              <a:rPr lang="en-US" err="1"/>
              <a:t>officta</a:t>
            </a:r>
            <a:r>
              <a:rPr lang="en-US"/>
              <a:t> del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dem ante </a:t>
            </a:r>
            <a:r>
              <a:rPr lang="en-US" err="1"/>
              <a:t>mo</a:t>
            </a:r>
            <a:r>
              <a:rPr lang="en-US"/>
              <a:t> </a:t>
            </a:r>
            <a:r>
              <a:rPr lang="en-US" err="1"/>
              <a:t>exer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41" userDrawn="1">
          <p15:clr>
            <a:srgbClr val="A4A3A4"/>
          </p15:clr>
        </p15:guide>
        <p15:guide id="6" pos="3069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1139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skrå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79E6653F-D336-4BDD-9024-851F72533B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FF4F3A7-D0E7-4F4C-9813-1154A5747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1174" y="5307806"/>
            <a:ext cx="1421837" cy="1043149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E66B35-1D24-457B-804D-4B818BA07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017351"/>
            <a:ext cx="8244000" cy="1581664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CF1C3E-0997-472F-8448-D55D0A9F9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334893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på farvet boks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5D05DAB-B88F-543E-C930-034B30B9E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5933" y="441326"/>
            <a:ext cx="7416799" cy="1152988"/>
          </a:xfrm>
        </p:spPr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42375" y="1825625"/>
            <a:ext cx="7413154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E673D3D-CF67-1AF2-88AA-AB874638C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471" y="2453267"/>
            <a:ext cx="3083666" cy="385545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/>
              <a:t>Klik for at redigere citat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5DA3B26-9D31-A1B3-7C40-331FF78CC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ADB23C-9129-8D3B-EC8D-A99F7371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375" y="6211893"/>
            <a:ext cx="7416000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CC6346B-0620-33F4-E907-A42B19E1FA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3304" y="1210563"/>
            <a:ext cx="450000" cy="5976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1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på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6A4ABB3-76E6-3899-CF96-955B8445769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63E8A9D-8E98-FB9A-4FBA-61B5A7A2B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000" y="851075"/>
            <a:ext cx="450000" cy="597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5A7907-CE17-543D-9CC2-1058019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EF752-011A-C643-4CDE-CF7926D8B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9776" y="1808163"/>
            <a:ext cx="8029574" cy="4500562"/>
          </a:xfrm>
        </p:spPr>
        <p:txBody>
          <a:bodyPr/>
          <a:lstStyle>
            <a:lvl1pPr marL="0" indent="0" algn="ctr">
              <a:buFontTx/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citat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332AA9C-F67D-B661-C699-F7C2F41A4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1EF39-C691-78DF-AF86-15581B472DD7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felt, </a:t>
            </a:r>
            <a:r>
              <a:rPr lang="en-US" sz="1000" err="1">
                <a:solidFill>
                  <a:schemeClr val="accent2"/>
                </a:solidFill>
              </a:rPr>
              <a:t>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knappen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midten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af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sliden</a:t>
            </a:r>
            <a:r>
              <a:rPr lang="en-US" sz="1000">
                <a:solidFill>
                  <a:schemeClr val="accent2"/>
                </a:solidFill>
              </a:rPr>
              <a:t>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Når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har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markeret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felt, </a:t>
            </a:r>
            <a:r>
              <a:rPr lang="en-US" sz="1000" err="1">
                <a:solidFill>
                  <a:schemeClr val="accent2"/>
                </a:solidFill>
              </a:rPr>
              <a:t>vælger</a:t>
            </a:r>
            <a:r>
              <a:rPr lang="en-US" sz="1000">
                <a:solidFill>
                  <a:schemeClr val="accent2"/>
                </a:solidFill>
              </a:rPr>
              <a:t> du ‘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’ I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øverst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dernæst</a:t>
            </a:r>
            <a:r>
              <a:rPr lang="en-US" sz="1000">
                <a:solidFill>
                  <a:schemeClr val="accent2"/>
                </a:solidFill>
              </a:rPr>
              <a:t> ‘</a:t>
            </a:r>
            <a:r>
              <a:rPr lang="en-US" sz="1000" err="1">
                <a:solidFill>
                  <a:schemeClr val="accent2"/>
                </a:solidFill>
              </a:rPr>
              <a:t>Billeder</a:t>
            </a:r>
            <a:r>
              <a:rPr lang="en-US" sz="1000">
                <a:solidFill>
                  <a:schemeClr val="accent2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8858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på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63E8A9D-8E98-FB9A-4FBA-61B5A7A2B8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000" y="851075"/>
            <a:ext cx="450000" cy="597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E5A7907-CE17-543D-9CC2-10580193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EE36BBC-0331-0D4C-6CD8-2DF154827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5EF752-011A-C643-4CDE-CF7926D8B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9776" y="1808163"/>
            <a:ext cx="8029574" cy="4500562"/>
          </a:xfrm>
        </p:spPr>
        <p:txBody>
          <a:bodyPr/>
          <a:lstStyle>
            <a:lvl1pPr marL="0" indent="0" algn="ctr">
              <a:buFontTx/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citat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-bi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D641BBC-913A-4539-9B6C-0F98DE02D2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B25D-2E27-4AA6-8650-6E2C41B36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5BBD5C5-260E-A018-2729-7AB86E9A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6812" y="6522575"/>
            <a:ext cx="27432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C5598FB-2A2F-88FC-E6FD-4B3BBC14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C80B95-6646-6233-5503-0C1FA81A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2D576A7-C7DD-D39D-97FD-D38EEC4F04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7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D6E58-B8D7-9355-F6AB-BA86E9F33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25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65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med billede – sk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6E31057E-58BE-CB7C-9D4B-04AFE25C62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9AFBA-7B78-873F-46D4-8DB290C8EC3C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billed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&gt; billed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browse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billedet</a:t>
            </a:r>
            <a:endParaRPr lang="en-US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0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med billede – l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98771D2-C644-71F3-BC75-7DEE755F11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3A4C3-858D-210B-FC14-092709C2FCBF}"/>
              </a:ext>
            </a:extLst>
          </p:cNvPr>
          <p:cNvSpPr txBox="1"/>
          <p:nvPr userDrawn="1"/>
        </p:nvSpPr>
        <p:spPr>
          <a:xfrm>
            <a:off x="4332287" y="-781533"/>
            <a:ext cx="3527425" cy="6017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billed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klikke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det </a:t>
            </a:r>
            <a:r>
              <a:rPr lang="en-US" sz="1000" err="1">
                <a:solidFill>
                  <a:schemeClr val="accent2"/>
                </a:solidFill>
              </a:rPr>
              <a:t>grå</a:t>
            </a:r>
            <a:r>
              <a:rPr lang="en-US" sz="1000">
                <a:solidFill>
                  <a:schemeClr val="accent2"/>
                </a:solidFill>
              </a:rPr>
              <a:t> felt. </a:t>
            </a:r>
            <a:br>
              <a:rPr lang="en-US" sz="1000">
                <a:solidFill>
                  <a:schemeClr val="accent2"/>
                </a:solidFill>
              </a:rPr>
            </a:b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menuen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Indsæt</a:t>
            </a:r>
            <a:r>
              <a:rPr lang="en-US" sz="1000">
                <a:solidFill>
                  <a:schemeClr val="accent2"/>
                </a:solidFill>
              </a:rPr>
              <a:t> &gt; billed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browse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billedet</a:t>
            </a:r>
            <a:endParaRPr lang="en-US" sz="1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- far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7ADDD-2244-F02A-CFFD-05585491F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4333" y="-4335"/>
            <a:ext cx="12201604" cy="68601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07689 h 6858000"/>
              <a:gd name="connsiteX5" fmla="*/ 0 w 12192000"/>
              <a:gd name="connsiteY5" fmla="*/ 0 h 6858000"/>
              <a:gd name="connsiteX0" fmla="*/ 0 w 12192000"/>
              <a:gd name="connsiteY0" fmla="*/ 4334 h 6862334"/>
              <a:gd name="connsiteX1" fmla="*/ 6067109 w 12192000"/>
              <a:gd name="connsiteY1" fmla="*/ 0 h 6862334"/>
              <a:gd name="connsiteX2" fmla="*/ 12192000 w 12192000"/>
              <a:gd name="connsiteY2" fmla="*/ 4334 h 6862334"/>
              <a:gd name="connsiteX3" fmla="*/ 12192000 w 12192000"/>
              <a:gd name="connsiteY3" fmla="*/ 6862334 h 6862334"/>
              <a:gd name="connsiteX4" fmla="*/ 0 w 12192000"/>
              <a:gd name="connsiteY4" fmla="*/ 6862334 h 6862334"/>
              <a:gd name="connsiteX5" fmla="*/ 0 w 12192000"/>
              <a:gd name="connsiteY5" fmla="*/ 312023 h 6862334"/>
              <a:gd name="connsiteX6" fmla="*/ 0 w 12192000"/>
              <a:gd name="connsiteY6" fmla="*/ 4334 h 6862334"/>
              <a:gd name="connsiteX0" fmla="*/ 0 w 12192000"/>
              <a:gd name="connsiteY0" fmla="*/ 312023 h 6862334"/>
              <a:gd name="connsiteX1" fmla="*/ 6067109 w 12192000"/>
              <a:gd name="connsiteY1" fmla="*/ 0 h 6862334"/>
              <a:gd name="connsiteX2" fmla="*/ 12192000 w 12192000"/>
              <a:gd name="connsiteY2" fmla="*/ 4334 h 6862334"/>
              <a:gd name="connsiteX3" fmla="*/ 12192000 w 12192000"/>
              <a:gd name="connsiteY3" fmla="*/ 6862334 h 6862334"/>
              <a:gd name="connsiteX4" fmla="*/ 0 w 12192000"/>
              <a:gd name="connsiteY4" fmla="*/ 6862334 h 6862334"/>
              <a:gd name="connsiteX5" fmla="*/ 0 w 12192000"/>
              <a:gd name="connsiteY5" fmla="*/ 312023 h 6862334"/>
              <a:gd name="connsiteX0" fmla="*/ 0 w 12192000"/>
              <a:gd name="connsiteY0" fmla="*/ 312023 h 6862334"/>
              <a:gd name="connsiteX1" fmla="*/ 6067109 w 12192000"/>
              <a:gd name="connsiteY1" fmla="*/ 0 h 6862334"/>
              <a:gd name="connsiteX2" fmla="*/ 12025877 w 12192000"/>
              <a:gd name="connsiteY2" fmla="*/ 0 h 6862334"/>
              <a:gd name="connsiteX3" fmla="*/ 12192000 w 12192000"/>
              <a:gd name="connsiteY3" fmla="*/ 4334 h 6862334"/>
              <a:gd name="connsiteX4" fmla="*/ 12192000 w 12192000"/>
              <a:gd name="connsiteY4" fmla="*/ 6862334 h 6862334"/>
              <a:gd name="connsiteX5" fmla="*/ 0 w 12192000"/>
              <a:gd name="connsiteY5" fmla="*/ 6862334 h 6862334"/>
              <a:gd name="connsiteX6" fmla="*/ 0 w 12192000"/>
              <a:gd name="connsiteY6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2000 w 12194889"/>
              <a:gd name="connsiteY3" fmla="*/ 4334 h 6862334"/>
              <a:gd name="connsiteX4" fmla="*/ 12194889 w 12194889"/>
              <a:gd name="connsiteY4" fmla="*/ 3202567 h 6862334"/>
              <a:gd name="connsiteX5" fmla="*/ 12192000 w 12194889"/>
              <a:gd name="connsiteY5" fmla="*/ 6862334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2000 w 12194889"/>
              <a:gd name="connsiteY4" fmla="*/ 6862334 h 6862334"/>
              <a:gd name="connsiteX5" fmla="*/ 0 w 12194889"/>
              <a:gd name="connsiteY5" fmla="*/ 6862334 h 6862334"/>
              <a:gd name="connsiteX6" fmla="*/ 0 w 12194889"/>
              <a:gd name="connsiteY6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12192000 w 12194889"/>
              <a:gd name="connsiteY5" fmla="*/ 6862334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12192000 w 12194889"/>
              <a:gd name="connsiteY5" fmla="*/ 6862334 h 6862334"/>
              <a:gd name="connsiteX6" fmla="*/ 6270791 w 12194889"/>
              <a:gd name="connsiteY6" fmla="*/ 6860167 h 6862334"/>
              <a:gd name="connsiteX7" fmla="*/ 0 w 12194889"/>
              <a:gd name="connsiteY7" fmla="*/ 6862334 h 6862334"/>
              <a:gd name="connsiteX8" fmla="*/ 0 w 12194889"/>
              <a:gd name="connsiteY8" fmla="*/ 312023 h 6862334"/>
              <a:gd name="connsiteX0" fmla="*/ 0 w 12194889"/>
              <a:gd name="connsiteY0" fmla="*/ 312023 h 6918462"/>
              <a:gd name="connsiteX1" fmla="*/ 6067109 w 12194889"/>
              <a:gd name="connsiteY1" fmla="*/ 0 h 6918462"/>
              <a:gd name="connsiteX2" fmla="*/ 12025877 w 12194889"/>
              <a:gd name="connsiteY2" fmla="*/ 0 h 6918462"/>
              <a:gd name="connsiteX3" fmla="*/ 12194889 w 12194889"/>
              <a:gd name="connsiteY3" fmla="*/ 3202567 h 6918462"/>
              <a:gd name="connsiteX4" fmla="*/ 12190555 w 12194889"/>
              <a:gd name="connsiteY4" fmla="*/ 6556812 h 6918462"/>
              <a:gd name="connsiteX5" fmla="*/ 6270791 w 12194889"/>
              <a:gd name="connsiteY5" fmla="*/ 6860167 h 6918462"/>
              <a:gd name="connsiteX6" fmla="*/ 0 w 12194889"/>
              <a:gd name="connsiteY6" fmla="*/ 6862334 h 6918462"/>
              <a:gd name="connsiteX7" fmla="*/ 0 w 12194889"/>
              <a:gd name="connsiteY7" fmla="*/ 312023 h 6918462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0 w 12194889"/>
              <a:gd name="connsiteY6" fmla="*/ 6862334 h 6862334"/>
              <a:gd name="connsiteX7" fmla="*/ 0 w 12194889"/>
              <a:gd name="connsiteY7" fmla="*/ 312023 h 6862334"/>
              <a:gd name="connsiteX0" fmla="*/ 0 w 12194889"/>
              <a:gd name="connsiteY0" fmla="*/ 312023 h 6862334"/>
              <a:gd name="connsiteX1" fmla="*/ 6067109 w 12194889"/>
              <a:gd name="connsiteY1" fmla="*/ 0 h 6862334"/>
              <a:gd name="connsiteX2" fmla="*/ 12025877 w 12194889"/>
              <a:gd name="connsiteY2" fmla="*/ 0 h 6862334"/>
              <a:gd name="connsiteX3" fmla="*/ 12194889 w 12194889"/>
              <a:gd name="connsiteY3" fmla="*/ 3202567 h 6862334"/>
              <a:gd name="connsiteX4" fmla="*/ 12190555 w 12194889"/>
              <a:gd name="connsiteY4" fmla="*/ 6556812 h 6862334"/>
              <a:gd name="connsiteX5" fmla="*/ 6270791 w 12194889"/>
              <a:gd name="connsiteY5" fmla="*/ 6860167 h 6862334"/>
              <a:gd name="connsiteX6" fmla="*/ 169012 w 12194889"/>
              <a:gd name="connsiteY6" fmla="*/ 6855834 h 6862334"/>
              <a:gd name="connsiteX7" fmla="*/ 0 w 12194889"/>
              <a:gd name="connsiteY7" fmla="*/ 6862334 h 6862334"/>
              <a:gd name="connsiteX8" fmla="*/ 0 w 12194889"/>
              <a:gd name="connsiteY8" fmla="*/ 312023 h 6862334"/>
              <a:gd name="connsiteX0" fmla="*/ 4334 w 12199223"/>
              <a:gd name="connsiteY0" fmla="*/ 312023 h 6862334"/>
              <a:gd name="connsiteX1" fmla="*/ 6071443 w 12199223"/>
              <a:gd name="connsiteY1" fmla="*/ 0 h 6862334"/>
              <a:gd name="connsiteX2" fmla="*/ 12030211 w 12199223"/>
              <a:gd name="connsiteY2" fmla="*/ 0 h 6862334"/>
              <a:gd name="connsiteX3" fmla="*/ 12199223 w 12199223"/>
              <a:gd name="connsiteY3" fmla="*/ 3202567 h 6862334"/>
              <a:gd name="connsiteX4" fmla="*/ 12194889 w 12199223"/>
              <a:gd name="connsiteY4" fmla="*/ 6556812 h 6862334"/>
              <a:gd name="connsiteX5" fmla="*/ 6275125 w 12199223"/>
              <a:gd name="connsiteY5" fmla="*/ 6860167 h 6862334"/>
              <a:gd name="connsiteX6" fmla="*/ 173346 w 12199223"/>
              <a:gd name="connsiteY6" fmla="*/ 6855834 h 6862334"/>
              <a:gd name="connsiteX7" fmla="*/ 4334 w 12199223"/>
              <a:gd name="connsiteY7" fmla="*/ 6862334 h 6862334"/>
              <a:gd name="connsiteX8" fmla="*/ 0 w 12199223"/>
              <a:gd name="connsiteY8" fmla="*/ 3540592 h 6862334"/>
              <a:gd name="connsiteX9" fmla="*/ 4334 w 12199223"/>
              <a:gd name="connsiteY9" fmla="*/ 312023 h 6862334"/>
              <a:gd name="connsiteX0" fmla="*/ 4334 w 12199223"/>
              <a:gd name="connsiteY0" fmla="*/ 312023 h 6860167"/>
              <a:gd name="connsiteX1" fmla="*/ 6071443 w 12199223"/>
              <a:gd name="connsiteY1" fmla="*/ 0 h 6860167"/>
              <a:gd name="connsiteX2" fmla="*/ 12030211 w 12199223"/>
              <a:gd name="connsiteY2" fmla="*/ 0 h 6860167"/>
              <a:gd name="connsiteX3" fmla="*/ 12199223 w 12199223"/>
              <a:gd name="connsiteY3" fmla="*/ 3202567 h 6860167"/>
              <a:gd name="connsiteX4" fmla="*/ 12194889 w 12199223"/>
              <a:gd name="connsiteY4" fmla="*/ 6556812 h 6860167"/>
              <a:gd name="connsiteX5" fmla="*/ 6275125 w 12199223"/>
              <a:gd name="connsiteY5" fmla="*/ 6860167 h 6860167"/>
              <a:gd name="connsiteX6" fmla="*/ 173346 w 12199223"/>
              <a:gd name="connsiteY6" fmla="*/ 6855834 h 6860167"/>
              <a:gd name="connsiteX7" fmla="*/ 0 w 12199223"/>
              <a:gd name="connsiteY7" fmla="*/ 3540592 h 6860167"/>
              <a:gd name="connsiteX8" fmla="*/ 4334 w 12199223"/>
              <a:gd name="connsiteY8" fmla="*/ 312023 h 6860167"/>
              <a:gd name="connsiteX0" fmla="*/ 4334 w 12199223"/>
              <a:gd name="connsiteY0" fmla="*/ 312023 h 6860167"/>
              <a:gd name="connsiteX1" fmla="*/ 6071443 w 12199223"/>
              <a:gd name="connsiteY1" fmla="*/ 0 h 6860167"/>
              <a:gd name="connsiteX2" fmla="*/ 12030211 w 12199223"/>
              <a:gd name="connsiteY2" fmla="*/ 0 h 6860167"/>
              <a:gd name="connsiteX3" fmla="*/ 12199223 w 12199223"/>
              <a:gd name="connsiteY3" fmla="*/ 3202567 h 6860167"/>
              <a:gd name="connsiteX4" fmla="*/ 12197270 w 12199223"/>
              <a:gd name="connsiteY4" fmla="*/ 6556812 h 6860167"/>
              <a:gd name="connsiteX5" fmla="*/ 6275125 w 12199223"/>
              <a:gd name="connsiteY5" fmla="*/ 6860167 h 6860167"/>
              <a:gd name="connsiteX6" fmla="*/ 173346 w 12199223"/>
              <a:gd name="connsiteY6" fmla="*/ 6855834 h 6860167"/>
              <a:gd name="connsiteX7" fmla="*/ 0 w 12199223"/>
              <a:gd name="connsiteY7" fmla="*/ 3540592 h 6860167"/>
              <a:gd name="connsiteX8" fmla="*/ 4334 w 12199223"/>
              <a:gd name="connsiteY8" fmla="*/ 312023 h 6860167"/>
              <a:gd name="connsiteX0" fmla="*/ 4334 w 12201604"/>
              <a:gd name="connsiteY0" fmla="*/ 312023 h 6860167"/>
              <a:gd name="connsiteX1" fmla="*/ 6071443 w 12201604"/>
              <a:gd name="connsiteY1" fmla="*/ 0 h 6860167"/>
              <a:gd name="connsiteX2" fmla="*/ 12030211 w 12201604"/>
              <a:gd name="connsiteY2" fmla="*/ 0 h 6860167"/>
              <a:gd name="connsiteX3" fmla="*/ 12201604 w 12201604"/>
              <a:gd name="connsiteY3" fmla="*/ 3202567 h 6860167"/>
              <a:gd name="connsiteX4" fmla="*/ 12197270 w 12201604"/>
              <a:gd name="connsiteY4" fmla="*/ 6556812 h 6860167"/>
              <a:gd name="connsiteX5" fmla="*/ 6275125 w 12201604"/>
              <a:gd name="connsiteY5" fmla="*/ 6860167 h 6860167"/>
              <a:gd name="connsiteX6" fmla="*/ 173346 w 12201604"/>
              <a:gd name="connsiteY6" fmla="*/ 6855834 h 6860167"/>
              <a:gd name="connsiteX7" fmla="*/ 0 w 12201604"/>
              <a:gd name="connsiteY7" fmla="*/ 3540592 h 6860167"/>
              <a:gd name="connsiteX8" fmla="*/ 4334 w 12201604"/>
              <a:gd name="connsiteY8" fmla="*/ 312023 h 686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1604" h="6860167">
                <a:moveTo>
                  <a:pt x="4334" y="312023"/>
                </a:moveTo>
                <a:lnTo>
                  <a:pt x="6071443" y="0"/>
                </a:lnTo>
                <a:lnTo>
                  <a:pt x="12030211" y="0"/>
                </a:lnTo>
                <a:lnTo>
                  <a:pt x="12201604" y="3202567"/>
                </a:lnTo>
                <a:cubicBezTo>
                  <a:pt x="12200159" y="4320649"/>
                  <a:pt x="12198715" y="5438730"/>
                  <a:pt x="12197270" y="6556812"/>
                </a:cubicBezTo>
                <a:cubicBezTo>
                  <a:pt x="7283634" y="6811053"/>
                  <a:pt x="11864810" y="6579563"/>
                  <a:pt x="6275125" y="6860167"/>
                </a:cubicBezTo>
                <a:lnTo>
                  <a:pt x="173346" y="6855834"/>
                </a:lnTo>
                <a:lnTo>
                  <a:pt x="0" y="3540592"/>
                </a:lnTo>
                <a:cubicBezTo>
                  <a:pt x="1445" y="2464402"/>
                  <a:pt x="2889" y="1388213"/>
                  <a:pt x="4334" y="3120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7674" y="2440104"/>
            <a:ext cx="8244000" cy="1977793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/>
              <a:t>Break slide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5721" y="4417897"/>
            <a:ext cx="4837112" cy="622300"/>
          </a:xfrm>
        </p:spPr>
        <p:txBody>
          <a:bodyPr anchor="t" anchorCtr="0"/>
          <a:lstStyle>
            <a:lvl1pPr marL="0" indent="0" algn="ctr"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4929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D0119D-C8FB-C7F6-C20D-32E94812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4AD7E06-A213-57ED-A406-D9F75C4BB9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5306955"/>
            <a:ext cx="2167464" cy="1001769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6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C826DC-A3B6-4035-9504-2DD4FF4CE680}"/>
              </a:ext>
            </a:extLst>
          </p:cNvPr>
          <p:cNvSpPr/>
          <p:nvPr userDrawn="1"/>
        </p:nvSpPr>
        <p:spPr>
          <a:xfrm rot="-180000">
            <a:off x="114378" y="4369712"/>
            <a:ext cx="12192015" cy="2484083"/>
          </a:xfrm>
          <a:custGeom>
            <a:avLst/>
            <a:gdLst>
              <a:gd name="connsiteX0" fmla="*/ 0 w 12192000"/>
              <a:gd name="connsiteY0" fmla="*/ 0 h 2485291"/>
              <a:gd name="connsiteX1" fmla="*/ 12192000 w 12192000"/>
              <a:gd name="connsiteY1" fmla="*/ 0 h 2485291"/>
              <a:gd name="connsiteX2" fmla="*/ 12192000 w 12192000"/>
              <a:gd name="connsiteY2" fmla="*/ 2485291 h 2485291"/>
              <a:gd name="connsiteX3" fmla="*/ 0 w 12192000"/>
              <a:gd name="connsiteY3" fmla="*/ 2485291 h 2485291"/>
              <a:gd name="connsiteX4" fmla="*/ 0 w 12192000"/>
              <a:gd name="connsiteY4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15 w 12192015"/>
              <a:gd name="connsiteY3" fmla="*/ 2485291 h 2485291"/>
              <a:gd name="connsiteX4" fmla="*/ 0 w 12192015"/>
              <a:gd name="connsiteY4" fmla="*/ 2172904 h 2485291"/>
              <a:gd name="connsiteX5" fmla="*/ 15 w 12192015"/>
              <a:gd name="connsiteY5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5983138 w 12192015"/>
              <a:gd name="connsiteY3" fmla="*/ 2484083 h 2485291"/>
              <a:gd name="connsiteX4" fmla="*/ 15 w 12192015"/>
              <a:gd name="connsiteY4" fmla="*/ 2485291 h 2485291"/>
              <a:gd name="connsiteX5" fmla="*/ 0 w 12192015"/>
              <a:gd name="connsiteY5" fmla="*/ 2172904 h 2485291"/>
              <a:gd name="connsiteX6" fmla="*/ 15 w 12192015"/>
              <a:gd name="connsiteY6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5983138 w 12192015"/>
              <a:gd name="connsiteY3" fmla="*/ 2484083 h 2485291"/>
              <a:gd name="connsiteX4" fmla="*/ 0 w 12192015"/>
              <a:gd name="connsiteY4" fmla="*/ 2172904 h 2485291"/>
              <a:gd name="connsiteX5" fmla="*/ 15 w 12192015"/>
              <a:gd name="connsiteY5" fmla="*/ 0 h 2485291"/>
              <a:gd name="connsiteX0" fmla="*/ 15 w 12192015"/>
              <a:gd name="connsiteY0" fmla="*/ 0 h 2485291"/>
              <a:gd name="connsiteX1" fmla="*/ 12192015 w 12192015"/>
              <a:gd name="connsiteY1" fmla="*/ 0 h 2485291"/>
              <a:gd name="connsiteX2" fmla="*/ 12192015 w 12192015"/>
              <a:gd name="connsiteY2" fmla="*/ 2485291 h 2485291"/>
              <a:gd name="connsiteX3" fmla="*/ 12023278 w 12192015"/>
              <a:gd name="connsiteY3" fmla="*/ 2481109 h 2485291"/>
              <a:gd name="connsiteX4" fmla="*/ 5983138 w 12192015"/>
              <a:gd name="connsiteY4" fmla="*/ 2484083 h 2485291"/>
              <a:gd name="connsiteX5" fmla="*/ 0 w 12192015"/>
              <a:gd name="connsiteY5" fmla="*/ 2172904 h 2485291"/>
              <a:gd name="connsiteX6" fmla="*/ 15 w 12192015"/>
              <a:gd name="connsiteY6" fmla="*/ 0 h 2485291"/>
              <a:gd name="connsiteX0" fmla="*/ 15 w 12192015"/>
              <a:gd name="connsiteY0" fmla="*/ 0 h 2484083"/>
              <a:gd name="connsiteX1" fmla="*/ 12192015 w 12192015"/>
              <a:gd name="connsiteY1" fmla="*/ 0 h 2484083"/>
              <a:gd name="connsiteX2" fmla="*/ 12023278 w 12192015"/>
              <a:gd name="connsiteY2" fmla="*/ 2481109 h 2484083"/>
              <a:gd name="connsiteX3" fmla="*/ 5983138 w 12192015"/>
              <a:gd name="connsiteY3" fmla="*/ 2484083 h 2484083"/>
              <a:gd name="connsiteX4" fmla="*/ 0 w 12192015"/>
              <a:gd name="connsiteY4" fmla="*/ 2172904 h 2484083"/>
              <a:gd name="connsiteX5" fmla="*/ 15 w 12192015"/>
              <a:gd name="connsiteY5" fmla="*/ 0 h 248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15" h="2484083">
                <a:moveTo>
                  <a:pt x="15" y="0"/>
                </a:moveTo>
                <a:lnTo>
                  <a:pt x="12192015" y="0"/>
                </a:lnTo>
                <a:lnTo>
                  <a:pt x="12023278" y="2481109"/>
                </a:lnTo>
                <a:lnTo>
                  <a:pt x="5983138" y="2484083"/>
                </a:lnTo>
                <a:lnTo>
                  <a:pt x="0" y="2172904"/>
                </a:lnTo>
                <a:cubicBezTo>
                  <a:pt x="5" y="1448603"/>
                  <a:pt x="10" y="724301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68A2BB3-89DD-FEAB-DF69-76FBC9D481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80000">
            <a:off x="-69846" y="-652"/>
            <a:ext cx="12199826" cy="4380004"/>
          </a:xfrm>
          <a:custGeom>
            <a:avLst/>
            <a:gdLst>
              <a:gd name="connsiteX0" fmla="*/ 0 w 12192000"/>
              <a:gd name="connsiteY0" fmla="*/ 0 h 4377600"/>
              <a:gd name="connsiteX1" fmla="*/ 12192000 w 12192000"/>
              <a:gd name="connsiteY1" fmla="*/ 0 h 4377600"/>
              <a:gd name="connsiteX2" fmla="*/ 12192000 w 12192000"/>
              <a:gd name="connsiteY2" fmla="*/ 4377600 h 4377600"/>
              <a:gd name="connsiteX3" fmla="*/ 0 w 12192000"/>
              <a:gd name="connsiteY3" fmla="*/ 4377600 h 4377600"/>
              <a:gd name="connsiteX4" fmla="*/ 0 w 12192000"/>
              <a:gd name="connsiteY4" fmla="*/ 0 h 4377600"/>
              <a:gd name="connsiteX0" fmla="*/ 0 w 12192000"/>
              <a:gd name="connsiteY0" fmla="*/ 2404 h 4380004"/>
              <a:gd name="connsiteX1" fmla="*/ 6139914 w 12192000"/>
              <a:gd name="connsiteY1" fmla="*/ 0 h 4380004"/>
              <a:gd name="connsiteX2" fmla="*/ 12192000 w 12192000"/>
              <a:gd name="connsiteY2" fmla="*/ 2404 h 4380004"/>
              <a:gd name="connsiteX3" fmla="*/ 12192000 w 12192000"/>
              <a:gd name="connsiteY3" fmla="*/ 4380004 h 4380004"/>
              <a:gd name="connsiteX4" fmla="*/ 0 w 12192000"/>
              <a:gd name="connsiteY4" fmla="*/ 4380004 h 4380004"/>
              <a:gd name="connsiteX5" fmla="*/ 0 w 12192000"/>
              <a:gd name="connsiteY5" fmla="*/ 2404 h 4380004"/>
              <a:gd name="connsiteX0" fmla="*/ 0 w 12194948"/>
              <a:gd name="connsiteY0" fmla="*/ 2404 h 4380004"/>
              <a:gd name="connsiteX1" fmla="*/ 6139914 w 12194948"/>
              <a:gd name="connsiteY1" fmla="*/ 0 h 4380004"/>
              <a:gd name="connsiteX2" fmla="*/ 12194948 w 12194948"/>
              <a:gd name="connsiteY2" fmla="*/ 310161 h 4380004"/>
              <a:gd name="connsiteX3" fmla="*/ 12192000 w 12194948"/>
              <a:gd name="connsiteY3" fmla="*/ 4380004 h 4380004"/>
              <a:gd name="connsiteX4" fmla="*/ 0 w 12194948"/>
              <a:gd name="connsiteY4" fmla="*/ 4380004 h 4380004"/>
              <a:gd name="connsiteX5" fmla="*/ 0 w 12194948"/>
              <a:gd name="connsiteY5" fmla="*/ 2404 h 4380004"/>
              <a:gd name="connsiteX0" fmla="*/ 4878 w 12199826"/>
              <a:gd name="connsiteY0" fmla="*/ 2404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4878 w 12199826"/>
              <a:gd name="connsiteY6" fmla="*/ 2404 h 4380004"/>
              <a:gd name="connsiteX0" fmla="*/ 181348 w 12199826"/>
              <a:gd name="connsiteY0" fmla="*/ 2114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81348 w 12199826"/>
              <a:gd name="connsiteY6" fmla="*/ 2114 h 4380004"/>
              <a:gd name="connsiteX0" fmla="*/ 178970 w 12199826"/>
              <a:gd name="connsiteY0" fmla="*/ 198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8970 w 12199826"/>
              <a:gd name="connsiteY6" fmla="*/ 1989 h 4380004"/>
              <a:gd name="connsiteX0" fmla="*/ 178970 w 12199826"/>
              <a:gd name="connsiteY0" fmla="*/ 198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8970 w 12199826"/>
              <a:gd name="connsiteY6" fmla="*/ 1989 h 4380004"/>
              <a:gd name="connsiteX0" fmla="*/ 174214 w 12199826"/>
              <a:gd name="connsiteY0" fmla="*/ 1739 h 4380004"/>
              <a:gd name="connsiteX1" fmla="*/ 6144792 w 12199826"/>
              <a:gd name="connsiteY1" fmla="*/ 0 h 4380004"/>
              <a:gd name="connsiteX2" fmla="*/ 12199826 w 12199826"/>
              <a:gd name="connsiteY2" fmla="*/ 310161 h 4380004"/>
              <a:gd name="connsiteX3" fmla="*/ 12196878 w 12199826"/>
              <a:gd name="connsiteY3" fmla="*/ 4380004 h 4380004"/>
              <a:gd name="connsiteX4" fmla="*/ 4878 w 12199826"/>
              <a:gd name="connsiteY4" fmla="*/ 4380004 h 4380004"/>
              <a:gd name="connsiteX5" fmla="*/ 0 w 12199826"/>
              <a:gd name="connsiteY5" fmla="*/ 3273818 h 4380004"/>
              <a:gd name="connsiteX6" fmla="*/ 174214 w 12199826"/>
              <a:gd name="connsiteY6" fmla="*/ 1739 h 438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826" h="4380004">
                <a:moveTo>
                  <a:pt x="174214" y="1739"/>
                </a:moveTo>
                <a:lnTo>
                  <a:pt x="6144792" y="0"/>
                </a:lnTo>
                <a:lnTo>
                  <a:pt x="12199826" y="310161"/>
                </a:lnTo>
                <a:cubicBezTo>
                  <a:pt x="12198843" y="1666775"/>
                  <a:pt x="12197861" y="3023390"/>
                  <a:pt x="12196878" y="4380004"/>
                </a:cubicBezTo>
                <a:lnTo>
                  <a:pt x="4878" y="4380004"/>
                </a:lnTo>
                <a:lnTo>
                  <a:pt x="0" y="3273818"/>
                </a:lnTo>
                <a:lnTo>
                  <a:pt x="174214" y="1739"/>
                </a:ln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4352175"/>
            <a:ext cx="8244000" cy="158166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5686425"/>
            <a:ext cx="4837112" cy="6223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013" y="5306955"/>
            <a:ext cx="142299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5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side med 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0D0119D-C8FB-C7F6-C20D-32E94812B5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80000">
            <a:off x="-2448" y="-3184"/>
            <a:ext cx="12197276" cy="6862227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  <a:gd name="connsiteX4" fmla="*/ 0 w 12192000"/>
              <a:gd name="connsiteY4" fmla="*/ 0 h 6857999"/>
              <a:gd name="connsiteX0" fmla="*/ 0 w 12192000"/>
              <a:gd name="connsiteY0" fmla="*/ 695 h 6858694"/>
              <a:gd name="connsiteX1" fmla="*/ 166607 w 12192000"/>
              <a:gd name="connsiteY1" fmla="*/ 0 h 6858694"/>
              <a:gd name="connsiteX2" fmla="*/ 12192000 w 12192000"/>
              <a:gd name="connsiteY2" fmla="*/ 695 h 6858694"/>
              <a:gd name="connsiteX3" fmla="*/ 12192000 w 12192000"/>
              <a:gd name="connsiteY3" fmla="*/ 6858694 h 6858694"/>
              <a:gd name="connsiteX4" fmla="*/ 0 w 12192000"/>
              <a:gd name="connsiteY4" fmla="*/ 6858694 h 6858694"/>
              <a:gd name="connsiteX5" fmla="*/ 0 w 12192000"/>
              <a:gd name="connsiteY5" fmla="*/ 695 h 6858694"/>
              <a:gd name="connsiteX0" fmla="*/ 1875 w 12193875"/>
              <a:gd name="connsiteY0" fmla="*/ 695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6" fmla="*/ 1875 w 12193875"/>
              <a:gd name="connsiteY6" fmla="*/ 695 h 6858694"/>
              <a:gd name="connsiteX0" fmla="*/ 0 w 12193875"/>
              <a:gd name="connsiteY0" fmla="*/ 3260344 h 6858694"/>
              <a:gd name="connsiteX1" fmla="*/ 168482 w 12193875"/>
              <a:gd name="connsiteY1" fmla="*/ 0 h 6858694"/>
              <a:gd name="connsiteX2" fmla="*/ 12193875 w 12193875"/>
              <a:gd name="connsiteY2" fmla="*/ 695 h 6858694"/>
              <a:gd name="connsiteX3" fmla="*/ 12193875 w 12193875"/>
              <a:gd name="connsiteY3" fmla="*/ 6858694 h 6858694"/>
              <a:gd name="connsiteX4" fmla="*/ 1875 w 12193875"/>
              <a:gd name="connsiteY4" fmla="*/ 6858694 h 6858694"/>
              <a:gd name="connsiteX5" fmla="*/ 0 w 12193875"/>
              <a:gd name="connsiteY5" fmla="*/ 3260344 h 6858694"/>
              <a:gd name="connsiteX0" fmla="*/ 518 w 12194393"/>
              <a:gd name="connsiteY0" fmla="*/ 3260344 h 6858694"/>
              <a:gd name="connsiteX1" fmla="*/ 169000 w 12194393"/>
              <a:gd name="connsiteY1" fmla="*/ 0 h 6858694"/>
              <a:gd name="connsiteX2" fmla="*/ 12194393 w 12194393"/>
              <a:gd name="connsiteY2" fmla="*/ 695 h 6858694"/>
              <a:gd name="connsiteX3" fmla="*/ 12194393 w 12194393"/>
              <a:gd name="connsiteY3" fmla="*/ 6858694 h 6858694"/>
              <a:gd name="connsiteX4" fmla="*/ 2393 w 12194393"/>
              <a:gd name="connsiteY4" fmla="*/ 6858694 h 6858694"/>
              <a:gd name="connsiteX5" fmla="*/ 0 w 12194393"/>
              <a:gd name="connsiteY5" fmla="*/ 6546182 h 6858694"/>
              <a:gd name="connsiteX6" fmla="*/ 518 w 12194393"/>
              <a:gd name="connsiteY6" fmla="*/ 3260344 h 6858694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2393 w 12194393"/>
              <a:gd name="connsiteY5" fmla="*/ 6858694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5937708 w 12194393"/>
              <a:gd name="connsiteY4" fmla="*/ 6859749 h 6859749"/>
              <a:gd name="connsiteX5" fmla="*/ 0 w 12194393"/>
              <a:gd name="connsiteY5" fmla="*/ 6546182 h 6859749"/>
              <a:gd name="connsiteX6" fmla="*/ 518 w 12194393"/>
              <a:gd name="connsiteY6" fmla="*/ 3260344 h 6859749"/>
              <a:gd name="connsiteX0" fmla="*/ 518 w 12194393"/>
              <a:gd name="connsiteY0" fmla="*/ 3260344 h 6859749"/>
              <a:gd name="connsiteX1" fmla="*/ 169000 w 12194393"/>
              <a:gd name="connsiteY1" fmla="*/ 0 h 6859749"/>
              <a:gd name="connsiteX2" fmla="*/ 12194393 w 12194393"/>
              <a:gd name="connsiteY2" fmla="*/ 695 h 6859749"/>
              <a:gd name="connsiteX3" fmla="*/ 12194393 w 12194393"/>
              <a:gd name="connsiteY3" fmla="*/ 6858694 h 6859749"/>
              <a:gd name="connsiteX4" fmla="*/ 12028035 w 12194393"/>
              <a:gd name="connsiteY4" fmla="*/ 6854636 h 6859749"/>
              <a:gd name="connsiteX5" fmla="*/ 5937708 w 12194393"/>
              <a:gd name="connsiteY5" fmla="*/ 6859749 h 6859749"/>
              <a:gd name="connsiteX6" fmla="*/ 0 w 12194393"/>
              <a:gd name="connsiteY6" fmla="*/ 6546182 h 6859749"/>
              <a:gd name="connsiteX7" fmla="*/ 518 w 12194393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194393 w 12197276"/>
              <a:gd name="connsiteY4" fmla="*/ 6858694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7276 w 12197276"/>
              <a:gd name="connsiteY3" fmla="*/ 3625329 h 6859749"/>
              <a:gd name="connsiteX4" fmla="*/ 12028035 w 12197276"/>
              <a:gd name="connsiteY4" fmla="*/ 6854636 h 6859749"/>
              <a:gd name="connsiteX5" fmla="*/ 5937708 w 12197276"/>
              <a:gd name="connsiteY5" fmla="*/ 6859749 h 6859749"/>
              <a:gd name="connsiteX6" fmla="*/ 0 w 12197276"/>
              <a:gd name="connsiteY6" fmla="*/ 6546182 h 6859749"/>
              <a:gd name="connsiteX7" fmla="*/ 518 w 12197276"/>
              <a:gd name="connsiteY7" fmla="*/ 3260344 h 6859749"/>
              <a:gd name="connsiteX0" fmla="*/ 518 w 12197276"/>
              <a:gd name="connsiteY0" fmla="*/ 3260344 h 6859749"/>
              <a:gd name="connsiteX1" fmla="*/ 169000 w 12197276"/>
              <a:gd name="connsiteY1" fmla="*/ 0 h 6859749"/>
              <a:gd name="connsiteX2" fmla="*/ 12194393 w 12197276"/>
              <a:gd name="connsiteY2" fmla="*/ 695 h 6859749"/>
              <a:gd name="connsiteX3" fmla="*/ 12192279 w 12197276"/>
              <a:gd name="connsiteY3" fmla="*/ 308202 h 6859749"/>
              <a:gd name="connsiteX4" fmla="*/ 12197276 w 12197276"/>
              <a:gd name="connsiteY4" fmla="*/ 3625329 h 6859749"/>
              <a:gd name="connsiteX5" fmla="*/ 12028035 w 12197276"/>
              <a:gd name="connsiteY5" fmla="*/ 6854636 h 6859749"/>
              <a:gd name="connsiteX6" fmla="*/ 5937708 w 12197276"/>
              <a:gd name="connsiteY6" fmla="*/ 6859749 h 6859749"/>
              <a:gd name="connsiteX7" fmla="*/ 0 w 12197276"/>
              <a:gd name="connsiteY7" fmla="*/ 6546182 h 6859749"/>
              <a:gd name="connsiteX8" fmla="*/ 518 w 12197276"/>
              <a:gd name="connsiteY8" fmla="*/ 3260344 h 6859749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4393 w 12197276"/>
              <a:gd name="connsiteY3" fmla="*/ 3173 h 6862227"/>
              <a:gd name="connsiteX4" fmla="*/ 12192279 w 12197276"/>
              <a:gd name="connsiteY4" fmla="*/ 310680 h 6862227"/>
              <a:gd name="connsiteX5" fmla="*/ 12197276 w 12197276"/>
              <a:gd name="connsiteY5" fmla="*/ 3627807 h 6862227"/>
              <a:gd name="connsiteX6" fmla="*/ 12028035 w 12197276"/>
              <a:gd name="connsiteY6" fmla="*/ 6857114 h 6862227"/>
              <a:gd name="connsiteX7" fmla="*/ 5937708 w 12197276"/>
              <a:gd name="connsiteY7" fmla="*/ 6862227 h 6862227"/>
              <a:gd name="connsiteX8" fmla="*/ 0 w 12197276"/>
              <a:gd name="connsiteY8" fmla="*/ 6548660 h 6862227"/>
              <a:gd name="connsiteX9" fmla="*/ 518 w 12197276"/>
              <a:gd name="connsiteY9" fmla="*/ 3262822 h 6862227"/>
              <a:gd name="connsiteX0" fmla="*/ 518 w 12197276"/>
              <a:gd name="connsiteY0" fmla="*/ 3262822 h 6862227"/>
              <a:gd name="connsiteX1" fmla="*/ 169000 w 12197276"/>
              <a:gd name="connsiteY1" fmla="*/ 2478 h 6862227"/>
              <a:gd name="connsiteX2" fmla="*/ 6218652 w 12197276"/>
              <a:gd name="connsiteY2" fmla="*/ 0 h 6862227"/>
              <a:gd name="connsiteX3" fmla="*/ 12192279 w 12197276"/>
              <a:gd name="connsiteY3" fmla="*/ 310680 h 6862227"/>
              <a:gd name="connsiteX4" fmla="*/ 12197276 w 12197276"/>
              <a:gd name="connsiteY4" fmla="*/ 3627807 h 6862227"/>
              <a:gd name="connsiteX5" fmla="*/ 12028035 w 12197276"/>
              <a:gd name="connsiteY5" fmla="*/ 6857114 h 6862227"/>
              <a:gd name="connsiteX6" fmla="*/ 5937708 w 12197276"/>
              <a:gd name="connsiteY6" fmla="*/ 6862227 h 6862227"/>
              <a:gd name="connsiteX7" fmla="*/ 0 w 12197276"/>
              <a:gd name="connsiteY7" fmla="*/ 6548660 h 6862227"/>
              <a:gd name="connsiteX8" fmla="*/ 518 w 12197276"/>
              <a:gd name="connsiteY8" fmla="*/ 3262822 h 68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7276" h="6862227">
                <a:moveTo>
                  <a:pt x="518" y="3262822"/>
                </a:moveTo>
                <a:lnTo>
                  <a:pt x="169000" y="2478"/>
                </a:lnTo>
                <a:lnTo>
                  <a:pt x="6218652" y="0"/>
                </a:lnTo>
                <a:lnTo>
                  <a:pt x="12192279" y="310680"/>
                </a:lnTo>
                <a:cubicBezTo>
                  <a:pt x="12193945" y="1416389"/>
                  <a:pt x="12195610" y="2522098"/>
                  <a:pt x="12197276" y="3627807"/>
                </a:cubicBezTo>
                <a:lnTo>
                  <a:pt x="12028035" y="6857114"/>
                </a:lnTo>
                <a:lnTo>
                  <a:pt x="5937708" y="6862227"/>
                </a:lnTo>
                <a:lnTo>
                  <a:pt x="0" y="6548660"/>
                </a:lnTo>
                <a:cubicBezTo>
                  <a:pt x="173" y="5453381"/>
                  <a:pt x="345" y="4358101"/>
                  <a:pt x="518" y="3262822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GB" err="1"/>
              <a:t>Indsæt</a:t>
            </a:r>
            <a:r>
              <a:rPr lang="en-GB"/>
              <a:t>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59C4-3839-48E3-B78B-BB2623FA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0"/>
            <a:ext cx="1501200" cy="1044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2DF12C5-15BB-4C57-B62C-D33DABB1EA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81011" y="5306955"/>
            <a:ext cx="1422000" cy="1044000"/>
          </a:xfr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DE868F4-8E6D-8E14-A580-EE21A2776A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2" y="2886075"/>
            <a:ext cx="4532313" cy="3228975"/>
          </a:xfrm>
        </p:spPr>
        <p:txBody>
          <a:bodyPr anchor="b" anchorCtr="0"/>
          <a:lstStyle>
            <a:lvl1pPr marL="0" indent="0" algn="l">
              <a:buFontTx/>
              <a:buNone/>
              <a:defRPr sz="3300" b="1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288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432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576000" indent="0"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86679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A4A3A4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e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BFE8A-5EDB-5446-7A1A-266FC7F8FA23}"/>
              </a:ext>
            </a:extLst>
          </p:cNvPr>
          <p:cNvSpPr/>
          <p:nvPr userDrawn="1"/>
        </p:nvSpPr>
        <p:spPr>
          <a:xfrm rot="180000">
            <a:off x="-10122" y="-3260"/>
            <a:ext cx="12215661" cy="68621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020 w 12197020"/>
              <a:gd name="connsiteY0" fmla="*/ 0 h 6858000"/>
              <a:gd name="connsiteX1" fmla="*/ 12197020 w 12197020"/>
              <a:gd name="connsiteY1" fmla="*/ 0 h 6858000"/>
              <a:gd name="connsiteX2" fmla="*/ 12197020 w 12197020"/>
              <a:gd name="connsiteY2" fmla="*/ 6858000 h 6858000"/>
              <a:gd name="connsiteX3" fmla="*/ 5020 w 12197020"/>
              <a:gd name="connsiteY3" fmla="*/ 6858000 h 6858000"/>
              <a:gd name="connsiteX4" fmla="*/ 0 w 12197020"/>
              <a:gd name="connsiteY4" fmla="*/ 307881 h 6858000"/>
              <a:gd name="connsiteX5" fmla="*/ 5020 w 12197020"/>
              <a:gd name="connsiteY5" fmla="*/ 0 h 6858000"/>
              <a:gd name="connsiteX0" fmla="*/ 904600 w 13096600"/>
              <a:gd name="connsiteY0" fmla="*/ 0 h 6858000"/>
              <a:gd name="connsiteX1" fmla="*/ 13096600 w 13096600"/>
              <a:gd name="connsiteY1" fmla="*/ 0 h 6858000"/>
              <a:gd name="connsiteX2" fmla="*/ 13096600 w 13096600"/>
              <a:gd name="connsiteY2" fmla="*/ 6858000 h 6858000"/>
              <a:gd name="connsiteX3" fmla="*/ 904600 w 13096600"/>
              <a:gd name="connsiteY3" fmla="*/ 6858000 h 6858000"/>
              <a:gd name="connsiteX4" fmla="*/ 899580 w 13096600"/>
              <a:gd name="connsiteY4" fmla="*/ 307881 h 6858000"/>
              <a:gd name="connsiteX5" fmla="*/ 899580 w 13096600"/>
              <a:gd name="connsiteY5" fmla="*/ 307881 h 6858000"/>
              <a:gd name="connsiteX6" fmla="*/ 904600 w 13096600"/>
              <a:gd name="connsiteY6" fmla="*/ 0 h 6858000"/>
              <a:gd name="connsiteX0" fmla="*/ 904600 w 13096600"/>
              <a:gd name="connsiteY0" fmla="*/ 3038 h 6861038"/>
              <a:gd name="connsiteX1" fmla="*/ 6923270 w 13096600"/>
              <a:gd name="connsiteY1" fmla="*/ 0 h 6861038"/>
              <a:gd name="connsiteX2" fmla="*/ 13096600 w 13096600"/>
              <a:gd name="connsiteY2" fmla="*/ 3038 h 6861038"/>
              <a:gd name="connsiteX3" fmla="*/ 13096600 w 13096600"/>
              <a:gd name="connsiteY3" fmla="*/ 6861038 h 6861038"/>
              <a:gd name="connsiteX4" fmla="*/ 904600 w 13096600"/>
              <a:gd name="connsiteY4" fmla="*/ 6861038 h 6861038"/>
              <a:gd name="connsiteX5" fmla="*/ 899580 w 13096600"/>
              <a:gd name="connsiteY5" fmla="*/ 310919 h 6861038"/>
              <a:gd name="connsiteX6" fmla="*/ 899580 w 13096600"/>
              <a:gd name="connsiteY6" fmla="*/ 310919 h 6861038"/>
              <a:gd name="connsiteX7" fmla="*/ 904600 w 13096600"/>
              <a:gd name="connsiteY7" fmla="*/ 3038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1228 h 6861347"/>
              <a:gd name="connsiteX1" fmla="*/ 6023690 w 12197020"/>
              <a:gd name="connsiteY1" fmla="*/ 309 h 6861347"/>
              <a:gd name="connsiteX2" fmla="*/ 12032502 w 12197020"/>
              <a:gd name="connsiteY2" fmla="*/ 0 h 6861347"/>
              <a:gd name="connsiteX3" fmla="*/ 12197020 w 12197020"/>
              <a:gd name="connsiteY3" fmla="*/ 3347 h 6861347"/>
              <a:gd name="connsiteX4" fmla="*/ 12197020 w 12197020"/>
              <a:gd name="connsiteY4" fmla="*/ 6861347 h 6861347"/>
              <a:gd name="connsiteX5" fmla="*/ 5020 w 12197020"/>
              <a:gd name="connsiteY5" fmla="*/ 6861347 h 6861347"/>
              <a:gd name="connsiteX6" fmla="*/ 0 w 12197020"/>
              <a:gd name="connsiteY6" fmla="*/ 311228 h 6861347"/>
              <a:gd name="connsiteX7" fmla="*/ 0 w 12197020"/>
              <a:gd name="connsiteY7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7020 w 12198399"/>
              <a:gd name="connsiteY3" fmla="*/ 3347 h 6861347"/>
              <a:gd name="connsiteX4" fmla="*/ 12198399 w 12198399"/>
              <a:gd name="connsiteY4" fmla="*/ 3265624 h 6861347"/>
              <a:gd name="connsiteX5" fmla="*/ 12197020 w 12198399"/>
              <a:gd name="connsiteY5" fmla="*/ 6861347 h 6861347"/>
              <a:gd name="connsiteX6" fmla="*/ 5020 w 12198399"/>
              <a:gd name="connsiteY6" fmla="*/ 6861347 h 6861347"/>
              <a:gd name="connsiteX7" fmla="*/ 0 w 12198399"/>
              <a:gd name="connsiteY7" fmla="*/ 311228 h 6861347"/>
              <a:gd name="connsiteX8" fmla="*/ 0 w 12198399"/>
              <a:gd name="connsiteY8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8399 w 12198399"/>
              <a:gd name="connsiteY3" fmla="*/ 3265624 h 6861347"/>
              <a:gd name="connsiteX4" fmla="*/ 12197020 w 12198399"/>
              <a:gd name="connsiteY4" fmla="*/ 6861347 h 6861347"/>
              <a:gd name="connsiteX5" fmla="*/ 5020 w 12198399"/>
              <a:gd name="connsiteY5" fmla="*/ 6861347 h 6861347"/>
              <a:gd name="connsiteX6" fmla="*/ 0 w 12198399"/>
              <a:gd name="connsiteY6" fmla="*/ 311228 h 6861347"/>
              <a:gd name="connsiteX7" fmla="*/ 0 w 12198399"/>
              <a:gd name="connsiteY7" fmla="*/ 311228 h 6861347"/>
              <a:gd name="connsiteX0" fmla="*/ 0 w 13100248"/>
              <a:gd name="connsiteY0" fmla="*/ 311228 h 6912889"/>
              <a:gd name="connsiteX1" fmla="*/ 6023690 w 13100248"/>
              <a:gd name="connsiteY1" fmla="*/ 309 h 6912889"/>
              <a:gd name="connsiteX2" fmla="*/ 12032502 w 13100248"/>
              <a:gd name="connsiteY2" fmla="*/ 0 h 6912889"/>
              <a:gd name="connsiteX3" fmla="*/ 12198399 w 13100248"/>
              <a:gd name="connsiteY3" fmla="*/ 3265624 h 6912889"/>
              <a:gd name="connsiteX4" fmla="*/ 12197527 w 13100248"/>
              <a:gd name="connsiteY4" fmla="*/ 6553107 h 6912889"/>
              <a:gd name="connsiteX5" fmla="*/ 12197020 w 13100248"/>
              <a:gd name="connsiteY5" fmla="*/ 6861347 h 6912889"/>
              <a:gd name="connsiteX6" fmla="*/ 5020 w 13100248"/>
              <a:gd name="connsiteY6" fmla="*/ 6861347 h 6912889"/>
              <a:gd name="connsiteX7" fmla="*/ 0 w 13100248"/>
              <a:gd name="connsiteY7" fmla="*/ 311228 h 6912889"/>
              <a:gd name="connsiteX8" fmla="*/ 0 w 13100248"/>
              <a:gd name="connsiteY8" fmla="*/ 311228 h 6912889"/>
              <a:gd name="connsiteX0" fmla="*/ 0 w 12636493"/>
              <a:gd name="connsiteY0" fmla="*/ 311228 h 6913047"/>
              <a:gd name="connsiteX1" fmla="*/ 6023690 w 12636493"/>
              <a:gd name="connsiteY1" fmla="*/ 309 h 6913047"/>
              <a:gd name="connsiteX2" fmla="*/ 12032502 w 12636493"/>
              <a:gd name="connsiteY2" fmla="*/ 0 h 6913047"/>
              <a:gd name="connsiteX3" fmla="*/ 12198399 w 12636493"/>
              <a:gd name="connsiteY3" fmla="*/ 3265624 h 6913047"/>
              <a:gd name="connsiteX4" fmla="*/ 12197527 w 12636493"/>
              <a:gd name="connsiteY4" fmla="*/ 6553107 h 6913047"/>
              <a:gd name="connsiteX5" fmla="*/ 12197020 w 12636493"/>
              <a:gd name="connsiteY5" fmla="*/ 6861347 h 6913047"/>
              <a:gd name="connsiteX6" fmla="*/ 6265722 w 12636493"/>
              <a:gd name="connsiteY6" fmla="*/ 6858733 h 6913047"/>
              <a:gd name="connsiteX7" fmla="*/ 5020 w 12636493"/>
              <a:gd name="connsiteY7" fmla="*/ 6861347 h 6913047"/>
              <a:gd name="connsiteX8" fmla="*/ 0 w 12636493"/>
              <a:gd name="connsiteY8" fmla="*/ 311228 h 6913047"/>
              <a:gd name="connsiteX9" fmla="*/ 0 w 12636493"/>
              <a:gd name="connsiteY9" fmla="*/ 311228 h 691304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210495"/>
              <a:gd name="connsiteY0" fmla="*/ 311228 h 6911477"/>
              <a:gd name="connsiteX1" fmla="*/ 6023690 w 12210495"/>
              <a:gd name="connsiteY1" fmla="*/ 309 h 6911477"/>
              <a:gd name="connsiteX2" fmla="*/ 12032502 w 12210495"/>
              <a:gd name="connsiteY2" fmla="*/ 0 h 6911477"/>
              <a:gd name="connsiteX3" fmla="*/ 12198399 w 12210495"/>
              <a:gd name="connsiteY3" fmla="*/ 3265624 h 6911477"/>
              <a:gd name="connsiteX4" fmla="*/ 12197527 w 12210495"/>
              <a:gd name="connsiteY4" fmla="*/ 6553107 h 6911477"/>
              <a:gd name="connsiteX5" fmla="*/ 6265722 w 12210495"/>
              <a:gd name="connsiteY5" fmla="*/ 6858733 h 6911477"/>
              <a:gd name="connsiteX6" fmla="*/ 5020 w 12210495"/>
              <a:gd name="connsiteY6" fmla="*/ 6861347 h 6911477"/>
              <a:gd name="connsiteX7" fmla="*/ 0 w 12210495"/>
              <a:gd name="connsiteY7" fmla="*/ 311228 h 6911477"/>
              <a:gd name="connsiteX8" fmla="*/ 0 w 12210495"/>
              <a:gd name="connsiteY8" fmla="*/ 311228 h 6911477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643392"/>
              <a:gd name="connsiteY0" fmla="*/ 311228 h 6930192"/>
              <a:gd name="connsiteX1" fmla="*/ 6023690 w 12643392"/>
              <a:gd name="connsiteY1" fmla="*/ 309 h 6930192"/>
              <a:gd name="connsiteX2" fmla="*/ 12032502 w 12643392"/>
              <a:gd name="connsiteY2" fmla="*/ 0 h 6930192"/>
              <a:gd name="connsiteX3" fmla="*/ 12198399 w 12643392"/>
              <a:gd name="connsiteY3" fmla="*/ 3265624 h 6930192"/>
              <a:gd name="connsiteX4" fmla="*/ 12197527 w 12643392"/>
              <a:gd name="connsiteY4" fmla="*/ 6553107 h 6930192"/>
              <a:gd name="connsiteX5" fmla="*/ 6265722 w 12643392"/>
              <a:gd name="connsiteY5" fmla="*/ 6858733 h 6930192"/>
              <a:gd name="connsiteX6" fmla="*/ 5020 w 12643392"/>
              <a:gd name="connsiteY6" fmla="*/ 6861347 h 6930192"/>
              <a:gd name="connsiteX7" fmla="*/ 0 w 12643392"/>
              <a:gd name="connsiteY7" fmla="*/ 311228 h 6930192"/>
              <a:gd name="connsiteX8" fmla="*/ 0 w 12643392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461926 w 12672421"/>
              <a:gd name="connsiteY0" fmla="*/ 311228 h 6861347"/>
              <a:gd name="connsiteX1" fmla="*/ 6485616 w 12672421"/>
              <a:gd name="connsiteY1" fmla="*/ 309 h 6861347"/>
              <a:gd name="connsiteX2" fmla="*/ 12494428 w 12672421"/>
              <a:gd name="connsiteY2" fmla="*/ 0 h 6861347"/>
              <a:gd name="connsiteX3" fmla="*/ 12660325 w 12672421"/>
              <a:gd name="connsiteY3" fmla="*/ 3265624 h 6861347"/>
              <a:gd name="connsiteX4" fmla="*/ 12659453 w 12672421"/>
              <a:gd name="connsiteY4" fmla="*/ 6553107 h 6861347"/>
              <a:gd name="connsiteX5" fmla="*/ 6727648 w 12672421"/>
              <a:gd name="connsiteY5" fmla="*/ 6858733 h 6861347"/>
              <a:gd name="connsiteX6" fmla="*/ 466946 w 12672421"/>
              <a:gd name="connsiteY6" fmla="*/ 6861347 h 6861347"/>
              <a:gd name="connsiteX7" fmla="*/ 456854 w 12672421"/>
              <a:gd name="connsiteY7" fmla="*/ 3482213 h 6861347"/>
              <a:gd name="connsiteX8" fmla="*/ 461926 w 12672421"/>
              <a:gd name="connsiteY8" fmla="*/ 311228 h 6861347"/>
              <a:gd name="connsiteX9" fmla="*/ 461926 w 12672421"/>
              <a:gd name="connsiteY9" fmla="*/ 311228 h 6861347"/>
              <a:gd name="connsiteX0" fmla="*/ 461926 w 12672421"/>
              <a:gd name="connsiteY0" fmla="*/ 311228 h 6862155"/>
              <a:gd name="connsiteX1" fmla="*/ 6485616 w 12672421"/>
              <a:gd name="connsiteY1" fmla="*/ 309 h 6862155"/>
              <a:gd name="connsiteX2" fmla="*/ 12494428 w 12672421"/>
              <a:gd name="connsiteY2" fmla="*/ 0 h 6862155"/>
              <a:gd name="connsiteX3" fmla="*/ 12660325 w 12672421"/>
              <a:gd name="connsiteY3" fmla="*/ 3265624 h 6862155"/>
              <a:gd name="connsiteX4" fmla="*/ 12659453 w 12672421"/>
              <a:gd name="connsiteY4" fmla="*/ 6553107 h 6862155"/>
              <a:gd name="connsiteX5" fmla="*/ 6727648 w 12672421"/>
              <a:gd name="connsiteY5" fmla="*/ 6858733 h 6862155"/>
              <a:gd name="connsiteX6" fmla="*/ 633989 w 12672421"/>
              <a:gd name="connsiteY6" fmla="*/ 6862155 h 6862155"/>
              <a:gd name="connsiteX7" fmla="*/ 466946 w 12672421"/>
              <a:gd name="connsiteY7" fmla="*/ 6861347 h 6862155"/>
              <a:gd name="connsiteX8" fmla="*/ 456854 w 12672421"/>
              <a:gd name="connsiteY8" fmla="*/ 3482213 h 6862155"/>
              <a:gd name="connsiteX9" fmla="*/ 461926 w 12672421"/>
              <a:gd name="connsiteY9" fmla="*/ 311228 h 6862155"/>
              <a:gd name="connsiteX10" fmla="*/ 461926 w 12672421"/>
              <a:gd name="connsiteY10" fmla="*/ 311228 h 6862155"/>
              <a:gd name="connsiteX0" fmla="*/ 5166 w 12215661"/>
              <a:gd name="connsiteY0" fmla="*/ 311228 h 6862155"/>
              <a:gd name="connsiteX1" fmla="*/ 6028856 w 12215661"/>
              <a:gd name="connsiteY1" fmla="*/ 309 h 6862155"/>
              <a:gd name="connsiteX2" fmla="*/ 12037668 w 12215661"/>
              <a:gd name="connsiteY2" fmla="*/ 0 h 6862155"/>
              <a:gd name="connsiteX3" fmla="*/ 12203565 w 12215661"/>
              <a:gd name="connsiteY3" fmla="*/ 3265624 h 6862155"/>
              <a:gd name="connsiteX4" fmla="*/ 12202693 w 12215661"/>
              <a:gd name="connsiteY4" fmla="*/ 6553107 h 6862155"/>
              <a:gd name="connsiteX5" fmla="*/ 6270888 w 12215661"/>
              <a:gd name="connsiteY5" fmla="*/ 6858733 h 6862155"/>
              <a:gd name="connsiteX6" fmla="*/ 177229 w 12215661"/>
              <a:gd name="connsiteY6" fmla="*/ 6862155 h 6862155"/>
              <a:gd name="connsiteX7" fmla="*/ 94 w 12215661"/>
              <a:gd name="connsiteY7" fmla="*/ 3482213 h 6862155"/>
              <a:gd name="connsiteX8" fmla="*/ 5166 w 12215661"/>
              <a:gd name="connsiteY8" fmla="*/ 311228 h 6862155"/>
              <a:gd name="connsiteX9" fmla="*/ 5166 w 12215661"/>
              <a:gd name="connsiteY9" fmla="*/ 311228 h 68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5661" h="6862155">
                <a:moveTo>
                  <a:pt x="5166" y="311228"/>
                </a:moveTo>
                <a:lnTo>
                  <a:pt x="6028856" y="309"/>
                </a:lnTo>
                <a:lnTo>
                  <a:pt x="12037668" y="0"/>
                </a:lnTo>
                <a:lnTo>
                  <a:pt x="12203565" y="3265624"/>
                </a:lnTo>
                <a:cubicBezTo>
                  <a:pt x="12231069" y="4357809"/>
                  <a:pt x="12203129" y="4909365"/>
                  <a:pt x="12202693" y="6553107"/>
                </a:cubicBezTo>
                <a:lnTo>
                  <a:pt x="6270888" y="6858733"/>
                </a:lnTo>
                <a:lnTo>
                  <a:pt x="177229" y="6862155"/>
                </a:lnTo>
                <a:lnTo>
                  <a:pt x="94" y="3482213"/>
                </a:lnTo>
                <a:cubicBezTo>
                  <a:pt x="-743" y="2390527"/>
                  <a:pt x="4321" y="839725"/>
                  <a:pt x="5166" y="311228"/>
                </a:cubicBezTo>
                <a:lnTo>
                  <a:pt x="5166" y="311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7680" y="2225053"/>
            <a:ext cx="3282020" cy="24078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B36786-1AAC-AC34-D3A1-8907E34DB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61" y="354025"/>
            <a:ext cx="885600" cy="3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 godt i ga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 err="1">
                <a:solidFill>
                  <a:schemeClr val="accent2"/>
                </a:solidFill>
                <a:latin typeface="+mj-lt"/>
              </a:rPr>
              <a:t>Kom</a:t>
            </a:r>
            <a:r>
              <a:rPr lang="en-GB" sz="32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200" b="1" err="1">
                <a:solidFill>
                  <a:schemeClr val="accent2"/>
                </a:solidFill>
                <a:latin typeface="+mj-lt"/>
              </a:rPr>
              <a:t>godt</a:t>
            </a:r>
            <a:r>
              <a:rPr lang="en-GB" sz="3200" b="1">
                <a:solidFill>
                  <a:schemeClr val="accent2"/>
                </a:solidFill>
                <a:latin typeface="+mj-lt"/>
              </a:rPr>
              <a:t> i gang med din PowerPoint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42913" y="1808163"/>
            <a:ext cx="4885605" cy="4088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SLIDESKABELONER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accent2"/>
                </a:solidFill>
              </a:rPr>
              <a:t>Denne PowerPoint-</a:t>
            </a:r>
            <a:r>
              <a:rPr lang="en-US" sz="1000" b="0" err="1">
                <a:solidFill>
                  <a:schemeClr val="accent2"/>
                </a:solidFill>
              </a:rPr>
              <a:t>skabelon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indeholder</a:t>
            </a:r>
            <a:r>
              <a:rPr lang="en-US" sz="1000" b="0">
                <a:solidFill>
                  <a:schemeClr val="accent2"/>
                </a:solidFill>
              </a:rPr>
              <a:t> 30 </a:t>
            </a:r>
            <a:r>
              <a:rPr lang="en-US" sz="1000" b="0" err="1">
                <a:solidFill>
                  <a:schemeClr val="accent2"/>
                </a:solidFill>
              </a:rPr>
              <a:t>prædefinerede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slidelayouts</a:t>
            </a:r>
            <a:r>
              <a:rPr lang="en-US" sz="1000" b="0">
                <a:solidFill>
                  <a:schemeClr val="accent2"/>
                </a:solidFill>
              </a:rPr>
              <a:t>, </a:t>
            </a:r>
            <a:r>
              <a:rPr lang="en-US" sz="1000" b="0" err="1">
                <a:solidFill>
                  <a:schemeClr val="accent2"/>
                </a:solidFill>
              </a:rPr>
              <a:t>som</a:t>
            </a:r>
            <a:r>
              <a:rPr lang="en-US" sz="1000" b="0">
                <a:solidFill>
                  <a:schemeClr val="accent2"/>
                </a:solidFill>
              </a:rPr>
              <a:t> du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accent2"/>
                </a:solidFill>
              </a:rPr>
              <a:t>Du finder de 30 </a:t>
            </a:r>
            <a:r>
              <a:rPr lang="en-US" sz="1000" b="0" err="1">
                <a:solidFill>
                  <a:schemeClr val="accent2"/>
                </a:solidFill>
              </a:rPr>
              <a:t>slidelayouts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ved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enten</a:t>
            </a:r>
            <a:r>
              <a:rPr lang="en-US" sz="1000" b="0">
                <a:solidFill>
                  <a:schemeClr val="accent2"/>
                </a:solidFill>
              </a:rPr>
              <a:t> at 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oprette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ny</a:t>
            </a:r>
            <a:r>
              <a:rPr lang="en-US" sz="1000" b="0">
                <a:solidFill>
                  <a:schemeClr val="accent2"/>
                </a:solidFill>
              </a:rPr>
              <a:t> slide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højreklikke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den. </a:t>
            </a:r>
            <a:r>
              <a:rPr lang="en-US" sz="1000" b="0" err="1">
                <a:solidFill>
                  <a:schemeClr val="accent2"/>
                </a:solidFill>
              </a:rPr>
              <a:t>Vælg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herefter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Layout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klik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det layout, du </a:t>
            </a:r>
            <a:r>
              <a:rPr lang="en-US" sz="1000" b="0" err="1">
                <a:solidFill>
                  <a:schemeClr val="accent2"/>
                </a:solidFill>
              </a:rPr>
              <a:t>ønsker</a:t>
            </a:r>
            <a:r>
              <a:rPr lang="en-US" sz="1000" b="0">
                <a:solidFill>
                  <a:schemeClr val="accent2"/>
                </a:solidFill>
              </a:rPr>
              <a:t> at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vælge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Ny slide</a:t>
            </a:r>
            <a:r>
              <a:rPr lang="en-US" sz="1000" b="0">
                <a:solidFill>
                  <a:schemeClr val="accent2"/>
                </a:solidFill>
              </a:rPr>
              <a:t> i </a:t>
            </a:r>
            <a:r>
              <a:rPr lang="en-US" sz="1000" b="0" err="1">
                <a:solidFill>
                  <a:schemeClr val="accent2"/>
                </a:solidFill>
              </a:rPr>
              <a:t>menuen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øverst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klik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derefter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på</a:t>
            </a:r>
            <a:r>
              <a:rPr lang="en-US" sz="1000" b="0">
                <a:solidFill>
                  <a:schemeClr val="accent2"/>
                </a:solidFill>
              </a:rPr>
              <a:t> den </a:t>
            </a:r>
            <a:r>
              <a:rPr lang="en-US" sz="1000" b="0" err="1">
                <a:solidFill>
                  <a:schemeClr val="accent2"/>
                </a:solidFill>
              </a:rPr>
              <a:t>ønskede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slideskabelon</a:t>
            </a:r>
            <a:r>
              <a:rPr lang="en-US" sz="1000" b="0">
                <a:solidFill>
                  <a:schemeClr val="accent2"/>
                </a:solidFill>
              </a:rPr>
              <a:t>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0" err="1">
                <a:solidFill>
                  <a:schemeClr val="accent2"/>
                </a:solidFill>
              </a:rPr>
              <a:t>Pakken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inkluderer</a:t>
            </a:r>
            <a:r>
              <a:rPr lang="en-US" sz="1000" b="0">
                <a:solidFill>
                  <a:schemeClr val="accent2"/>
                </a:solidFill>
              </a:rPr>
              <a:t>: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4 </a:t>
            </a:r>
            <a:r>
              <a:rPr lang="en-US" sz="1000" b="0" err="1">
                <a:solidFill>
                  <a:schemeClr val="accent2"/>
                </a:solidFill>
              </a:rPr>
              <a:t>forskellige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titelslides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uden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billede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hhv</a:t>
            </a:r>
            <a:r>
              <a:rPr lang="en-US" sz="1000" b="0">
                <a:solidFill>
                  <a:schemeClr val="accent2"/>
                </a:solidFill>
              </a:rPr>
              <a:t>. </a:t>
            </a:r>
            <a:r>
              <a:rPr lang="en-US" sz="1000" b="0" err="1">
                <a:solidFill>
                  <a:schemeClr val="accent2"/>
                </a:solidFill>
              </a:rPr>
              <a:t>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og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tiltet</a:t>
            </a:r>
            <a:r>
              <a:rPr lang="en-US" sz="1000" b="0">
                <a:solidFill>
                  <a:schemeClr val="accent2"/>
                </a:solidFill>
              </a:rPr>
              <a:t> billed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To agenda-slides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13 </a:t>
            </a:r>
            <a:r>
              <a:rPr lang="en-US" sz="1000" b="0" err="1">
                <a:solidFill>
                  <a:schemeClr val="accent2"/>
                </a:solidFill>
              </a:rPr>
              <a:t>forskellige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indholdsslides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3 </a:t>
            </a:r>
            <a:r>
              <a:rPr lang="en-US" sz="1000" b="0" err="1">
                <a:solidFill>
                  <a:schemeClr val="accent2"/>
                </a:solidFill>
              </a:rPr>
              <a:t>slideskabeloner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citater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3 </a:t>
            </a:r>
            <a:r>
              <a:rPr lang="en-US" sz="1000" b="0" err="1">
                <a:solidFill>
                  <a:schemeClr val="accent2"/>
                </a:solidFill>
              </a:rPr>
              <a:t>breakslides</a:t>
            </a:r>
            <a:r>
              <a:rPr lang="en-US" sz="1000" b="0">
                <a:solidFill>
                  <a:schemeClr val="accent2"/>
                </a:solidFill>
              </a:rPr>
              <a:t>, </a:t>
            </a:r>
            <a:r>
              <a:rPr lang="en-US" sz="1000" b="0" err="1">
                <a:solidFill>
                  <a:schemeClr val="accent2"/>
                </a:solidFill>
              </a:rPr>
              <a:t>som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bruges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til</a:t>
            </a:r>
            <a:r>
              <a:rPr lang="en-US" sz="1000" b="0">
                <a:solidFill>
                  <a:schemeClr val="accent2"/>
                </a:solidFill>
              </a:rPr>
              <a:t> at lave pauser I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endParaRPr lang="en-US" sz="1000" b="0">
              <a:solidFill>
                <a:schemeClr val="accent2"/>
              </a:solidFill>
            </a:endParaRP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>
                <a:solidFill>
                  <a:schemeClr val="accent2"/>
                </a:solidFill>
              </a:rPr>
              <a:t>2 slut-slides</a:t>
            </a:r>
          </a:p>
          <a:p>
            <a:pPr marL="171450" indent="-17145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1000" b="0" err="1">
                <a:solidFill>
                  <a:schemeClr val="accent2"/>
                </a:solidFill>
              </a:rPr>
              <a:t>En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række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ekstraslides</a:t>
            </a:r>
            <a:r>
              <a:rPr lang="en-US" sz="1000" b="0">
                <a:solidFill>
                  <a:schemeClr val="accent2"/>
                </a:solidFill>
              </a:rPr>
              <a:t> med </a:t>
            </a:r>
            <a:r>
              <a:rPr lang="en-US" sz="1000" b="0" err="1">
                <a:solidFill>
                  <a:schemeClr val="accent2"/>
                </a:solidFill>
              </a:rPr>
              <a:t>ikoner</a:t>
            </a:r>
            <a:r>
              <a:rPr lang="en-US" sz="1000" b="0">
                <a:solidFill>
                  <a:schemeClr val="accent2"/>
                </a:solidFill>
              </a:rPr>
              <a:t>, du </a:t>
            </a:r>
            <a:r>
              <a:rPr lang="en-US" sz="1000" b="0" err="1">
                <a:solidFill>
                  <a:schemeClr val="accent2"/>
                </a:solidFill>
              </a:rPr>
              <a:t>kan</a:t>
            </a:r>
            <a:r>
              <a:rPr lang="en-US" sz="1000" b="0">
                <a:solidFill>
                  <a:schemeClr val="accent2"/>
                </a:solidFill>
              </a:rPr>
              <a:t> </a:t>
            </a:r>
            <a:r>
              <a:rPr lang="en-US" sz="1000" b="0" err="1">
                <a:solidFill>
                  <a:schemeClr val="accent2"/>
                </a:solidFill>
              </a:rPr>
              <a:t>bruge</a:t>
            </a:r>
            <a:r>
              <a:rPr lang="en-US" sz="1000" b="0">
                <a:solidFill>
                  <a:schemeClr val="accent2"/>
                </a:solidFill>
              </a:rPr>
              <a:t> i din </a:t>
            </a:r>
            <a:r>
              <a:rPr lang="en-US" sz="1000" b="0" err="1">
                <a:solidFill>
                  <a:schemeClr val="accent2"/>
                </a:solidFill>
              </a:rPr>
              <a:t>præsentation</a:t>
            </a:r>
            <a:endParaRPr lang="en-US" sz="1000" b="1">
              <a:solidFill>
                <a:schemeClr val="accent2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106F1CA-5480-D144-EBEC-AD73A2F80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9595" y="1808164"/>
            <a:ext cx="4489492" cy="25476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F51A3D6-FC43-94D0-176B-F6808559E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59" t="636" r="-1" b="953"/>
          <a:stretch/>
        </p:blipFill>
        <p:spPr>
          <a:xfrm>
            <a:off x="5948596" y="3766471"/>
            <a:ext cx="2721413" cy="25476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999C3E99-9EAC-BE72-6D99-9E1E90E33D3A}"/>
              </a:ext>
            </a:extLst>
          </p:cNvPr>
          <p:cNvCxnSpPr>
            <a:cxnSpLocks/>
          </p:cNvCxnSpPr>
          <p:nvPr userDrawn="1"/>
        </p:nvCxnSpPr>
        <p:spPr>
          <a:xfrm>
            <a:off x="5446059" y="3005418"/>
            <a:ext cx="2501745" cy="385748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B5DDA2E-842B-78E2-A1AF-6E7317E243D2}"/>
              </a:ext>
            </a:extLst>
          </p:cNvPr>
          <p:cNvCxnSpPr>
            <a:cxnSpLocks/>
          </p:cNvCxnSpPr>
          <p:nvPr userDrawn="1"/>
        </p:nvCxnSpPr>
        <p:spPr>
          <a:xfrm>
            <a:off x="5328518" y="3512938"/>
            <a:ext cx="593566" cy="5413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8F57362-3788-0E71-4A30-1B12BA5813F0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9E6313-5834-BCBE-AD1B-F9EE53E32912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19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29440AD-C1DF-F6DE-393A-95460E52C0D9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AB24C-91E2-3EE9-7786-DF0066E74DF7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2000A4DE-4225-3F4E-E875-A3C82A1D1B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6564" y="1806388"/>
            <a:ext cx="373493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92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SLIDENUMMER, DATO OG/ELLER SIDEFOD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til allersidst.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menuen øverst</a:t>
            </a:r>
            <a:endParaRPr lang="en-US" altLang="da-DK" sz="10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Slidenummer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Sørg for at der er sat flueben i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Slidenummer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evt. at sætte hak i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Sidefod 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skriv titlen på dit dokument under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Præsentations titel, 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ønsker det</a:t>
            </a:r>
          </a:p>
          <a:p>
            <a:pPr marL="228600" indent="-228600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en-US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eller </a:t>
            </a:r>
            <a:r>
              <a:rPr lang="en-US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BE8D50C-06DA-5D25-1BA9-087A45D062DC}"/>
              </a:ext>
            </a:extLst>
          </p:cNvPr>
          <p:cNvSpPr>
            <a:spLocks/>
          </p:cNvSpPr>
          <p:nvPr userDrawn="1"/>
        </p:nvSpPr>
        <p:spPr bwMode="gray">
          <a:xfrm>
            <a:off x="4374668" y="1806388"/>
            <a:ext cx="3283432" cy="50270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Aft>
                <a:spcPts val="800"/>
              </a:spcAft>
              <a:buFont typeface="+mj-lt"/>
              <a:buNone/>
              <a:defRPr/>
            </a:pPr>
            <a:r>
              <a:rPr lang="en-US" sz="1000" b="1" noProof="1">
                <a:solidFill>
                  <a:schemeClr val="tx1"/>
                </a:solidFill>
                <a:cs typeface="Arial" panose="020B0604020202020204" pitchFamily="34" charset="0"/>
              </a:rPr>
              <a:t>BILLEDER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en-US" sz="1000" noProof="1">
                <a:solidFill>
                  <a:schemeClr val="tx1"/>
                </a:solidFill>
                <a:cs typeface="Arial" charset="0"/>
              </a:rPr>
              <a:t>På slides med en billed-placeholder indsætter </a:t>
            </a:r>
            <a:br>
              <a:rPr lang="en-US" sz="1000" noProof="1">
                <a:solidFill>
                  <a:schemeClr val="tx1"/>
                </a:solidFill>
                <a:cs typeface="Arial" charset="0"/>
              </a:rPr>
            </a:br>
            <a:r>
              <a:rPr lang="en-US" sz="1000" noProof="1">
                <a:solidFill>
                  <a:schemeClr val="tx1"/>
                </a:solidFill>
                <a:cs typeface="Arial" charset="0"/>
              </a:rPr>
              <a:t>du billedet ved at klikke på ikonet til venstre og </a:t>
            </a:r>
            <a:br>
              <a:rPr lang="en-US" sz="1000" noProof="1">
                <a:solidFill>
                  <a:schemeClr val="tx1"/>
                </a:solidFill>
                <a:cs typeface="Arial" charset="0"/>
              </a:rPr>
            </a:br>
            <a:r>
              <a:rPr lang="en-US" sz="1000" noProof="1">
                <a:solidFill>
                  <a:schemeClr val="tx1"/>
                </a:solidFill>
                <a:cs typeface="Arial" charset="0"/>
              </a:rPr>
              <a:t>vælge </a:t>
            </a:r>
            <a:r>
              <a:rPr lang="en-US" sz="1000" b="1" noProof="1">
                <a:solidFill>
                  <a:schemeClr val="tx1"/>
                </a:solidFill>
                <a:cs typeface="Arial" charset="0"/>
              </a:rPr>
              <a:t>Indsæt</a:t>
            </a:r>
            <a:br>
              <a:rPr lang="en-US" sz="1000" b="1" noProof="1">
                <a:solidFill>
                  <a:schemeClr val="tx1"/>
                </a:solidFill>
                <a:cs typeface="Arial" charset="0"/>
              </a:rPr>
            </a:br>
            <a:br>
              <a:rPr lang="en-US" sz="1000" b="1" noProof="1">
                <a:solidFill>
                  <a:schemeClr val="tx1"/>
                </a:solidFill>
                <a:cs typeface="Arial" charset="0"/>
              </a:rPr>
            </a:br>
            <a:r>
              <a:rPr lang="en-US" sz="1000" b="1" noProof="1">
                <a:solidFill>
                  <a:schemeClr val="tx1"/>
                </a:solidFill>
                <a:latin typeface="+mn-lt"/>
              </a:rPr>
              <a:t>Redigere i et billede</a:t>
            </a:r>
          </a:p>
          <a:p>
            <a:pPr marL="228600" indent="-228600" algn="l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000" b="1" noProof="1">
                <a:solidFill>
                  <a:schemeClr val="tx1"/>
                </a:solidFill>
                <a:latin typeface="+mn-lt"/>
              </a:rPr>
              <a:t>Beskær</a:t>
            </a:r>
            <a:r>
              <a:rPr lang="en-US" sz="1000" b="0" noProof="1">
                <a:solidFill>
                  <a:schemeClr val="tx1"/>
                </a:solidFill>
                <a:latin typeface="+mn-lt"/>
              </a:rPr>
              <a:t> for at ændre størrelse eller justere </a:t>
            </a:r>
            <a:br>
              <a:rPr lang="en-US" sz="1000" b="0" noProof="1">
                <a:solidFill>
                  <a:schemeClr val="tx1"/>
                </a:solidFill>
                <a:latin typeface="+mn-lt"/>
              </a:rPr>
            </a:br>
            <a:r>
              <a:rPr lang="en-US" sz="1000" b="0" noProof="1">
                <a:solidFill>
                  <a:schemeClr val="tx1"/>
                </a:solidFill>
                <a:latin typeface="+mn-lt"/>
              </a:rPr>
              <a:t>fokus i </a:t>
            </a:r>
            <a:r>
              <a:rPr lang="en-US" sz="1000" b="0" kern="1200" baseline="0" noProof="1">
                <a:solidFill>
                  <a:schemeClr val="tx1"/>
                </a:solidFill>
                <a:latin typeface="+mn-lt"/>
              </a:rPr>
              <a:t>billedet</a:t>
            </a:r>
            <a:endParaRPr lang="en-US" sz="1000" b="0" strike="sngStrike" noProof="1">
              <a:solidFill>
                <a:schemeClr val="tx1"/>
              </a:solidFill>
              <a:latin typeface="+mn-lt"/>
            </a:endParaRPr>
          </a:p>
          <a:p>
            <a:pPr marL="228600" indent="-228600" algn="l" eaLnBrk="1" hangingPunct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Hvis du ønsker at gøre billedet mindre eller </a:t>
            </a:r>
            <a:b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større, så holder du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SHIFT-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knappen nede, </a:t>
            </a:r>
            <a:b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mens du trækker i hjørnet af billedet</a:t>
            </a:r>
            <a:endParaRPr lang="en-US" altLang="da-DK" sz="1000" b="0" kern="120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b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Tip 1: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 Hvis du sletter et billede og indsætter et nyt, kan det ske, at det nye billede lægger sig foran din tekst eller grafik. Hvis dette sker, </a:t>
            </a:r>
            <a:r>
              <a:rPr lang="en-US" altLang="da-DK" sz="1000" b="0" strike="noStrike" noProof="1">
                <a:solidFill>
                  <a:schemeClr val="tx1"/>
                </a:solidFill>
                <a:latin typeface="+mn-lt"/>
                <a:cs typeface="Arial" pitchFamily="34" charset="0"/>
              </a:rPr>
              <a:t>så vælg billedet, højreklik og vælg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Flyt bagud.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1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b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Tip 2: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Skabelonen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rPr>
              <a:t>Citatslide </a:t>
            </a:r>
            <a:r>
              <a:rPr lang="en-US" altLang="da-DK" sz="1000" b="0" noProof="1">
                <a:solidFill>
                  <a:schemeClr val="tx1"/>
                </a:solidFill>
                <a:latin typeface="+mn-lt"/>
                <a:cs typeface="Arial" pitchFamily="34" charset="0"/>
              </a:rPr>
              <a:t>har en billedplaceholder, som du ikke kan bruge pga. tekstfeltet på sliden. Henover denne slide er beskrevet, hvordan du indsætter et billede under citatet.</a:t>
            </a:r>
          </a:p>
          <a:p>
            <a:pPr algn="l" eaLnBrk="1" hangingPunct="1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endParaRPr lang="en-US" altLang="da-DK" sz="1000" b="0" noProof="1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320"/>
              </a:spcAft>
              <a:buFont typeface="+mj-lt"/>
              <a:buNone/>
              <a:defRPr/>
            </a:pPr>
            <a:endParaRPr lang="en-US" sz="1000" b="1" noProof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Billede 22">
            <a:extLst>
              <a:ext uri="{FF2B5EF4-FFF2-40B4-BE49-F238E27FC236}">
                <a16:creationId xmlns:a16="http://schemas.microsoft.com/office/drawing/2014/main" id="{800E34C2-AA0B-F6AD-05FC-EF3DFD697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8092" y="2890981"/>
            <a:ext cx="449867" cy="428943"/>
          </a:xfrm>
          <a:prstGeom prst="rect">
            <a:avLst/>
          </a:prstGeom>
        </p:spPr>
      </p:pic>
      <p:sp>
        <p:nvSpPr>
          <p:cNvPr id="11" name="Text Box 48">
            <a:extLst>
              <a:ext uri="{FF2B5EF4-FFF2-40B4-BE49-F238E27FC236}">
                <a16:creationId xmlns:a16="http://schemas.microsoft.com/office/drawing/2014/main" id="{0AA2E476-7DF6-C22A-6600-B4A6EFCB91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2" y="1806388"/>
            <a:ext cx="286976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92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LAYOUT PÅ EN SLIDE</a:t>
            </a:r>
          </a:p>
          <a:p>
            <a:pPr marL="0" indent="0" eaLnBrk="1" hangingPunct="1">
              <a:lnSpc>
                <a:spcPct val="100000"/>
              </a:lnSpc>
              <a:spcAft>
                <a:spcPts val="800"/>
              </a:spcAft>
              <a:buFont typeface="+mj-lt"/>
              <a:buNone/>
              <a:defRPr/>
            </a:pPr>
            <a:r>
              <a:rPr lang="en-US" sz="1000" b="0" noProof="1">
                <a:latin typeface="+mn-lt"/>
                <a:cs typeface="Arial" panose="020B0604020202020204" pitchFamily="34" charset="0"/>
              </a:rPr>
              <a:t>Du kan nulstille dit slidelayout, hvis du er kommet til at rykke rundt på slideskabelonens elementer:</a:t>
            </a:r>
            <a:endParaRPr lang="en-US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marR="0" indent="-22860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endParaRPr lang="en-US" altLang="da-DK" sz="1000" b="1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28600" marR="0" indent="-228600" algn="l" defTabSz="121917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US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placeringen og størrelsen på slideskabelonens elementer (tekst, billeder, bokse, farver osv).</a:t>
            </a:r>
            <a:endParaRPr lang="en-US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0D20F0-2046-EDF1-4D94-CA61A5FE6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1379" y="2081877"/>
            <a:ext cx="349535" cy="341405"/>
          </a:xfrm>
          <a:prstGeom prst="rect">
            <a:avLst/>
          </a:prstGeom>
        </p:spPr>
      </p:pic>
      <p:pic>
        <p:nvPicPr>
          <p:cNvPr id="17" name="Billede 1">
            <a:extLst>
              <a:ext uri="{FF2B5EF4-FFF2-40B4-BE49-F238E27FC236}">
                <a16:creationId xmlns:a16="http://schemas.microsoft.com/office/drawing/2014/main" id="{A7176204-B9C7-38A7-60CC-DE2FAB2FE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7535" y="3375685"/>
            <a:ext cx="479593" cy="4470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C18549-4DBA-E73C-14C2-855ACB76ABCD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DFEAD-FC08-EE90-D942-2468F15AA395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#1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722981-EC4A-FD87-359C-B23F4F700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997"/>
          <a:stretch/>
        </p:blipFill>
        <p:spPr>
          <a:xfrm>
            <a:off x="442913" y="3663496"/>
            <a:ext cx="3153728" cy="222910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5AE9CA1-93EB-0EC7-6061-0C759A6C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33"/>
          <a:stretch/>
        </p:blipFill>
        <p:spPr>
          <a:xfrm>
            <a:off x="4330161" y="4778047"/>
            <a:ext cx="2286001" cy="745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F3A3CFC3-B411-905F-E220-5F389A70E6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0601" y="4224254"/>
            <a:ext cx="9911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C6151912-BF13-A809-04D4-A164CB5CB8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2937" y="5392061"/>
            <a:ext cx="6745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Billede 23">
            <a:extLst>
              <a:ext uri="{FF2B5EF4-FFF2-40B4-BE49-F238E27FC236}">
                <a16:creationId xmlns:a16="http://schemas.microsoft.com/office/drawing/2014/main" id="{5C8B8887-D8CA-DDF6-B4BA-09D5A4F312C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0078" y="3997756"/>
            <a:ext cx="3539304" cy="22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CD68E269-9CB2-D88F-5CAD-168BAC8B9FC7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5E9104-FC9A-6C64-7AF8-B361F9BAC48E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#2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35966" y="1806388"/>
            <a:ext cx="3526574" cy="446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FREMHÆVNING AF ET ORD I EN OVERSKRIFT</a:t>
            </a:r>
            <a:br>
              <a:rPr lang="en-US" sz="1000" b="1">
                <a:solidFill>
                  <a:schemeClr val="accent2"/>
                </a:solidFill>
              </a:rPr>
            </a:br>
            <a:endParaRPr lang="en-US" sz="1000" b="1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br>
              <a:rPr lang="en-US" sz="1000">
                <a:solidFill>
                  <a:schemeClr val="accent2"/>
                </a:solidFill>
              </a:rPr>
            </a:b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</a:rPr>
              <a:t>Du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fremhæve</a:t>
            </a:r>
            <a:r>
              <a:rPr lang="en-US" sz="1000">
                <a:solidFill>
                  <a:schemeClr val="accent2"/>
                </a:solidFill>
              </a:rPr>
              <a:t> et </a:t>
            </a:r>
            <a:r>
              <a:rPr lang="en-US" sz="1000" err="1">
                <a:solidFill>
                  <a:schemeClr val="accent2"/>
                </a:solidFill>
              </a:rPr>
              <a:t>ord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overskriften</a:t>
            </a:r>
            <a:r>
              <a:rPr lang="en-US" sz="1000">
                <a:solidFill>
                  <a:schemeClr val="accent2"/>
                </a:solidFill>
              </a:rPr>
              <a:t>, </a:t>
            </a:r>
            <a:r>
              <a:rPr lang="en-US" sz="1000" err="1">
                <a:solidFill>
                  <a:schemeClr val="accent2"/>
                </a:solidFill>
              </a:rPr>
              <a:t>hvis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synes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dette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skal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stå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særligt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frem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>
                <a:solidFill>
                  <a:schemeClr val="accent2"/>
                </a:solidFill>
              </a:rPr>
              <a:t>Start med at </a:t>
            </a:r>
            <a:r>
              <a:rPr lang="en-US" sz="1000" err="1">
                <a:solidFill>
                  <a:schemeClr val="accent2"/>
                </a:solidFill>
              </a:rPr>
              <a:t>sætte</a:t>
            </a:r>
            <a:r>
              <a:rPr lang="en-US" sz="1000">
                <a:solidFill>
                  <a:schemeClr val="accent2"/>
                </a:solidFill>
              </a:rPr>
              <a:t> et </a:t>
            </a:r>
            <a:r>
              <a:rPr lang="en-US" sz="1000" err="1">
                <a:solidFill>
                  <a:schemeClr val="accent2"/>
                </a:solidFill>
              </a:rPr>
              <a:t>ekstra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mellemrum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før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.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>
                <a:solidFill>
                  <a:schemeClr val="accent2"/>
                </a:solidFill>
              </a:rPr>
              <a:t>Marker </a:t>
            </a:r>
            <a:r>
              <a:rPr lang="en-US" sz="1000" err="1">
                <a:solidFill>
                  <a:schemeClr val="accent2"/>
                </a:solidFill>
              </a:rPr>
              <a:t>derefter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inkl</a:t>
            </a:r>
            <a:r>
              <a:rPr lang="en-US" sz="1000">
                <a:solidFill>
                  <a:schemeClr val="accent2"/>
                </a:solidFill>
              </a:rPr>
              <a:t>. de to </a:t>
            </a:r>
            <a:r>
              <a:rPr lang="en-US" sz="1000" err="1">
                <a:solidFill>
                  <a:schemeClr val="accent2"/>
                </a:solidFill>
              </a:rPr>
              <a:t>ekstra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mellemrum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omkring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</a:t>
            </a:r>
            <a:r>
              <a:rPr lang="en-US" sz="1000">
                <a:solidFill>
                  <a:schemeClr val="accent2"/>
                </a:solidFill>
              </a:rPr>
              <a:t> sort under </a:t>
            </a:r>
            <a:r>
              <a:rPr lang="en-US" sz="1000" err="1">
                <a:solidFill>
                  <a:schemeClr val="accent2"/>
                </a:solidFill>
              </a:rPr>
              <a:t>knappen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Fremhæv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tekstfarve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topmenuen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en-US" sz="1000">
              <a:solidFill>
                <a:schemeClr val="accent2"/>
              </a:solidFill>
            </a:endParaRPr>
          </a:p>
          <a:p>
            <a:pPr marL="228600" lvl="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en-US" sz="1000" err="1">
                <a:solidFill>
                  <a:schemeClr val="accent2"/>
                </a:solidFill>
              </a:rPr>
              <a:t>Herefter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markeret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ordet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igen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ændrer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ordets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skriftfarve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hvid</a:t>
            </a:r>
            <a:r>
              <a:rPr lang="en-US" sz="1000">
                <a:solidFill>
                  <a:schemeClr val="accent2"/>
                </a:solidFill>
              </a:rPr>
              <a:t>.</a:t>
            </a:r>
            <a:endParaRPr lang="en-GB" sz="1000" err="1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EF7CA-F2B1-A6E7-150F-84BD25F9F8E2}"/>
              </a:ext>
            </a:extLst>
          </p:cNvPr>
          <p:cNvSpPr txBox="1"/>
          <p:nvPr userDrawn="1"/>
        </p:nvSpPr>
        <p:spPr>
          <a:xfrm>
            <a:off x="4341256" y="1806388"/>
            <a:ext cx="3603443" cy="4502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FARVER OG FIGURER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Børns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Vilkårs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officielle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farver</a:t>
            </a:r>
            <a:r>
              <a:rPr lang="en-US" sz="1000">
                <a:solidFill>
                  <a:schemeClr val="accent2"/>
                </a:solidFill>
              </a:rPr>
              <a:t> er </a:t>
            </a:r>
            <a:r>
              <a:rPr lang="en-US" sz="1000" err="1">
                <a:solidFill>
                  <a:schemeClr val="accent2"/>
                </a:solidFill>
              </a:rPr>
              <a:t>indlejret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</a:t>
            </a:r>
            <a:r>
              <a:rPr lang="en-US" sz="1000">
                <a:solidFill>
                  <a:schemeClr val="accent2"/>
                </a:solidFill>
              </a:rPr>
              <a:t> PowerPoint-</a:t>
            </a:r>
            <a:r>
              <a:rPr lang="en-US" sz="1000" err="1">
                <a:solidFill>
                  <a:schemeClr val="accent2"/>
                </a:solidFill>
              </a:rPr>
              <a:t>skabelonen</a:t>
            </a:r>
            <a:r>
              <a:rPr lang="en-US" sz="1000">
                <a:solidFill>
                  <a:schemeClr val="accent2"/>
                </a:solidFill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err="1">
                <a:solidFill>
                  <a:schemeClr val="accent2"/>
                </a:solidFill>
              </a:rPr>
              <a:t>Nogle</a:t>
            </a:r>
            <a:r>
              <a:rPr lang="en-US" sz="1000">
                <a:solidFill>
                  <a:schemeClr val="accent2"/>
                </a:solidFill>
              </a:rPr>
              <a:t> slides </a:t>
            </a:r>
            <a:r>
              <a:rPr lang="en-US" sz="1000" err="1">
                <a:solidFill>
                  <a:schemeClr val="accent2"/>
                </a:solidFill>
              </a:rPr>
              <a:t>indeholder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kasse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tekst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eller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citat</a:t>
            </a:r>
            <a:r>
              <a:rPr lang="en-US" sz="1000">
                <a:solidFill>
                  <a:schemeClr val="accent2"/>
                </a:solidFill>
              </a:rPr>
              <a:t>. Den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markere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boksen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herefter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Figurformat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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Udfyldningsfarve</a:t>
            </a:r>
            <a:r>
              <a:rPr lang="en-US" sz="1000" b="1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til</a:t>
            </a:r>
            <a:r>
              <a:rPr lang="en-US" sz="1000" b="1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sz="1000" b="1" err="1">
                <a:solidFill>
                  <a:schemeClr val="accent2"/>
                </a:solidFill>
                <a:sym typeface="Wingdings" panose="05000000000000000000" pitchFamily="2" charset="2"/>
              </a:rPr>
              <a:t>figur</a:t>
            </a: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. 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  <a:sym typeface="Wingdings" panose="05000000000000000000" pitchFamily="2" charset="2"/>
              </a:rPr>
              <a:t>NB. </a:t>
            </a:r>
            <a:r>
              <a:rPr lang="en-US" sz="1000">
                <a:solidFill>
                  <a:schemeClr val="accent2"/>
                </a:solidFill>
              </a:rPr>
              <a:t>Det er </a:t>
            </a:r>
            <a:r>
              <a:rPr lang="en-US" sz="1000" err="1">
                <a:solidFill>
                  <a:schemeClr val="accent2"/>
                </a:solidFill>
              </a:rPr>
              <a:t>vigtigt</a:t>
            </a:r>
            <a:r>
              <a:rPr lang="en-US" sz="1000">
                <a:solidFill>
                  <a:schemeClr val="accent2"/>
                </a:solidFill>
              </a:rPr>
              <a:t>, at du </a:t>
            </a:r>
            <a:r>
              <a:rPr lang="en-US" sz="1000" err="1">
                <a:solidFill>
                  <a:schemeClr val="accent2"/>
                </a:solidFill>
              </a:rPr>
              <a:t>vælger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0">
                <a:solidFill>
                  <a:schemeClr val="accent2"/>
                </a:solidFill>
              </a:rPr>
              <a:t>Børns Vilkår </a:t>
            </a:r>
            <a:r>
              <a:rPr lang="en-US" sz="1000" b="1" err="1">
                <a:solidFill>
                  <a:schemeClr val="accent2"/>
                </a:solidFill>
              </a:rPr>
              <a:t>Temafarve</a:t>
            </a:r>
            <a:r>
              <a:rPr lang="en-US" sz="1000" b="1">
                <a:solidFill>
                  <a:schemeClr val="accent2"/>
                </a:solidFill>
              </a:rPr>
              <a:t>. </a:t>
            </a:r>
            <a:r>
              <a:rPr lang="en-US" sz="1000" b="0">
                <a:solidFill>
                  <a:schemeClr val="accent2"/>
                </a:solidFill>
              </a:rPr>
              <a:t>Dem </a:t>
            </a:r>
            <a:r>
              <a:rPr lang="en-US" sz="1000">
                <a:solidFill>
                  <a:schemeClr val="accent2"/>
                </a:solidFill>
              </a:rPr>
              <a:t>finder du under </a:t>
            </a:r>
            <a:r>
              <a:rPr lang="en-US" sz="1000" err="1">
                <a:solidFill>
                  <a:schemeClr val="accent2"/>
                </a:solidFill>
              </a:rPr>
              <a:t>menupunktet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Udfyldningsfarve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til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figur</a:t>
            </a:r>
            <a:r>
              <a:rPr lang="en-US" sz="1000">
                <a:solidFill>
                  <a:schemeClr val="accent2"/>
                </a:solidFill>
              </a:rPr>
              <a:t>: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>
                <a:solidFill>
                  <a:schemeClr val="accent2"/>
                </a:solidFill>
              </a:rPr>
              <a:t>I </a:t>
            </a:r>
            <a:r>
              <a:rPr lang="en-US" sz="1000" err="1">
                <a:solidFill>
                  <a:schemeClr val="accent2"/>
                </a:solidFill>
              </a:rPr>
              <a:t>præsentationen</a:t>
            </a:r>
            <a:r>
              <a:rPr lang="en-US" sz="1000">
                <a:solidFill>
                  <a:schemeClr val="accent2"/>
                </a:solidFill>
              </a:rPr>
              <a:t> finder du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række</a:t>
            </a:r>
            <a:r>
              <a:rPr lang="en-US" sz="1000">
                <a:solidFill>
                  <a:schemeClr val="accent2"/>
                </a:solidFill>
              </a:rPr>
              <a:t> slides med </a:t>
            </a:r>
            <a:r>
              <a:rPr lang="en-US" sz="1000" b="1">
                <a:solidFill>
                  <a:schemeClr val="accent2"/>
                </a:solidFill>
              </a:rPr>
              <a:t>BV-</a:t>
            </a:r>
            <a:r>
              <a:rPr lang="en-US" sz="1000" b="1" err="1">
                <a:solidFill>
                  <a:schemeClr val="accent2"/>
                </a:solidFill>
              </a:rPr>
              <a:t>ikoner</a:t>
            </a:r>
            <a:r>
              <a:rPr lang="en-US" sz="1000">
                <a:solidFill>
                  <a:schemeClr val="accent2"/>
                </a:solidFill>
              </a:rPr>
              <a:t>. Disse </a:t>
            </a:r>
            <a:r>
              <a:rPr lang="en-US" sz="1000" err="1">
                <a:solidFill>
                  <a:schemeClr val="accent2"/>
                </a:solidFill>
              </a:rPr>
              <a:t>kan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også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farven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ved</a:t>
            </a:r>
            <a:r>
              <a:rPr lang="en-US" sz="1000">
                <a:solidFill>
                  <a:schemeClr val="accent2"/>
                </a:solidFill>
              </a:rPr>
              <a:t> at </a:t>
            </a:r>
            <a:r>
              <a:rPr lang="en-US" sz="1000" err="1">
                <a:solidFill>
                  <a:schemeClr val="accent2"/>
                </a:solidFill>
              </a:rPr>
              <a:t>følge</a:t>
            </a:r>
            <a:r>
              <a:rPr lang="en-US" sz="1000">
                <a:solidFill>
                  <a:schemeClr val="accent2"/>
                </a:solidFill>
              </a:rPr>
              <a:t> procedure </a:t>
            </a:r>
            <a:r>
              <a:rPr lang="en-US" sz="1000" err="1">
                <a:solidFill>
                  <a:schemeClr val="accent2"/>
                </a:solidFill>
              </a:rPr>
              <a:t>ovenfor</a:t>
            </a:r>
            <a:r>
              <a:rPr lang="en-US" sz="1000">
                <a:solidFill>
                  <a:schemeClr val="accent2"/>
                </a:solidFill>
              </a:rPr>
              <a:t>. Skal du </a:t>
            </a:r>
            <a:r>
              <a:rPr lang="en-US" sz="1000" err="1">
                <a:solidFill>
                  <a:schemeClr val="accent2"/>
                </a:solidFill>
              </a:rPr>
              <a:t>ændre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størrelsen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på</a:t>
            </a:r>
            <a:r>
              <a:rPr lang="en-US" sz="1000">
                <a:solidFill>
                  <a:schemeClr val="accent2"/>
                </a:solidFill>
              </a:rPr>
              <a:t> et  ikon, </a:t>
            </a:r>
            <a:r>
              <a:rPr lang="en-US" sz="1000" err="1">
                <a:solidFill>
                  <a:schemeClr val="accent2"/>
                </a:solidFill>
              </a:rPr>
              <a:t>så</a:t>
            </a:r>
            <a:r>
              <a:rPr lang="en-US" sz="1000">
                <a:solidFill>
                  <a:schemeClr val="accent2"/>
                </a:solidFill>
              </a:rPr>
              <a:t> husk at </a:t>
            </a:r>
            <a:r>
              <a:rPr lang="en-US" sz="1000" err="1">
                <a:solidFill>
                  <a:schemeClr val="accent2"/>
                </a:solidFill>
              </a:rPr>
              <a:t>holde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accent2"/>
                </a:solidFill>
              </a:rPr>
              <a:t>SHIFT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nede</a:t>
            </a:r>
            <a:r>
              <a:rPr lang="en-US" sz="1000">
                <a:solidFill>
                  <a:schemeClr val="accent2"/>
                </a:solidFill>
              </a:rPr>
              <a:t>, </a:t>
            </a:r>
            <a:r>
              <a:rPr lang="en-US" sz="1000" err="1">
                <a:solidFill>
                  <a:schemeClr val="accent2"/>
                </a:solidFill>
              </a:rPr>
              <a:t>mens</a:t>
            </a:r>
            <a:r>
              <a:rPr lang="en-US" sz="1000">
                <a:solidFill>
                  <a:schemeClr val="accent2"/>
                </a:solidFill>
              </a:rPr>
              <a:t> du </a:t>
            </a:r>
            <a:r>
              <a:rPr lang="en-US" sz="1000" err="1">
                <a:solidFill>
                  <a:schemeClr val="accent2"/>
                </a:solidFill>
              </a:rPr>
              <a:t>trækker</a:t>
            </a:r>
            <a:r>
              <a:rPr lang="en-US" sz="1000">
                <a:solidFill>
                  <a:schemeClr val="accent2"/>
                </a:solidFill>
              </a:rPr>
              <a:t> I </a:t>
            </a:r>
            <a:r>
              <a:rPr lang="en-US" sz="1000" err="1">
                <a:solidFill>
                  <a:schemeClr val="accent2"/>
                </a:solidFill>
              </a:rPr>
              <a:t>hjørnet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af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ikonet</a:t>
            </a:r>
            <a:r>
              <a:rPr lang="en-US" sz="1000">
                <a:solidFill>
                  <a:schemeClr val="accent2"/>
                </a:solidFill>
              </a:rPr>
              <a:t> (se </a:t>
            </a:r>
            <a:r>
              <a:rPr lang="en-US" sz="1000" err="1">
                <a:solidFill>
                  <a:schemeClr val="accent2"/>
                </a:solidFill>
              </a:rPr>
              <a:t>afsnit</a:t>
            </a:r>
            <a:r>
              <a:rPr lang="en-US" sz="1000">
                <a:solidFill>
                  <a:schemeClr val="accent2"/>
                </a:solidFill>
              </a:rPr>
              <a:t> om </a:t>
            </a:r>
            <a:r>
              <a:rPr lang="en-US" sz="1000" err="1">
                <a:solidFill>
                  <a:schemeClr val="accent2"/>
                </a:solidFill>
              </a:rPr>
              <a:t>billeder</a:t>
            </a:r>
            <a:r>
              <a:rPr lang="en-US" sz="1000">
                <a:solidFill>
                  <a:schemeClr val="accent2"/>
                </a:solidFill>
              </a:rPr>
              <a:t>).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en-US" sz="1000">
              <a:solidFill>
                <a:schemeClr val="accent2"/>
              </a:solidFill>
            </a:endParaRPr>
          </a:p>
        </p:txBody>
      </p:sp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16CA16-EEE0-8E92-8951-08149E1B8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02" y="2097707"/>
            <a:ext cx="2041954" cy="11485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4627257-BCEE-40B9-686A-A29D24BD34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5040" y="4972479"/>
            <a:ext cx="1637362" cy="9383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456FBAC-70D2-F39A-51BD-B237CA83B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680" t="-1" b="65228"/>
          <a:stretch/>
        </p:blipFill>
        <p:spPr>
          <a:xfrm>
            <a:off x="4343082" y="3911087"/>
            <a:ext cx="1639183" cy="795303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EB597C8-8F2C-E65E-FA2E-52409B10C6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49346" y="4614950"/>
            <a:ext cx="903146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0F3BA2A-3A54-48A1-6906-D2BF587483C3}"/>
              </a:ext>
            </a:extLst>
          </p:cNvPr>
          <p:cNvCxnSpPr>
            <a:cxnSpLocks/>
          </p:cNvCxnSpPr>
          <p:nvPr userDrawn="1"/>
        </p:nvCxnSpPr>
        <p:spPr>
          <a:xfrm>
            <a:off x="465502" y="5152849"/>
            <a:ext cx="769537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19">
            <a:extLst>
              <a:ext uri="{FF2B5EF4-FFF2-40B4-BE49-F238E27FC236}">
                <a16:creationId xmlns:a16="http://schemas.microsoft.com/office/drawing/2014/main" id="{D3B687BF-7822-82D8-B849-56E86632D46E}"/>
              </a:ext>
            </a:extLst>
          </p:cNvPr>
          <p:cNvSpPr txBox="1"/>
          <p:nvPr userDrawn="1"/>
        </p:nvSpPr>
        <p:spPr>
          <a:xfrm>
            <a:off x="8222167" y="1806388"/>
            <a:ext cx="3526574" cy="1171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1000" b="1">
                <a:solidFill>
                  <a:schemeClr val="accent2"/>
                </a:solidFill>
              </a:rPr>
              <a:t>BRUG AF DE FARVEDE BOKSE I PRÆSENTATIONEN</a:t>
            </a:r>
            <a:endParaRPr lang="en-US" sz="100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None/>
            </a:pPr>
            <a:r>
              <a:rPr lang="en-US" sz="1000">
                <a:solidFill>
                  <a:schemeClr val="accent2"/>
                </a:solidFill>
              </a:rPr>
              <a:t>De </a:t>
            </a:r>
            <a:r>
              <a:rPr lang="en-US" sz="1000" err="1">
                <a:solidFill>
                  <a:schemeClr val="accent2"/>
                </a:solidFill>
              </a:rPr>
              <a:t>farvede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bokse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i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slideskabelonerne</a:t>
            </a:r>
            <a:r>
              <a:rPr lang="en-US" sz="1000">
                <a:solidFill>
                  <a:schemeClr val="accent2"/>
                </a:solidFill>
              </a:rPr>
              <a:t> er </a:t>
            </a:r>
            <a:r>
              <a:rPr lang="en-US" sz="1000" err="1">
                <a:solidFill>
                  <a:schemeClr val="accent2"/>
                </a:solidFill>
              </a:rPr>
              <a:t>til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b="1" err="1">
                <a:solidFill>
                  <a:schemeClr val="accent2"/>
                </a:solidFill>
              </a:rPr>
              <a:t>tekst</a:t>
            </a:r>
            <a:r>
              <a:rPr lang="en-US" sz="1000" b="1">
                <a:solidFill>
                  <a:schemeClr val="accent2"/>
                </a:solidFill>
              </a:rPr>
              <a:t>, </a:t>
            </a:r>
            <a:r>
              <a:rPr lang="en-US" sz="1000" b="1" err="1">
                <a:solidFill>
                  <a:schemeClr val="accent2"/>
                </a:solidFill>
              </a:rPr>
              <a:t>citater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og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evt</a:t>
            </a:r>
            <a:r>
              <a:rPr lang="en-US" sz="1000">
                <a:solidFill>
                  <a:schemeClr val="accent2"/>
                </a:solidFill>
              </a:rPr>
              <a:t>. </a:t>
            </a:r>
            <a:r>
              <a:rPr lang="en-US" sz="1000" b="1">
                <a:solidFill>
                  <a:schemeClr val="accent2"/>
                </a:solidFill>
              </a:rPr>
              <a:t>figurer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uden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baggrund</a:t>
            </a:r>
            <a:r>
              <a:rPr lang="en-US" sz="1000">
                <a:solidFill>
                  <a:schemeClr val="accent2"/>
                </a:solidFill>
              </a:rPr>
              <a:t>. Skal du </a:t>
            </a:r>
            <a:r>
              <a:rPr lang="en-US" sz="1000" err="1">
                <a:solidFill>
                  <a:schemeClr val="accent2"/>
                </a:solidFill>
              </a:rPr>
              <a:t>indsætte</a:t>
            </a:r>
            <a:r>
              <a:rPr lang="en-US" sz="1000">
                <a:solidFill>
                  <a:schemeClr val="accent2"/>
                </a:solidFill>
              </a:rPr>
              <a:t> et billed, </a:t>
            </a:r>
            <a:r>
              <a:rPr lang="en-US" sz="1000" err="1">
                <a:solidFill>
                  <a:schemeClr val="accent2"/>
                </a:solidFill>
              </a:rPr>
              <a:t>så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vælg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slideskabelon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hvor</a:t>
            </a:r>
            <a:r>
              <a:rPr lang="en-US" sz="1000">
                <a:solidFill>
                  <a:schemeClr val="accent2"/>
                </a:solidFill>
              </a:rPr>
              <a:t> der er </a:t>
            </a:r>
            <a:r>
              <a:rPr lang="en-US" sz="1000" err="1">
                <a:solidFill>
                  <a:schemeClr val="accent2"/>
                </a:solidFill>
              </a:rPr>
              <a:t>indsat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en</a:t>
            </a:r>
            <a:r>
              <a:rPr lang="en-US" sz="1000">
                <a:solidFill>
                  <a:schemeClr val="accent2"/>
                </a:solidFill>
              </a:rPr>
              <a:t> </a:t>
            </a:r>
            <a:r>
              <a:rPr lang="en-US" sz="1000" err="1">
                <a:solidFill>
                  <a:schemeClr val="accent2"/>
                </a:solidFill>
              </a:rPr>
              <a:t>billedplaceholder</a:t>
            </a:r>
            <a:r>
              <a:rPr lang="en-US" sz="1000">
                <a:solidFill>
                  <a:schemeClr val="accent2"/>
                </a:solidFill>
              </a:rPr>
              <a:t>-knap</a:t>
            </a:r>
            <a:endParaRPr lang="en-US" sz="1000" b="1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/>
            </a:pPr>
            <a:endParaRPr lang="en-US" sz="1000">
              <a:solidFill>
                <a:schemeClr val="accent2"/>
              </a:solidFill>
            </a:endParaRPr>
          </a:p>
        </p:txBody>
      </p:sp>
      <p:cxnSp>
        <p:nvCxnSpPr>
          <p:cNvPr id="67" name="Straight Connector 44">
            <a:extLst>
              <a:ext uri="{FF2B5EF4-FFF2-40B4-BE49-F238E27FC236}">
                <a16:creationId xmlns:a16="http://schemas.microsoft.com/office/drawing/2014/main" id="{0E974D63-EDCB-9455-9C7C-58E9B4A9928C}"/>
              </a:ext>
            </a:extLst>
          </p:cNvPr>
          <p:cNvCxnSpPr>
            <a:cxnSpLocks/>
          </p:cNvCxnSpPr>
          <p:nvPr userDrawn="1"/>
        </p:nvCxnSpPr>
        <p:spPr>
          <a:xfrm>
            <a:off x="8221415" y="2978290"/>
            <a:ext cx="3567380" cy="10014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1">
            <a:extLst>
              <a:ext uri="{FF2B5EF4-FFF2-40B4-BE49-F238E27FC236}">
                <a16:creationId xmlns:a16="http://schemas.microsoft.com/office/drawing/2014/main" id="{4132F99B-F743-FCC7-3153-22E0AB073D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8672" y="2575937"/>
            <a:ext cx="290416" cy="2836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1F0665-6392-1E18-AC6B-8FC48BD2817C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9164-6B5D-D087-4DA9-7030517BA0D7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FF8E62C-2549-9209-6369-CDC2C95C8F3C}"/>
              </a:ext>
            </a:extLst>
          </p:cNvPr>
          <p:cNvGrpSpPr/>
          <p:nvPr userDrawn="1"/>
        </p:nvGrpSpPr>
        <p:grpSpPr>
          <a:xfrm>
            <a:off x="8220075" y="3168097"/>
            <a:ext cx="3535960" cy="3180748"/>
            <a:chOff x="8261673" y="3227745"/>
            <a:chExt cx="3494362" cy="3035712"/>
          </a:xfrm>
        </p:grpSpPr>
        <p:sp>
          <p:nvSpPr>
            <p:cNvPr id="72" name="Text Box 48">
              <a:extLst>
                <a:ext uri="{FF2B5EF4-FFF2-40B4-BE49-F238E27FC236}">
                  <a16:creationId xmlns:a16="http://schemas.microsoft.com/office/drawing/2014/main" id="{BC76A3B9-1F8B-3E7C-F800-1260B6D90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4134713"/>
              <a:ext cx="34943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Sekundære farver i powerpoint</a:t>
              </a:r>
            </a:p>
          </p:txBody>
        </p:sp>
        <p:sp>
          <p:nvSpPr>
            <p:cNvPr id="73" name="Text Box 48">
              <a:extLst>
                <a:ext uri="{FF2B5EF4-FFF2-40B4-BE49-F238E27FC236}">
                  <a16:creationId xmlns:a16="http://schemas.microsoft.com/office/drawing/2014/main" id="{0A0FF1BB-5409-D529-8772-2BA12E4C7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5439772"/>
              <a:ext cx="15293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0/103/127 </a:t>
              </a:r>
            </a:p>
          </p:txBody>
        </p:sp>
        <p:sp>
          <p:nvSpPr>
            <p:cNvPr id="74" name="Text Box 48">
              <a:extLst>
                <a:ext uri="{FF2B5EF4-FFF2-40B4-BE49-F238E27FC236}">
                  <a16:creationId xmlns:a16="http://schemas.microsoft.com/office/drawing/2014/main" id="{0563DB23-352E-89CE-6801-3DBD7DEF0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4774509"/>
              <a:ext cx="149380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0/47/109 </a:t>
              </a:r>
            </a:p>
          </p:txBody>
        </p:sp>
        <p:sp>
          <p:nvSpPr>
            <p:cNvPr id="75" name="Text Box 48">
              <a:extLst>
                <a:ext uri="{FF2B5EF4-FFF2-40B4-BE49-F238E27FC236}">
                  <a16:creationId xmlns:a16="http://schemas.microsoft.com/office/drawing/2014/main" id="{C80BB19D-9611-F863-5A25-F77EA4254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4774509"/>
              <a:ext cx="1678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0/0/0 </a:t>
              </a:r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4B38A18B-006E-D6B2-CACA-56E06D56BBD2}"/>
                </a:ext>
              </a:extLst>
            </p:cNvPr>
            <p:cNvSpPr/>
            <p:nvPr/>
          </p:nvSpPr>
          <p:spPr>
            <a:xfrm>
              <a:off x="8261678" y="4327870"/>
              <a:ext cx="1564811" cy="396000"/>
            </a:xfrm>
            <a:prstGeom prst="rect">
              <a:avLst/>
            </a:prstGeom>
            <a:solidFill>
              <a:schemeClr val="tx1"/>
            </a:solidFill>
            <a:ln w="635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7" name="Rectangle 26">
              <a:extLst>
                <a:ext uri="{FF2B5EF4-FFF2-40B4-BE49-F238E27FC236}">
                  <a16:creationId xmlns:a16="http://schemas.microsoft.com/office/drawing/2014/main" id="{365850DD-49A7-5F57-D6EB-1BFDF1731837}"/>
                </a:ext>
              </a:extLst>
            </p:cNvPr>
            <p:cNvSpPr/>
            <p:nvPr/>
          </p:nvSpPr>
          <p:spPr>
            <a:xfrm>
              <a:off x="10185916" y="4327870"/>
              <a:ext cx="1564811" cy="396000"/>
            </a:xfrm>
            <a:prstGeom prst="rect">
              <a:avLst/>
            </a:prstGeom>
            <a:solidFill>
              <a:schemeClr val="accent3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F4F1C0BE-3615-68C4-69C7-5B1E914ADD13}"/>
                </a:ext>
              </a:extLst>
            </p:cNvPr>
            <p:cNvSpPr/>
            <p:nvPr/>
          </p:nvSpPr>
          <p:spPr>
            <a:xfrm>
              <a:off x="8261675" y="5665944"/>
              <a:ext cx="1564811" cy="396000"/>
            </a:xfrm>
            <a:prstGeom prst="rect">
              <a:avLst/>
            </a:prstGeom>
            <a:solidFill>
              <a:schemeClr val="accent4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79" name="Text Box 48">
              <a:extLst>
                <a:ext uri="{FF2B5EF4-FFF2-40B4-BE49-F238E27FC236}">
                  <a16:creationId xmlns:a16="http://schemas.microsoft.com/office/drawing/2014/main" id="{E34FA4EA-A7F1-3071-384B-E1C90435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3" y="6109569"/>
              <a:ext cx="15622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0/175/171 </a:t>
              </a:r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4FAE4A6-85D0-34E4-68D9-67DA3EA3F61A}"/>
                </a:ext>
              </a:extLst>
            </p:cNvPr>
            <p:cNvSpPr/>
            <p:nvPr/>
          </p:nvSpPr>
          <p:spPr>
            <a:xfrm>
              <a:off x="8261678" y="4996907"/>
              <a:ext cx="1564811" cy="396000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1" name="Rectangle 30">
              <a:extLst>
                <a:ext uri="{FF2B5EF4-FFF2-40B4-BE49-F238E27FC236}">
                  <a16:creationId xmlns:a16="http://schemas.microsoft.com/office/drawing/2014/main" id="{D9FD0ECC-3341-96D3-E1BB-B78CAA4B36C7}"/>
                </a:ext>
              </a:extLst>
            </p:cNvPr>
            <p:cNvSpPr/>
            <p:nvPr/>
          </p:nvSpPr>
          <p:spPr>
            <a:xfrm>
              <a:off x="10185916" y="4996907"/>
              <a:ext cx="1564811" cy="396000"/>
            </a:xfrm>
            <a:prstGeom prst="rect">
              <a:avLst/>
            </a:prstGeom>
            <a:solidFill>
              <a:schemeClr val="bg2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2" name="Rectangle 31">
              <a:extLst>
                <a:ext uri="{FF2B5EF4-FFF2-40B4-BE49-F238E27FC236}">
                  <a16:creationId xmlns:a16="http://schemas.microsoft.com/office/drawing/2014/main" id="{FA77FACF-0D8D-1676-FF8B-7D88326687FD}"/>
                </a:ext>
              </a:extLst>
            </p:cNvPr>
            <p:cNvSpPr/>
            <p:nvPr/>
          </p:nvSpPr>
          <p:spPr>
            <a:xfrm>
              <a:off x="10185914" y="5665944"/>
              <a:ext cx="1564811" cy="396000"/>
            </a:xfrm>
            <a:prstGeom prst="rect">
              <a:avLst/>
            </a:prstGeom>
            <a:solidFill>
              <a:schemeClr val="tx2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3" name="Text Box 48">
              <a:extLst>
                <a:ext uri="{FF2B5EF4-FFF2-40B4-BE49-F238E27FC236}">
                  <a16:creationId xmlns:a16="http://schemas.microsoft.com/office/drawing/2014/main" id="{373D597C-D889-DBF4-2AED-2C654F22E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5439772"/>
              <a:ext cx="1678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190/205/214 </a:t>
              </a:r>
            </a:p>
          </p:txBody>
        </p:sp>
        <p:sp>
          <p:nvSpPr>
            <p:cNvPr id="84" name="Text Box 48">
              <a:extLst>
                <a:ext uri="{FF2B5EF4-FFF2-40B4-BE49-F238E27FC236}">
                  <a16:creationId xmlns:a16="http://schemas.microsoft.com/office/drawing/2014/main" id="{31F56AD6-DFC1-838B-B71A-5B20CEAF6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6109569"/>
              <a:ext cx="156223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171/139/121 </a:t>
              </a:r>
            </a:p>
          </p:txBody>
        </p:sp>
        <p:sp>
          <p:nvSpPr>
            <p:cNvPr id="85" name="Text Box 48">
              <a:extLst>
                <a:ext uri="{FF2B5EF4-FFF2-40B4-BE49-F238E27FC236}">
                  <a16:creationId xmlns:a16="http://schemas.microsoft.com/office/drawing/2014/main" id="{D98C6617-5467-0D8F-B603-E69CBCE94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6" y="3227745"/>
              <a:ext cx="2074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Primær farve</a:t>
              </a:r>
            </a:p>
          </p:txBody>
        </p:sp>
        <p:sp>
          <p:nvSpPr>
            <p:cNvPr id="86" name="Rectangle 35">
              <a:extLst>
                <a:ext uri="{FF2B5EF4-FFF2-40B4-BE49-F238E27FC236}">
                  <a16:creationId xmlns:a16="http://schemas.microsoft.com/office/drawing/2014/main" id="{21393E93-8AE2-35C7-7A8F-361A47A83393}"/>
                </a:ext>
              </a:extLst>
            </p:cNvPr>
            <p:cNvSpPr/>
            <p:nvPr/>
          </p:nvSpPr>
          <p:spPr>
            <a:xfrm>
              <a:off x="8261676" y="3431978"/>
              <a:ext cx="1562238" cy="396000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7" name="Rectangle 36">
              <a:extLst>
                <a:ext uri="{FF2B5EF4-FFF2-40B4-BE49-F238E27FC236}">
                  <a16:creationId xmlns:a16="http://schemas.microsoft.com/office/drawing/2014/main" id="{03B1D4CD-F26D-69EE-2DF4-BE6F51C0F0CE}"/>
                </a:ext>
              </a:extLst>
            </p:cNvPr>
            <p:cNvSpPr/>
            <p:nvPr/>
          </p:nvSpPr>
          <p:spPr>
            <a:xfrm>
              <a:off x="10185916" y="3431978"/>
              <a:ext cx="1562236" cy="396000"/>
            </a:xfrm>
            <a:prstGeom prst="rect">
              <a:avLst/>
            </a:prstGeom>
            <a:solidFill>
              <a:schemeClr val="accent5"/>
            </a:solidFill>
            <a:ln w="3175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err="1">
                <a:solidFill>
                  <a:schemeClr val="tx1"/>
                </a:solidFill>
              </a:endParaRPr>
            </a:p>
          </p:txBody>
        </p:sp>
        <p:sp>
          <p:nvSpPr>
            <p:cNvPr id="88" name="Text Box 48">
              <a:extLst>
                <a:ext uri="{FF2B5EF4-FFF2-40B4-BE49-F238E27FC236}">
                  <a16:creationId xmlns:a16="http://schemas.microsoft.com/office/drawing/2014/main" id="{7957AEF8-F752-0C9F-CBEA-47286705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1675" y="3874147"/>
              <a:ext cx="1821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240/80/65 </a:t>
              </a:r>
            </a:p>
          </p:txBody>
        </p:sp>
        <p:sp>
          <p:nvSpPr>
            <p:cNvPr id="89" name="Text Box 48">
              <a:extLst>
                <a:ext uri="{FF2B5EF4-FFF2-40B4-BE49-F238E27FC236}">
                  <a16:creationId xmlns:a16="http://schemas.microsoft.com/office/drawing/2014/main" id="{F99C9101-56A1-D9D0-D0E3-B64E44426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3874147"/>
              <a:ext cx="156223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RGB: </a:t>
              </a:r>
              <a:r>
                <a:rPr lang="en-GB" sz="1000" b="0" i="0" u="none" strike="noStrike" baseline="0">
                  <a:latin typeface="+mn-lt"/>
                </a:rPr>
                <a:t>255/242/0</a:t>
              </a:r>
              <a:r>
                <a:rPr lang="en-US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0" name="Text Box 48">
              <a:extLst>
                <a:ext uri="{FF2B5EF4-FFF2-40B4-BE49-F238E27FC236}">
                  <a16:creationId xmlns:a16="http://schemas.microsoft.com/office/drawing/2014/main" id="{6D6CB031-FB66-71F0-F8CA-30E97A913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5914" y="3227745"/>
              <a:ext cx="135154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92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ts val="800"/>
                </a:spcAft>
                <a:defRPr/>
              </a:pPr>
              <a:r>
                <a:rPr lang="en-US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Signalfarve farve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22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og trick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B4FE8E-AE74-2EB9-FD1B-9CBEB567951E}"/>
              </a:ext>
            </a:extLst>
          </p:cNvPr>
          <p:cNvGrpSpPr/>
          <p:nvPr userDrawn="1"/>
        </p:nvGrpSpPr>
        <p:grpSpPr>
          <a:xfrm>
            <a:off x="8089664" y="2107962"/>
            <a:ext cx="3182045" cy="1768712"/>
            <a:chOff x="8118240" y="2377167"/>
            <a:chExt cx="2439756" cy="13561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F525C7-C522-CEFB-64B9-FE6281B6500B}"/>
                </a:ext>
              </a:extLst>
            </p:cNvPr>
            <p:cNvGrpSpPr/>
            <p:nvPr userDrawn="1"/>
          </p:nvGrpSpPr>
          <p:grpSpPr>
            <a:xfrm>
              <a:off x="8152552" y="2458773"/>
              <a:ext cx="1890584" cy="1274511"/>
              <a:chOff x="8159578" y="2201674"/>
              <a:chExt cx="2654595" cy="1789558"/>
            </a:xfrm>
          </p:grpSpPr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2DD190B6-45CF-A008-4795-12240E7294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8228790" y="2391961"/>
                <a:ext cx="2157714" cy="149087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cxnSp>
            <p:nvCxnSpPr>
              <p:cNvPr id="44" name="Lige pilforbindelse 43">
                <a:extLst>
                  <a:ext uri="{FF2B5EF4-FFF2-40B4-BE49-F238E27FC236}">
                    <a16:creationId xmlns:a16="http://schemas.microsoft.com/office/drawing/2014/main" id="{16C24D7F-FB22-CD18-3913-B589B3AD81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85372" y="3634711"/>
                <a:ext cx="93879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26C042-3C28-9370-0C8F-41F543544A2B}"/>
                  </a:ext>
                </a:extLst>
              </p:cNvPr>
              <p:cNvSpPr/>
              <p:nvPr userDrawn="1"/>
            </p:nvSpPr>
            <p:spPr>
              <a:xfrm>
                <a:off x="8220074" y="3380581"/>
                <a:ext cx="1381485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2F2CEE6-E875-E89D-9E7B-EA7F1F3FBAE0}"/>
                  </a:ext>
                </a:extLst>
              </p:cNvPr>
              <p:cNvSpPr/>
              <p:nvPr userDrawn="1"/>
            </p:nvSpPr>
            <p:spPr>
              <a:xfrm>
                <a:off x="9173150" y="3772179"/>
                <a:ext cx="1464592" cy="219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2C4E53F-286D-7544-9423-241FD6D6C390}"/>
                  </a:ext>
                </a:extLst>
              </p:cNvPr>
              <p:cNvSpPr/>
              <p:nvPr userDrawn="1"/>
            </p:nvSpPr>
            <p:spPr>
              <a:xfrm>
                <a:off x="8159578" y="3393989"/>
                <a:ext cx="1416263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2DB86A-AE06-4874-2E9D-D3BF947BFADD}"/>
                  </a:ext>
                </a:extLst>
              </p:cNvPr>
              <p:cNvSpPr/>
              <p:nvPr userDrawn="1"/>
            </p:nvSpPr>
            <p:spPr>
              <a:xfrm rot="5400000">
                <a:off x="9827748" y="2891961"/>
                <a:ext cx="1464592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42A353-2462-D526-2195-582868C296F1}"/>
                  </a:ext>
                </a:extLst>
              </p:cNvPr>
              <p:cNvSpPr/>
              <p:nvPr userDrawn="1"/>
            </p:nvSpPr>
            <p:spPr>
              <a:xfrm rot="5400000">
                <a:off x="9562298" y="2679840"/>
                <a:ext cx="1221795" cy="508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5638B0-74D0-1B89-3B45-E929158555F2}"/>
                  </a:ext>
                </a:extLst>
              </p:cNvPr>
              <p:cNvSpPr/>
              <p:nvPr userDrawn="1"/>
            </p:nvSpPr>
            <p:spPr>
              <a:xfrm rot="5400000">
                <a:off x="7487883" y="2873369"/>
                <a:ext cx="1464592" cy="1212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l"/>
                <a:endParaRPr lang="en-GB" sz="1600" b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B7529E-436C-828F-92C9-CA8706929A20}"/>
                </a:ext>
              </a:extLst>
            </p:cNvPr>
            <p:cNvSpPr/>
            <p:nvPr userDrawn="1"/>
          </p:nvSpPr>
          <p:spPr>
            <a:xfrm>
              <a:off x="8118240" y="2377167"/>
              <a:ext cx="2439756" cy="247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l"/>
              <a:endParaRPr lang="en-GB" sz="1600" b="0" err="1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19">
            <a:extLst>
              <a:ext uri="{FF2B5EF4-FFF2-40B4-BE49-F238E27FC236}">
                <a16:creationId xmlns:a16="http://schemas.microsoft.com/office/drawing/2014/main" id="{D3B687BF-7822-82D8-B849-56E86632D46E}"/>
              </a:ext>
            </a:extLst>
          </p:cNvPr>
          <p:cNvSpPr txBox="1"/>
          <p:nvPr userDrawn="1"/>
        </p:nvSpPr>
        <p:spPr>
          <a:xfrm>
            <a:off x="8222167" y="1806389"/>
            <a:ext cx="3526574" cy="507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Alternativt kan du sætte sliden ind med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Crtl+V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og derefter finde knappen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Brug destinationstema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I nederste venstre hjørne under den slide, du har sat ind: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None/>
              <a:tabLst/>
              <a:defRPr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Herefter ligger der lidt manuelt arbejde I at tilpasse sliden det nye design.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+mj-lt"/>
              <a:buAutoNum type="arabicPeriod" startAt="5"/>
              <a:tabLst/>
              <a:defRPr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på sliden og vælg et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slidelayout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fra den nye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Powerpoint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-Skabelon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r>
              <a:rPr lang="da-DK" sz="1000" noProof="0">
                <a:solidFill>
                  <a:schemeClr val="accent2"/>
                </a:solidFill>
              </a:rPr>
              <a:t>Under fanen </a:t>
            </a:r>
            <a:r>
              <a:rPr lang="da-DK" sz="1000" b="1" noProof="0">
                <a:solidFill>
                  <a:schemeClr val="accent2"/>
                </a:solidFill>
              </a:rPr>
              <a:t>Hjem</a:t>
            </a:r>
            <a:r>
              <a:rPr lang="da-DK" sz="1000" noProof="0">
                <a:solidFill>
                  <a:schemeClr val="accent2"/>
                </a:solidFill>
              </a:rPr>
              <a:t> kan du nu nulstille sliden til det nye layout ved at vælge knappen </a:t>
            </a:r>
            <a:r>
              <a:rPr lang="da-DK" sz="1000" b="1" noProof="0">
                <a:solidFill>
                  <a:schemeClr val="accent2"/>
                </a:solidFill>
              </a:rPr>
              <a:t>Nulstil</a:t>
            </a:r>
            <a:r>
              <a:rPr lang="da-DK" sz="1000" noProof="0">
                <a:solidFill>
                  <a:schemeClr val="accent2"/>
                </a:solidFill>
              </a:rPr>
              <a:t>. 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endParaRPr lang="da-DK" sz="100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endParaRPr lang="da-DK" sz="1000" noProof="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None/>
            </a:pPr>
            <a:endParaRPr lang="da-DK" sz="100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+mj-lt"/>
              <a:buAutoNum type="arabicPeriod" startAt="5"/>
            </a:pPr>
            <a:r>
              <a:rPr lang="da-DK" sz="1000" noProof="0">
                <a:solidFill>
                  <a:schemeClr val="accent2"/>
                </a:solidFill>
              </a:rPr>
              <a:t>Tilpas herefter manuelt sliden, så den er pæn ud.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D68E269-9CB2-D88F-5CAD-168BAC8B9FC7}"/>
              </a:ext>
            </a:extLst>
          </p:cNvPr>
          <p:cNvSpPr/>
          <p:nvPr userDrawn="1"/>
        </p:nvSpPr>
        <p:spPr>
          <a:xfrm rot="-180000">
            <a:off x="446922" y="926798"/>
            <a:ext cx="1729240" cy="380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45E9104-FC9A-6C64-7AF8-B361F9BAC48E}"/>
              </a:ext>
            </a:extLst>
          </p:cNvPr>
          <p:cNvSpPr txBox="1"/>
          <p:nvPr userDrawn="1"/>
        </p:nvSpPr>
        <p:spPr>
          <a:xfrm>
            <a:off x="575008" y="931374"/>
            <a:ext cx="2019660" cy="4717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en-US" sz="2000" b="1" err="1">
                <a:solidFill>
                  <a:schemeClr val="accent2"/>
                </a:solidFill>
                <a:latin typeface="+mj-lt"/>
              </a:rPr>
              <a:t>Slet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før</a:t>
            </a:r>
            <a:r>
              <a:rPr lang="en-US" sz="2000" b="1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b="1" err="1">
                <a:solidFill>
                  <a:schemeClr val="accent2"/>
                </a:solidFill>
                <a:latin typeface="+mj-lt"/>
              </a:rPr>
              <a:t>brug</a:t>
            </a:r>
            <a:endParaRPr lang="en-GB" sz="2000" b="1" err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86A42-8CA8-1631-E1D3-899E6C1862F2}"/>
              </a:ext>
            </a:extLst>
          </p:cNvPr>
          <p:cNvSpPr txBox="1"/>
          <p:nvPr userDrawn="1"/>
        </p:nvSpPr>
        <p:spPr>
          <a:xfrm>
            <a:off x="442913" y="441325"/>
            <a:ext cx="8598054" cy="9915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None/>
            </a:pPr>
            <a:r>
              <a:rPr lang="en-GB" sz="3200" b="1">
                <a:latin typeface="+mj-lt"/>
              </a:rPr>
              <a:t>Tips </a:t>
            </a:r>
            <a:r>
              <a:rPr lang="en-GB" sz="3200" b="1" err="1">
                <a:latin typeface="+mj-lt"/>
              </a:rPr>
              <a:t>og</a:t>
            </a:r>
            <a:r>
              <a:rPr lang="en-GB" sz="3200" b="1">
                <a:latin typeface="+mj-lt"/>
              </a:rPr>
              <a:t> tricks #3</a:t>
            </a:r>
            <a:endParaRPr lang="en-GB" sz="16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C2CC1-09C1-EE5C-7256-8C42191876D3}"/>
              </a:ext>
            </a:extLst>
          </p:cNvPr>
          <p:cNvSpPr txBox="1"/>
          <p:nvPr userDrawn="1"/>
        </p:nvSpPr>
        <p:spPr>
          <a:xfrm>
            <a:off x="435966" y="1806388"/>
            <a:ext cx="3526574" cy="4464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1" noProof="0">
                <a:solidFill>
                  <a:schemeClr val="accent2"/>
                </a:solidFill>
              </a:rPr>
              <a:t>NÅR DU PASTER 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bg1"/>
                </a:solidFill>
                <a:highlight>
                  <a:srgbClr val="000000"/>
                </a:highlight>
              </a:rPr>
              <a:t>TEKST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accent2"/>
                </a:solidFill>
              </a:rPr>
              <a:t> IND FRA ET ANDET DOKUMENT</a:t>
            </a:r>
            <a:br>
              <a:rPr lang="da-DK" sz="1000" b="1" noProof="0">
                <a:solidFill>
                  <a:schemeClr val="accent2"/>
                </a:solidFill>
              </a:rPr>
            </a:br>
            <a:r>
              <a:rPr lang="da-DK" sz="1000" b="0" noProof="0">
                <a:solidFill>
                  <a:schemeClr val="accent2"/>
                </a:solidFill>
              </a:rPr>
              <a:t>En af de typiske fejl, der kan opstå i din PowerPoint er, at du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tekst ind fra en anden fil, så fonten i din PowerPoint bliver forkert.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noProof="0">
                <a:solidFill>
                  <a:schemeClr val="accent2"/>
                </a:solidFill>
              </a:rPr>
              <a:t>Sådan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du tekst korrekt ind: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1" noProof="0">
                <a:solidFill>
                  <a:schemeClr val="accent2"/>
                </a:solidFill>
              </a:rPr>
              <a:t>Kopier</a:t>
            </a:r>
            <a:r>
              <a:rPr lang="da-DK" sz="1000" b="0" noProof="0">
                <a:solidFill>
                  <a:schemeClr val="accent2"/>
                </a:solidFill>
              </a:rPr>
              <a:t> den ønskede tekst fra dit dokument.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1" noProof="0" err="1">
                <a:solidFill>
                  <a:schemeClr val="accent2"/>
                </a:solidFill>
              </a:rPr>
              <a:t>Paste</a:t>
            </a:r>
            <a:r>
              <a:rPr lang="da-DK" sz="1000" b="0" noProof="0">
                <a:solidFill>
                  <a:schemeClr val="accent2"/>
                </a:solidFill>
              </a:rPr>
              <a:t> teksten ind det ønskede sted ved at højreklikke 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noProof="0">
                <a:solidFill>
                  <a:schemeClr val="accent2"/>
                </a:solidFill>
              </a:rPr>
              <a:t>Vælg </a:t>
            </a:r>
            <a:r>
              <a:rPr lang="da-DK" sz="1000" b="1" noProof="0">
                <a:solidFill>
                  <a:schemeClr val="accent2"/>
                </a:solidFill>
              </a:rPr>
              <a:t>Brug destinationstema </a:t>
            </a:r>
            <a:r>
              <a:rPr lang="da-DK" sz="1000" b="0" noProof="0">
                <a:solidFill>
                  <a:schemeClr val="accent2"/>
                </a:solidFill>
              </a:rPr>
              <a:t>på den lille knap, der dukker op, når du </a:t>
            </a:r>
            <a:r>
              <a:rPr lang="da-DK" sz="1000" b="0" noProof="0" err="1">
                <a:solidFill>
                  <a:schemeClr val="accent2"/>
                </a:solidFill>
              </a:rPr>
              <a:t>paster</a:t>
            </a:r>
            <a:r>
              <a:rPr lang="da-DK" sz="1000" b="0" noProof="0">
                <a:solidFill>
                  <a:schemeClr val="accent2"/>
                </a:solidFill>
              </a:rPr>
              <a:t> tekst ind: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br>
              <a:rPr lang="da-DK" sz="1000" b="0" noProof="0">
                <a:solidFill>
                  <a:schemeClr val="accent2"/>
                </a:solidFill>
              </a:rPr>
            </a:br>
            <a:r>
              <a:rPr lang="da-DK" sz="1000" b="0" noProof="0">
                <a:solidFill>
                  <a:schemeClr val="accent2"/>
                </a:solidFill>
              </a:rPr>
              <a:t>Du kan også indsætte ved at vælge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Ctrl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+ Alt + V og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vælge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uformateret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tekst</a:t>
            </a: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noProof="0">
                <a:solidFill>
                  <a:schemeClr val="accent2"/>
                </a:solidFill>
              </a:rPr>
              <a:t>- På denne måde sikrer du, at formateringen af din tekst bliver korrekt og matcher designet i skabelonen.</a:t>
            </a: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noProof="0">
              <a:solidFill>
                <a:schemeClr val="accent2"/>
              </a:solidFill>
            </a:endParaRPr>
          </a:p>
          <a:p>
            <a:pPr marL="228600" indent="-22860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0" noProof="0">
              <a:solidFill>
                <a:schemeClr val="accent2"/>
              </a:solidFill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1" noProof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EF7CA-F2B1-A6E7-150F-84BD25F9F8E2}"/>
              </a:ext>
            </a:extLst>
          </p:cNvPr>
          <p:cNvSpPr txBox="1"/>
          <p:nvPr userDrawn="1"/>
        </p:nvSpPr>
        <p:spPr>
          <a:xfrm>
            <a:off x="4341256" y="1806388"/>
            <a:ext cx="3603443" cy="45023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1" noProof="0">
                <a:solidFill>
                  <a:schemeClr val="accent2"/>
                </a:solidFill>
              </a:rPr>
              <a:t>NÅR DU PASTER 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bg1"/>
                </a:solidFill>
                <a:highlight>
                  <a:srgbClr val="000000"/>
                </a:highlight>
              </a:rPr>
              <a:t>SLIDES</a:t>
            </a:r>
            <a:r>
              <a:rPr lang="da-DK" sz="1000" b="1" noProof="0">
                <a:solidFill>
                  <a:schemeClr val="accent2"/>
                </a:solidFill>
                <a:highlight>
                  <a:srgbClr val="000000"/>
                </a:highlight>
              </a:rPr>
              <a:t> </a:t>
            </a:r>
            <a:r>
              <a:rPr lang="da-DK" sz="1000" b="1" noProof="0">
                <a:solidFill>
                  <a:schemeClr val="accent2"/>
                </a:solidFill>
              </a:rPr>
              <a:t> IND FRA ET ANDET DOKUMENT</a:t>
            </a:r>
            <a:br>
              <a:rPr lang="da-DK" sz="1000" b="1" noProof="0">
                <a:solidFill>
                  <a:schemeClr val="accent2"/>
                </a:solidFill>
              </a:rPr>
            </a:b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Hvis du vil genbruge en slide fra en anden præsentation, skal du være opmærksom på, hvordan du </a:t>
            </a:r>
            <a:r>
              <a:rPr lang="da-DK" sz="1000" b="0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paster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den ind, for at designet forbliver korrekt.</a:t>
            </a: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Sådan gør du: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Klik på den eller de slides, du ønsker at sætte over i din nye præsentation.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og vælg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Kopier </a:t>
            </a: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eller </a:t>
            </a:r>
            <a:r>
              <a:rPr lang="da-DK" sz="1000" b="1" kern="1200" noProof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Ctrl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+ C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Gå til din nye præsentation og klik det sted, din slide skal sættes ind.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r>
              <a:rPr lang="da-DK" sz="1000" b="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Højreklik og vælg knappen </a:t>
            </a:r>
            <a:r>
              <a:rPr lang="da-DK" sz="10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Brug destinationstema:</a:t>
            </a: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AutoNum type="arabicPeriod"/>
            </a:pPr>
            <a:endParaRPr lang="da-DK" sz="1000" b="1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0" kern="1200" noProof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10000"/>
              </a:lnSpc>
              <a:spcBef>
                <a:spcPts val="1200"/>
              </a:spcBef>
              <a:buSzPct val="80000"/>
              <a:buFont typeface="Arial" panose="020B0604020202020204" pitchFamily="34" charset="0"/>
              <a:buNone/>
            </a:pPr>
            <a:endParaRPr lang="da-DK" sz="1000" b="1" noProof="0">
              <a:solidFill>
                <a:schemeClr val="accent2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1F0665-6392-1E18-AC6B-8FC48BD2817C}"/>
              </a:ext>
            </a:extLst>
          </p:cNvPr>
          <p:cNvCxnSpPr>
            <a:cxnSpLocks/>
          </p:cNvCxnSpPr>
          <p:nvPr userDrawn="1"/>
        </p:nvCxnSpPr>
        <p:spPr>
          <a:xfrm>
            <a:off x="41624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2AA9164-6B5D-D087-4DA9-7030517BA0D7}"/>
              </a:ext>
            </a:extLst>
          </p:cNvPr>
          <p:cNvCxnSpPr>
            <a:cxnSpLocks/>
          </p:cNvCxnSpPr>
          <p:nvPr userDrawn="1"/>
        </p:nvCxnSpPr>
        <p:spPr>
          <a:xfrm>
            <a:off x="8048625" y="1806387"/>
            <a:ext cx="0" cy="4500000"/>
          </a:xfrm>
          <a:prstGeom prst="line">
            <a:avLst/>
          </a:prstGeom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>
            <a:extLst>
              <a:ext uri="{FF2B5EF4-FFF2-40B4-BE49-F238E27FC236}">
                <a16:creationId xmlns:a16="http://schemas.microsoft.com/office/drawing/2014/main" id="{847C060D-2B37-D9A6-3C8D-20CDE74CB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316"/>
          <a:stretch/>
        </p:blipFill>
        <p:spPr>
          <a:xfrm>
            <a:off x="4341255" y="4695677"/>
            <a:ext cx="2260247" cy="12669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EB597C8-8F2C-E65E-FA2E-52409B10C642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2741" y="5249901"/>
            <a:ext cx="1491009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60D52C6B-546F-1F81-177B-3C490102F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389" b="11457"/>
          <a:stretch/>
        </p:blipFill>
        <p:spPr>
          <a:xfrm>
            <a:off x="8228790" y="5169609"/>
            <a:ext cx="1098471" cy="8617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B0F3BA2A-3A54-48A1-6906-D2BF587483C3}"/>
              </a:ext>
            </a:extLst>
          </p:cNvPr>
          <p:cNvCxnSpPr>
            <a:cxnSpLocks/>
          </p:cNvCxnSpPr>
          <p:nvPr userDrawn="1"/>
        </p:nvCxnSpPr>
        <p:spPr>
          <a:xfrm flipH="1">
            <a:off x="8603409" y="5405814"/>
            <a:ext cx="8751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Billede 16">
            <a:extLst>
              <a:ext uri="{FF2B5EF4-FFF2-40B4-BE49-F238E27FC236}">
                <a16:creationId xmlns:a16="http://schemas.microsoft.com/office/drawing/2014/main" id="{E4D756ED-AEBC-E2FA-4F90-0ED6F5A2D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8715" t="54887" r="13304" b="15240"/>
          <a:stretch/>
        </p:blipFill>
        <p:spPr>
          <a:xfrm>
            <a:off x="442914" y="4056387"/>
            <a:ext cx="1520680" cy="1065712"/>
          </a:xfrm>
          <a:prstGeom prst="rect">
            <a:avLst/>
          </a:prstGeom>
          <a:ln w="3175">
            <a:noFill/>
          </a:ln>
        </p:spPr>
      </p:pic>
      <p:cxnSp>
        <p:nvCxnSpPr>
          <p:cNvPr id="49" name="Lige pilforbindelse 48">
            <a:extLst>
              <a:ext uri="{FF2B5EF4-FFF2-40B4-BE49-F238E27FC236}">
                <a16:creationId xmlns:a16="http://schemas.microsoft.com/office/drawing/2014/main" id="{2F41E4AA-874B-D981-A5BB-E6F36494DBEA}"/>
              </a:ext>
            </a:extLst>
          </p:cNvPr>
          <p:cNvCxnSpPr>
            <a:cxnSpLocks/>
          </p:cNvCxnSpPr>
          <p:nvPr userDrawn="1"/>
        </p:nvCxnSpPr>
        <p:spPr>
          <a:xfrm flipH="1">
            <a:off x="2046056" y="4410731"/>
            <a:ext cx="54861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0B6CCE1F-22E6-9EDE-6C09-2A0F3E02B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3316" y="3588020"/>
            <a:ext cx="87511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9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i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0BFE8A-5EDB-5446-7A1A-266FC7F8FA23}"/>
              </a:ext>
            </a:extLst>
          </p:cNvPr>
          <p:cNvSpPr/>
          <p:nvPr userDrawn="1"/>
        </p:nvSpPr>
        <p:spPr>
          <a:xfrm rot="180000">
            <a:off x="-10122" y="-3260"/>
            <a:ext cx="12215661" cy="686215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5020 w 12197020"/>
              <a:gd name="connsiteY0" fmla="*/ 0 h 6858000"/>
              <a:gd name="connsiteX1" fmla="*/ 12197020 w 12197020"/>
              <a:gd name="connsiteY1" fmla="*/ 0 h 6858000"/>
              <a:gd name="connsiteX2" fmla="*/ 12197020 w 12197020"/>
              <a:gd name="connsiteY2" fmla="*/ 6858000 h 6858000"/>
              <a:gd name="connsiteX3" fmla="*/ 5020 w 12197020"/>
              <a:gd name="connsiteY3" fmla="*/ 6858000 h 6858000"/>
              <a:gd name="connsiteX4" fmla="*/ 0 w 12197020"/>
              <a:gd name="connsiteY4" fmla="*/ 307881 h 6858000"/>
              <a:gd name="connsiteX5" fmla="*/ 5020 w 12197020"/>
              <a:gd name="connsiteY5" fmla="*/ 0 h 6858000"/>
              <a:gd name="connsiteX0" fmla="*/ 904600 w 13096600"/>
              <a:gd name="connsiteY0" fmla="*/ 0 h 6858000"/>
              <a:gd name="connsiteX1" fmla="*/ 13096600 w 13096600"/>
              <a:gd name="connsiteY1" fmla="*/ 0 h 6858000"/>
              <a:gd name="connsiteX2" fmla="*/ 13096600 w 13096600"/>
              <a:gd name="connsiteY2" fmla="*/ 6858000 h 6858000"/>
              <a:gd name="connsiteX3" fmla="*/ 904600 w 13096600"/>
              <a:gd name="connsiteY3" fmla="*/ 6858000 h 6858000"/>
              <a:gd name="connsiteX4" fmla="*/ 899580 w 13096600"/>
              <a:gd name="connsiteY4" fmla="*/ 307881 h 6858000"/>
              <a:gd name="connsiteX5" fmla="*/ 899580 w 13096600"/>
              <a:gd name="connsiteY5" fmla="*/ 307881 h 6858000"/>
              <a:gd name="connsiteX6" fmla="*/ 904600 w 13096600"/>
              <a:gd name="connsiteY6" fmla="*/ 0 h 6858000"/>
              <a:gd name="connsiteX0" fmla="*/ 904600 w 13096600"/>
              <a:gd name="connsiteY0" fmla="*/ 3038 h 6861038"/>
              <a:gd name="connsiteX1" fmla="*/ 6923270 w 13096600"/>
              <a:gd name="connsiteY1" fmla="*/ 0 h 6861038"/>
              <a:gd name="connsiteX2" fmla="*/ 13096600 w 13096600"/>
              <a:gd name="connsiteY2" fmla="*/ 3038 h 6861038"/>
              <a:gd name="connsiteX3" fmla="*/ 13096600 w 13096600"/>
              <a:gd name="connsiteY3" fmla="*/ 6861038 h 6861038"/>
              <a:gd name="connsiteX4" fmla="*/ 904600 w 13096600"/>
              <a:gd name="connsiteY4" fmla="*/ 6861038 h 6861038"/>
              <a:gd name="connsiteX5" fmla="*/ 899580 w 13096600"/>
              <a:gd name="connsiteY5" fmla="*/ 310919 h 6861038"/>
              <a:gd name="connsiteX6" fmla="*/ 899580 w 13096600"/>
              <a:gd name="connsiteY6" fmla="*/ 310919 h 6861038"/>
              <a:gd name="connsiteX7" fmla="*/ 904600 w 13096600"/>
              <a:gd name="connsiteY7" fmla="*/ 3038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0919 h 6861038"/>
              <a:gd name="connsiteX1" fmla="*/ 6023690 w 12197020"/>
              <a:gd name="connsiteY1" fmla="*/ 0 h 6861038"/>
              <a:gd name="connsiteX2" fmla="*/ 12197020 w 12197020"/>
              <a:gd name="connsiteY2" fmla="*/ 3038 h 6861038"/>
              <a:gd name="connsiteX3" fmla="*/ 12197020 w 12197020"/>
              <a:gd name="connsiteY3" fmla="*/ 6861038 h 6861038"/>
              <a:gd name="connsiteX4" fmla="*/ 5020 w 12197020"/>
              <a:gd name="connsiteY4" fmla="*/ 6861038 h 6861038"/>
              <a:gd name="connsiteX5" fmla="*/ 0 w 12197020"/>
              <a:gd name="connsiteY5" fmla="*/ 310919 h 6861038"/>
              <a:gd name="connsiteX6" fmla="*/ 0 w 12197020"/>
              <a:gd name="connsiteY6" fmla="*/ 310919 h 6861038"/>
              <a:gd name="connsiteX0" fmla="*/ 0 w 12197020"/>
              <a:gd name="connsiteY0" fmla="*/ 311228 h 6861347"/>
              <a:gd name="connsiteX1" fmla="*/ 6023690 w 12197020"/>
              <a:gd name="connsiteY1" fmla="*/ 309 h 6861347"/>
              <a:gd name="connsiteX2" fmla="*/ 12032502 w 12197020"/>
              <a:gd name="connsiteY2" fmla="*/ 0 h 6861347"/>
              <a:gd name="connsiteX3" fmla="*/ 12197020 w 12197020"/>
              <a:gd name="connsiteY3" fmla="*/ 3347 h 6861347"/>
              <a:gd name="connsiteX4" fmla="*/ 12197020 w 12197020"/>
              <a:gd name="connsiteY4" fmla="*/ 6861347 h 6861347"/>
              <a:gd name="connsiteX5" fmla="*/ 5020 w 12197020"/>
              <a:gd name="connsiteY5" fmla="*/ 6861347 h 6861347"/>
              <a:gd name="connsiteX6" fmla="*/ 0 w 12197020"/>
              <a:gd name="connsiteY6" fmla="*/ 311228 h 6861347"/>
              <a:gd name="connsiteX7" fmla="*/ 0 w 12197020"/>
              <a:gd name="connsiteY7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7020 w 12198399"/>
              <a:gd name="connsiteY3" fmla="*/ 3347 h 6861347"/>
              <a:gd name="connsiteX4" fmla="*/ 12198399 w 12198399"/>
              <a:gd name="connsiteY4" fmla="*/ 3265624 h 6861347"/>
              <a:gd name="connsiteX5" fmla="*/ 12197020 w 12198399"/>
              <a:gd name="connsiteY5" fmla="*/ 6861347 h 6861347"/>
              <a:gd name="connsiteX6" fmla="*/ 5020 w 12198399"/>
              <a:gd name="connsiteY6" fmla="*/ 6861347 h 6861347"/>
              <a:gd name="connsiteX7" fmla="*/ 0 w 12198399"/>
              <a:gd name="connsiteY7" fmla="*/ 311228 h 6861347"/>
              <a:gd name="connsiteX8" fmla="*/ 0 w 12198399"/>
              <a:gd name="connsiteY8" fmla="*/ 311228 h 6861347"/>
              <a:gd name="connsiteX0" fmla="*/ 0 w 12198399"/>
              <a:gd name="connsiteY0" fmla="*/ 311228 h 6861347"/>
              <a:gd name="connsiteX1" fmla="*/ 6023690 w 12198399"/>
              <a:gd name="connsiteY1" fmla="*/ 309 h 6861347"/>
              <a:gd name="connsiteX2" fmla="*/ 12032502 w 12198399"/>
              <a:gd name="connsiteY2" fmla="*/ 0 h 6861347"/>
              <a:gd name="connsiteX3" fmla="*/ 12198399 w 12198399"/>
              <a:gd name="connsiteY3" fmla="*/ 3265624 h 6861347"/>
              <a:gd name="connsiteX4" fmla="*/ 12197020 w 12198399"/>
              <a:gd name="connsiteY4" fmla="*/ 6861347 h 6861347"/>
              <a:gd name="connsiteX5" fmla="*/ 5020 w 12198399"/>
              <a:gd name="connsiteY5" fmla="*/ 6861347 h 6861347"/>
              <a:gd name="connsiteX6" fmla="*/ 0 w 12198399"/>
              <a:gd name="connsiteY6" fmla="*/ 311228 h 6861347"/>
              <a:gd name="connsiteX7" fmla="*/ 0 w 12198399"/>
              <a:gd name="connsiteY7" fmla="*/ 311228 h 6861347"/>
              <a:gd name="connsiteX0" fmla="*/ 0 w 13100248"/>
              <a:gd name="connsiteY0" fmla="*/ 311228 h 6912889"/>
              <a:gd name="connsiteX1" fmla="*/ 6023690 w 13100248"/>
              <a:gd name="connsiteY1" fmla="*/ 309 h 6912889"/>
              <a:gd name="connsiteX2" fmla="*/ 12032502 w 13100248"/>
              <a:gd name="connsiteY2" fmla="*/ 0 h 6912889"/>
              <a:gd name="connsiteX3" fmla="*/ 12198399 w 13100248"/>
              <a:gd name="connsiteY3" fmla="*/ 3265624 h 6912889"/>
              <a:gd name="connsiteX4" fmla="*/ 12197527 w 13100248"/>
              <a:gd name="connsiteY4" fmla="*/ 6553107 h 6912889"/>
              <a:gd name="connsiteX5" fmla="*/ 12197020 w 13100248"/>
              <a:gd name="connsiteY5" fmla="*/ 6861347 h 6912889"/>
              <a:gd name="connsiteX6" fmla="*/ 5020 w 13100248"/>
              <a:gd name="connsiteY6" fmla="*/ 6861347 h 6912889"/>
              <a:gd name="connsiteX7" fmla="*/ 0 w 13100248"/>
              <a:gd name="connsiteY7" fmla="*/ 311228 h 6912889"/>
              <a:gd name="connsiteX8" fmla="*/ 0 w 13100248"/>
              <a:gd name="connsiteY8" fmla="*/ 311228 h 6912889"/>
              <a:gd name="connsiteX0" fmla="*/ 0 w 12636493"/>
              <a:gd name="connsiteY0" fmla="*/ 311228 h 6913047"/>
              <a:gd name="connsiteX1" fmla="*/ 6023690 w 12636493"/>
              <a:gd name="connsiteY1" fmla="*/ 309 h 6913047"/>
              <a:gd name="connsiteX2" fmla="*/ 12032502 w 12636493"/>
              <a:gd name="connsiteY2" fmla="*/ 0 h 6913047"/>
              <a:gd name="connsiteX3" fmla="*/ 12198399 w 12636493"/>
              <a:gd name="connsiteY3" fmla="*/ 3265624 h 6913047"/>
              <a:gd name="connsiteX4" fmla="*/ 12197527 w 12636493"/>
              <a:gd name="connsiteY4" fmla="*/ 6553107 h 6913047"/>
              <a:gd name="connsiteX5" fmla="*/ 12197020 w 12636493"/>
              <a:gd name="connsiteY5" fmla="*/ 6861347 h 6913047"/>
              <a:gd name="connsiteX6" fmla="*/ 6265722 w 12636493"/>
              <a:gd name="connsiteY6" fmla="*/ 6858733 h 6913047"/>
              <a:gd name="connsiteX7" fmla="*/ 5020 w 12636493"/>
              <a:gd name="connsiteY7" fmla="*/ 6861347 h 6913047"/>
              <a:gd name="connsiteX8" fmla="*/ 0 w 12636493"/>
              <a:gd name="connsiteY8" fmla="*/ 311228 h 6913047"/>
              <a:gd name="connsiteX9" fmla="*/ 0 w 12636493"/>
              <a:gd name="connsiteY9" fmla="*/ 311228 h 691304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643392"/>
              <a:gd name="connsiteY0" fmla="*/ 311228 h 6911477"/>
              <a:gd name="connsiteX1" fmla="*/ 6023690 w 12643392"/>
              <a:gd name="connsiteY1" fmla="*/ 309 h 6911477"/>
              <a:gd name="connsiteX2" fmla="*/ 12032502 w 12643392"/>
              <a:gd name="connsiteY2" fmla="*/ 0 h 6911477"/>
              <a:gd name="connsiteX3" fmla="*/ 12198399 w 12643392"/>
              <a:gd name="connsiteY3" fmla="*/ 3265624 h 6911477"/>
              <a:gd name="connsiteX4" fmla="*/ 12197527 w 12643392"/>
              <a:gd name="connsiteY4" fmla="*/ 6553107 h 6911477"/>
              <a:gd name="connsiteX5" fmla="*/ 6265722 w 12643392"/>
              <a:gd name="connsiteY5" fmla="*/ 6858733 h 6911477"/>
              <a:gd name="connsiteX6" fmla="*/ 5020 w 12643392"/>
              <a:gd name="connsiteY6" fmla="*/ 6861347 h 6911477"/>
              <a:gd name="connsiteX7" fmla="*/ 0 w 12643392"/>
              <a:gd name="connsiteY7" fmla="*/ 311228 h 6911477"/>
              <a:gd name="connsiteX8" fmla="*/ 0 w 12643392"/>
              <a:gd name="connsiteY8" fmla="*/ 311228 h 6911477"/>
              <a:gd name="connsiteX0" fmla="*/ 0 w 12210495"/>
              <a:gd name="connsiteY0" fmla="*/ 311228 h 6911477"/>
              <a:gd name="connsiteX1" fmla="*/ 6023690 w 12210495"/>
              <a:gd name="connsiteY1" fmla="*/ 309 h 6911477"/>
              <a:gd name="connsiteX2" fmla="*/ 12032502 w 12210495"/>
              <a:gd name="connsiteY2" fmla="*/ 0 h 6911477"/>
              <a:gd name="connsiteX3" fmla="*/ 12198399 w 12210495"/>
              <a:gd name="connsiteY3" fmla="*/ 3265624 h 6911477"/>
              <a:gd name="connsiteX4" fmla="*/ 12197527 w 12210495"/>
              <a:gd name="connsiteY4" fmla="*/ 6553107 h 6911477"/>
              <a:gd name="connsiteX5" fmla="*/ 6265722 w 12210495"/>
              <a:gd name="connsiteY5" fmla="*/ 6858733 h 6911477"/>
              <a:gd name="connsiteX6" fmla="*/ 5020 w 12210495"/>
              <a:gd name="connsiteY6" fmla="*/ 6861347 h 6911477"/>
              <a:gd name="connsiteX7" fmla="*/ 0 w 12210495"/>
              <a:gd name="connsiteY7" fmla="*/ 311228 h 6911477"/>
              <a:gd name="connsiteX8" fmla="*/ 0 w 12210495"/>
              <a:gd name="connsiteY8" fmla="*/ 311228 h 6911477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643392"/>
              <a:gd name="connsiteY0" fmla="*/ 311228 h 6930192"/>
              <a:gd name="connsiteX1" fmla="*/ 6023690 w 12643392"/>
              <a:gd name="connsiteY1" fmla="*/ 309 h 6930192"/>
              <a:gd name="connsiteX2" fmla="*/ 12032502 w 12643392"/>
              <a:gd name="connsiteY2" fmla="*/ 0 h 6930192"/>
              <a:gd name="connsiteX3" fmla="*/ 12198399 w 12643392"/>
              <a:gd name="connsiteY3" fmla="*/ 3265624 h 6930192"/>
              <a:gd name="connsiteX4" fmla="*/ 12197527 w 12643392"/>
              <a:gd name="connsiteY4" fmla="*/ 6553107 h 6930192"/>
              <a:gd name="connsiteX5" fmla="*/ 6265722 w 12643392"/>
              <a:gd name="connsiteY5" fmla="*/ 6858733 h 6930192"/>
              <a:gd name="connsiteX6" fmla="*/ 5020 w 12643392"/>
              <a:gd name="connsiteY6" fmla="*/ 6861347 h 6930192"/>
              <a:gd name="connsiteX7" fmla="*/ 0 w 12643392"/>
              <a:gd name="connsiteY7" fmla="*/ 311228 h 6930192"/>
              <a:gd name="connsiteX8" fmla="*/ 0 w 12643392"/>
              <a:gd name="connsiteY8" fmla="*/ 311228 h 6930192"/>
              <a:gd name="connsiteX0" fmla="*/ 0 w 12210495"/>
              <a:gd name="connsiteY0" fmla="*/ 311228 h 6930192"/>
              <a:gd name="connsiteX1" fmla="*/ 6023690 w 12210495"/>
              <a:gd name="connsiteY1" fmla="*/ 309 h 6930192"/>
              <a:gd name="connsiteX2" fmla="*/ 12032502 w 12210495"/>
              <a:gd name="connsiteY2" fmla="*/ 0 h 6930192"/>
              <a:gd name="connsiteX3" fmla="*/ 12198399 w 12210495"/>
              <a:gd name="connsiteY3" fmla="*/ 3265624 h 6930192"/>
              <a:gd name="connsiteX4" fmla="*/ 12197527 w 12210495"/>
              <a:gd name="connsiteY4" fmla="*/ 6553107 h 6930192"/>
              <a:gd name="connsiteX5" fmla="*/ 6265722 w 12210495"/>
              <a:gd name="connsiteY5" fmla="*/ 6858733 h 6930192"/>
              <a:gd name="connsiteX6" fmla="*/ 5020 w 12210495"/>
              <a:gd name="connsiteY6" fmla="*/ 6861347 h 6930192"/>
              <a:gd name="connsiteX7" fmla="*/ 0 w 12210495"/>
              <a:gd name="connsiteY7" fmla="*/ 311228 h 6930192"/>
              <a:gd name="connsiteX8" fmla="*/ 0 w 12210495"/>
              <a:gd name="connsiteY8" fmla="*/ 311228 h 6930192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0 w 12210495"/>
              <a:gd name="connsiteY0" fmla="*/ 311228 h 6861347"/>
              <a:gd name="connsiteX1" fmla="*/ 6023690 w 12210495"/>
              <a:gd name="connsiteY1" fmla="*/ 309 h 6861347"/>
              <a:gd name="connsiteX2" fmla="*/ 12032502 w 12210495"/>
              <a:gd name="connsiteY2" fmla="*/ 0 h 6861347"/>
              <a:gd name="connsiteX3" fmla="*/ 12198399 w 12210495"/>
              <a:gd name="connsiteY3" fmla="*/ 3265624 h 6861347"/>
              <a:gd name="connsiteX4" fmla="*/ 12197527 w 12210495"/>
              <a:gd name="connsiteY4" fmla="*/ 6553107 h 6861347"/>
              <a:gd name="connsiteX5" fmla="*/ 6265722 w 12210495"/>
              <a:gd name="connsiteY5" fmla="*/ 6858733 h 6861347"/>
              <a:gd name="connsiteX6" fmla="*/ 5020 w 12210495"/>
              <a:gd name="connsiteY6" fmla="*/ 6861347 h 6861347"/>
              <a:gd name="connsiteX7" fmla="*/ 0 w 12210495"/>
              <a:gd name="connsiteY7" fmla="*/ 311228 h 6861347"/>
              <a:gd name="connsiteX8" fmla="*/ 0 w 12210495"/>
              <a:gd name="connsiteY8" fmla="*/ 311228 h 6861347"/>
              <a:gd name="connsiteX0" fmla="*/ 461926 w 12672421"/>
              <a:gd name="connsiteY0" fmla="*/ 311228 h 6861347"/>
              <a:gd name="connsiteX1" fmla="*/ 6485616 w 12672421"/>
              <a:gd name="connsiteY1" fmla="*/ 309 h 6861347"/>
              <a:gd name="connsiteX2" fmla="*/ 12494428 w 12672421"/>
              <a:gd name="connsiteY2" fmla="*/ 0 h 6861347"/>
              <a:gd name="connsiteX3" fmla="*/ 12660325 w 12672421"/>
              <a:gd name="connsiteY3" fmla="*/ 3265624 h 6861347"/>
              <a:gd name="connsiteX4" fmla="*/ 12659453 w 12672421"/>
              <a:gd name="connsiteY4" fmla="*/ 6553107 h 6861347"/>
              <a:gd name="connsiteX5" fmla="*/ 6727648 w 12672421"/>
              <a:gd name="connsiteY5" fmla="*/ 6858733 h 6861347"/>
              <a:gd name="connsiteX6" fmla="*/ 466946 w 12672421"/>
              <a:gd name="connsiteY6" fmla="*/ 6861347 h 6861347"/>
              <a:gd name="connsiteX7" fmla="*/ 456854 w 12672421"/>
              <a:gd name="connsiteY7" fmla="*/ 3482213 h 6861347"/>
              <a:gd name="connsiteX8" fmla="*/ 461926 w 12672421"/>
              <a:gd name="connsiteY8" fmla="*/ 311228 h 6861347"/>
              <a:gd name="connsiteX9" fmla="*/ 461926 w 12672421"/>
              <a:gd name="connsiteY9" fmla="*/ 311228 h 6861347"/>
              <a:gd name="connsiteX0" fmla="*/ 461926 w 12672421"/>
              <a:gd name="connsiteY0" fmla="*/ 311228 h 6862155"/>
              <a:gd name="connsiteX1" fmla="*/ 6485616 w 12672421"/>
              <a:gd name="connsiteY1" fmla="*/ 309 h 6862155"/>
              <a:gd name="connsiteX2" fmla="*/ 12494428 w 12672421"/>
              <a:gd name="connsiteY2" fmla="*/ 0 h 6862155"/>
              <a:gd name="connsiteX3" fmla="*/ 12660325 w 12672421"/>
              <a:gd name="connsiteY3" fmla="*/ 3265624 h 6862155"/>
              <a:gd name="connsiteX4" fmla="*/ 12659453 w 12672421"/>
              <a:gd name="connsiteY4" fmla="*/ 6553107 h 6862155"/>
              <a:gd name="connsiteX5" fmla="*/ 6727648 w 12672421"/>
              <a:gd name="connsiteY5" fmla="*/ 6858733 h 6862155"/>
              <a:gd name="connsiteX6" fmla="*/ 633989 w 12672421"/>
              <a:gd name="connsiteY6" fmla="*/ 6862155 h 6862155"/>
              <a:gd name="connsiteX7" fmla="*/ 466946 w 12672421"/>
              <a:gd name="connsiteY7" fmla="*/ 6861347 h 6862155"/>
              <a:gd name="connsiteX8" fmla="*/ 456854 w 12672421"/>
              <a:gd name="connsiteY8" fmla="*/ 3482213 h 6862155"/>
              <a:gd name="connsiteX9" fmla="*/ 461926 w 12672421"/>
              <a:gd name="connsiteY9" fmla="*/ 311228 h 6862155"/>
              <a:gd name="connsiteX10" fmla="*/ 461926 w 12672421"/>
              <a:gd name="connsiteY10" fmla="*/ 311228 h 6862155"/>
              <a:gd name="connsiteX0" fmla="*/ 5166 w 12215661"/>
              <a:gd name="connsiteY0" fmla="*/ 311228 h 6862155"/>
              <a:gd name="connsiteX1" fmla="*/ 6028856 w 12215661"/>
              <a:gd name="connsiteY1" fmla="*/ 309 h 6862155"/>
              <a:gd name="connsiteX2" fmla="*/ 12037668 w 12215661"/>
              <a:gd name="connsiteY2" fmla="*/ 0 h 6862155"/>
              <a:gd name="connsiteX3" fmla="*/ 12203565 w 12215661"/>
              <a:gd name="connsiteY3" fmla="*/ 3265624 h 6862155"/>
              <a:gd name="connsiteX4" fmla="*/ 12202693 w 12215661"/>
              <a:gd name="connsiteY4" fmla="*/ 6553107 h 6862155"/>
              <a:gd name="connsiteX5" fmla="*/ 6270888 w 12215661"/>
              <a:gd name="connsiteY5" fmla="*/ 6858733 h 6862155"/>
              <a:gd name="connsiteX6" fmla="*/ 177229 w 12215661"/>
              <a:gd name="connsiteY6" fmla="*/ 6862155 h 6862155"/>
              <a:gd name="connsiteX7" fmla="*/ 94 w 12215661"/>
              <a:gd name="connsiteY7" fmla="*/ 3482213 h 6862155"/>
              <a:gd name="connsiteX8" fmla="*/ 5166 w 12215661"/>
              <a:gd name="connsiteY8" fmla="*/ 311228 h 6862155"/>
              <a:gd name="connsiteX9" fmla="*/ 5166 w 12215661"/>
              <a:gd name="connsiteY9" fmla="*/ 311228 h 68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5661" h="6862155">
                <a:moveTo>
                  <a:pt x="5166" y="311228"/>
                </a:moveTo>
                <a:lnTo>
                  <a:pt x="6028856" y="309"/>
                </a:lnTo>
                <a:lnTo>
                  <a:pt x="12037668" y="0"/>
                </a:lnTo>
                <a:lnTo>
                  <a:pt x="12203565" y="3265624"/>
                </a:lnTo>
                <a:cubicBezTo>
                  <a:pt x="12231069" y="4357809"/>
                  <a:pt x="12203129" y="4909365"/>
                  <a:pt x="12202693" y="6553107"/>
                </a:cubicBezTo>
                <a:lnTo>
                  <a:pt x="6270888" y="6858733"/>
                </a:lnTo>
                <a:lnTo>
                  <a:pt x="177229" y="6862155"/>
                </a:lnTo>
                <a:lnTo>
                  <a:pt x="94" y="3482213"/>
                </a:lnTo>
                <a:cubicBezTo>
                  <a:pt x="-743" y="2390527"/>
                  <a:pt x="4321" y="839725"/>
                  <a:pt x="5166" y="311228"/>
                </a:cubicBezTo>
                <a:lnTo>
                  <a:pt x="5166" y="311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l"/>
            <a:endParaRPr lang="en-GB" sz="1600" b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4642C-660A-4F02-A36E-FA7974323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1783600"/>
            <a:ext cx="8244000" cy="134284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1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forside</a:t>
            </a:r>
            <a:r>
              <a:rPr lang="en-US"/>
              <a:t> </a:t>
            </a:r>
            <a:r>
              <a:rPr lang="en-US" err="1"/>
              <a:t>titel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786A4-E7ED-49F1-B1EE-E8276E2DE5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3" y="3392503"/>
            <a:ext cx="4837112" cy="6223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tekst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B2375D7-9E52-4479-81D5-1961E7D1A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013" y="5306955"/>
            <a:ext cx="1422998" cy="1044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B36786-1AAC-AC34-D3A1-8907E34DB5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61" y="354025"/>
            <a:ext cx="885600" cy="3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272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6F3E20-0293-C58B-F0A2-E051818D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3E73C8-A609-4404-9ED1-CF6F6D1B4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80000">
            <a:off x="454893" y="618228"/>
            <a:ext cx="2151428" cy="696116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5425" y="708226"/>
            <a:ext cx="5748295" cy="5600500"/>
          </a:xfrm>
        </p:spPr>
        <p:txBody>
          <a:bodyPr/>
          <a:lstStyle>
            <a:lvl1pPr marL="288000" indent="-288000">
              <a:spcBef>
                <a:spcPts val="2400"/>
              </a:spcBef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792F27-7012-4CF5-A2F0-06BBF0B3B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008" y="638292"/>
            <a:ext cx="1932448" cy="61186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4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B6994E9-37F3-CE81-D919-E5835FFAB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256" y="2951998"/>
            <a:ext cx="4536000" cy="390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D541F7-508C-CB52-DA36-BF45187226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792" y="6553827"/>
            <a:ext cx="486000" cy="756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4F96F-A055-B2CA-AF2E-CAFBF2B5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756" y="6522575"/>
            <a:ext cx="41148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Præsentations titel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3E73C8-A609-4404-9ED1-CF6F6D1B4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80000">
            <a:off x="454893" y="618228"/>
            <a:ext cx="2151428" cy="696116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5425" y="708226"/>
            <a:ext cx="5748295" cy="5600500"/>
          </a:xfrm>
        </p:spPr>
        <p:txBody>
          <a:bodyPr/>
          <a:lstStyle>
            <a:lvl1pPr marL="288000" indent="-288000">
              <a:spcBef>
                <a:spcPts val="2400"/>
              </a:spcBef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792F27-7012-4CF5-A2F0-06BBF0B3B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008" y="638292"/>
            <a:ext cx="1932448" cy="611864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4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B6994E9-37F3-CE81-D919-E5835FFAB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256" y="2951998"/>
            <a:ext cx="4536000" cy="39060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DF6B-EAA3-4C9B-A191-44B9CFE13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1BE-79A2-4903-8D56-803EE2D8E3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3" y="1808163"/>
            <a:ext cx="11306175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EB87-EB20-4EB3-BDE8-5E7FE9E1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7629-E602-44C5-930E-177769F0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Præsentations</a:t>
            </a:r>
            <a:r>
              <a:rPr lang="en-GB"/>
              <a:t> </a:t>
            </a:r>
            <a:r>
              <a:rPr lang="en-GB" err="1"/>
              <a:t>titel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494EA-1A5C-42A6-9749-26726B2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115610-0707-FBC9-AA86-5A32090B3D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1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5362552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1908" y="1825625"/>
            <a:ext cx="5577180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36C54-A88E-BE6F-350E-1D4BCBE8F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2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EE1D-6B8B-4C06-BF97-E40D7D354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B23-8D94-4C07-BD0B-ACE2E138BE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9356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1CEDF-C080-4089-B677-FFBC21DDCE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35933" y="1825625"/>
            <a:ext cx="3526577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4233-9391-4AD9-89C5-00B2492E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5625-CEFE-4D5B-99E8-2F2FAC56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Præsentations 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DAF2-1219-4A36-A2E1-E984A243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1CC9945-3DB5-4F5F-9CB1-2FB8C9CD96B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16069" y="1825625"/>
            <a:ext cx="3526575" cy="4320000"/>
          </a:xfrm>
        </p:spPr>
        <p:txBody>
          <a:bodyPr/>
          <a:lstStyle/>
          <a:p>
            <a:pPr lvl="0"/>
            <a:r>
              <a:rPr lang="da-DK"/>
              <a:t>Klik for at redigere tekst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1B871C0-D018-D78D-FECE-0DEBF41D3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11893"/>
            <a:ext cx="11306175" cy="126000"/>
          </a:xfrm>
        </p:spPr>
        <p:txBody>
          <a:bodyPr anchor="b" anchorCtr="0"/>
          <a:lstStyle>
            <a:lvl1pPr marL="0" indent="0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err="1"/>
              <a:t>Indsæt</a:t>
            </a:r>
            <a:r>
              <a:rPr lang="en-US"/>
              <a:t> 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4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2729" userDrawn="1">
          <p15:clr>
            <a:srgbClr val="A4A3A4"/>
          </p15:clr>
        </p15:guide>
        <p15:guide id="3" pos="4951" userDrawn="1">
          <p15:clr>
            <a:srgbClr val="A4A3A4"/>
          </p15:clr>
        </p15:guide>
        <p15:guide id="4" pos="5178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FB2E1-5964-4F03-BEE8-7CBCC7FC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41326"/>
            <a:ext cx="9144000" cy="115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err="1"/>
              <a:t>Klik</a:t>
            </a:r>
            <a:r>
              <a:rPr lang="en-US"/>
              <a:t> for at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titel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E28DD-84FC-40AD-89FD-5F519568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08163"/>
            <a:ext cx="11306175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</a:t>
            </a:r>
          </a:p>
          <a:p>
            <a:pPr lvl="1"/>
            <a:r>
              <a:rPr lang="en-US" err="1"/>
              <a:t>Andet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Tredie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5"/>
            <a:r>
              <a:rPr lang="en-US" err="1"/>
              <a:t>Sjette</a:t>
            </a:r>
            <a:endParaRPr lang="en-US"/>
          </a:p>
          <a:p>
            <a:pPr lvl="6"/>
            <a:r>
              <a:rPr lang="en-US"/>
              <a:t>SYVENDE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ED4E-DC9F-4A0E-B240-ADC244C71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56812" y="6522575"/>
            <a:ext cx="27432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9319-CFE7-412D-A9F6-A48F28C77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7756" y="6522575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US" err="1"/>
              <a:t>Præsentations</a:t>
            </a:r>
            <a:r>
              <a:rPr lang="en-US"/>
              <a:t> titel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594A-2A74-4054-A214-EDF0292E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9088" y="6522575"/>
            <a:ext cx="3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23C0BB7-6BAB-41B9-B847-BE177CEDBC9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D2537-C303-4988-B742-2DFA79DD5D41}"/>
              </a:ext>
            </a:extLst>
          </p:cNvPr>
          <p:cNvSpPr txBox="1"/>
          <p:nvPr userDrawn="1"/>
        </p:nvSpPr>
        <p:spPr>
          <a:xfrm>
            <a:off x="442913" y="6540714"/>
            <a:ext cx="654843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00" baseline="0" err="1">
                <a:solidFill>
                  <a:schemeClr val="accent2"/>
                </a:solidFill>
              </a:rPr>
              <a:t>Børns</a:t>
            </a:r>
            <a:r>
              <a:rPr lang="en-US" sz="700" baseline="0">
                <a:solidFill>
                  <a:schemeClr val="accent2"/>
                </a:solidFill>
              </a:rPr>
              <a:t> </a:t>
            </a:r>
            <a:r>
              <a:rPr lang="en-US" sz="700" baseline="0" err="1">
                <a:solidFill>
                  <a:schemeClr val="accent2"/>
                </a:solidFill>
              </a:rPr>
              <a:t>Vilkår</a:t>
            </a:r>
            <a:endParaRPr lang="en-GB" sz="700" baseline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1" r:id="rId3"/>
    <p:sldLayoutId id="2147483693" r:id="rId4"/>
    <p:sldLayoutId id="2147483670" r:id="rId5"/>
    <p:sldLayoutId id="2147483682" r:id="rId6"/>
    <p:sldLayoutId id="2147483650" r:id="rId7"/>
    <p:sldLayoutId id="2147483652" r:id="rId8"/>
    <p:sldLayoutId id="2147483658" r:id="rId9"/>
    <p:sldLayoutId id="2147483662" r:id="rId10"/>
    <p:sldLayoutId id="2147483677" r:id="rId11"/>
    <p:sldLayoutId id="2147483664" r:id="rId12"/>
    <p:sldLayoutId id="2147483665" r:id="rId13"/>
    <p:sldLayoutId id="2147483678" r:id="rId14"/>
    <p:sldLayoutId id="2147483666" r:id="rId15"/>
    <p:sldLayoutId id="2147483667" r:id="rId16"/>
    <p:sldLayoutId id="2147483683" r:id="rId17"/>
    <p:sldLayoutId id="2147483669" r:id="rId18"/>
    <p:sldLayoutId id="2147483679" r:id="rId19"/>
    <p:sldLayoutId id="2147483690" r:id="rId20"/>
    <p:sldLayoutId id="2147483692" r:id="rId21"/>
    <p:sldLayoutId id="2147483691" r:id="rId22"/>
    <p:sldLayoutId id="2147483680" r:id="rId23"/>
    <p:sldLayoutId id="2147483687" r:id="rId24"/>
    <p:sldLayoutId id="2147483688" r:id="rId25"/>
    <p:sldLayoutId id="2147483681" r:id="rId26"/>
    <p:sldLayoutId id="2147483689" r:id="rId27"/>
    <p:sldLayoutId id="2147483672" r:id="rId28"/>
    <p:sldLayoutId id="2147483674" r:id="rId29"/>
    <p:sldLayoutId id="2147483698" r:id="rId30"/>
    <p:sldLayoutId id="2147483694" r:id="rId31"/>
    <p:sldLayoutId id="2147483696" r:id="rId32"/>
    <p:sldLayoutId id="2147483695" r:id="rId33"/>
    <p:sldLayoutId id="2147483697" r:id="rId34"/>
    <p:sldLayoutId id="2147483699" r:id="rId35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300" b="1" kern="1200" spc="1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10000"/>
        </a:lnSpc>
        <a:spcBef>
          <a:spcPts val="12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1200"/>
        </a:spcBef>
        <a:buSzPct val="80000"/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600"/>
        </a:spcBef>
        <a:buSzPct val="80000"/>
        <a:buFontTx/>
        <a:buNone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08000" indent="-108000" algn="l" defTabSz="914400" rtl="0" eaLnBrk="1" latinLnBrk="0" hangingPunct="1">
        <a:lnSpc>
          <a:spcPct val="11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41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HBy6P98Qc&amp;list=PLPEIrWsASGaVrN0dmtHaEVAoX680H9RtE&amp;index=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4" descr="Et billede, der indeholder tøj, Ansigt, person, menneske&#10;&#10;Beskrivelsen er genereret automatisk">
            <a:extLst>
              <a:ext uri="{FF2B5EF4-FFF2-40B4-BE49-F238E27FC236}">
                <a16:creationId xmlns:a16="http://schemas.microsoft.com/office/drawing/2014/main" id="{8D05E79D-41F7-4155-6958-D2D836C34B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088" b="18088"/>
          <a:stretch/>
        </p:blipFill>
        <p:spPr>
          <a:xfrm rot="-180000">
            <a:off x="-61888" y="24"/>
            <a:ext cx="12158112" cy="4380004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5680792-E41C-53B4-CF2A-90C7E1DAB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2" y="4352175"/>
            <a:ext cx="9923569" cy="1581664"/>
          </a:xfrm>
        </p:spPr>
        <p:txBody>
          <a:bodyPr/>
          <a:lstStyle/>
          <a:p>
            <a:r>
              <a:rPr lang="it-IT" dirty="0"/>
              <a:t>Når vi gerne vil være som andre</a:t>
            </a:r>
            <a:br>
              <a:rPr lang="it-IT" dirty="0"/>
            </a:br>
            <a:r>
              <a:rPr lang="it-IT" sz="2400" dirty="0"/>
              <a:t>fællesskabsdag 2023</a:t>
            </a:r>
            <a:br>
              <a:rPr lang="it-IT" dirty="0"/>
            </a:br>
            <a:r>
              <a:rPr lang="it-IT" sz="2400" dirty="0"/>
              <a:t>7.-9. klasse</a:t>
            </a:r>
            <a:br>
              <a:rPr lang="it-IT" dirty="0"/>
            </a:b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767FAC6-A53D-719A-6AD6-AD8103E98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7509D-7A4C-1EF9-DA66-1AAE3EC54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6E2DC-21D8-1E0E-CAB0-8903ED5E36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1638" y="6523038"/>
            <a:ext cx="360362" cy="142875"/>
          </a:xfrm>
        </p:spPr>
        <p:txBody>
          <a:bodyPr/>
          <a:lstStyle/>
          <a:p>
            <a:fld id="{A23C0BB7-6BAB-41B9-B847-BE177CEDBC97}" type="slidenum">
              <a:rPr lang="en-GB" smtClean="0"/>
              <a:t>1</a:t>
            </a:fld>
            <a:endParaRPr lang="en-GB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7B786F20-A9EA-1B13-C433-975AA877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38" y="4174889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9846CAB-8A89-94E1-F613-D61EE4008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EDF81E-9213-979F-3DBF-CBB1EF75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3: Den gode voksenhjælp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79C3A12-0886-DA44-8C23-7DC9CCEB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885324F-FB9F-FF56-198C-E082F2D5F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5C5180-6E37-A980-11B1-914344E83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9FFCB8F-BC09-D5D4-9FB2-0CBB8062B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E2813DC-6437-F889-7E94-4F48373B4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7926A82-7E3E-BC65-B562-BFA877390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kan voksne hjælpe i den situation, I har valgt?</a:t>
            </a:r>
          </a:p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skal voksne vide for at kunne hjælpe?</a:t>
            </a:r>
          </a:p>
          <a:p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skal voksne gøre for, at deres hjælp gør en positiv forskel for børns trivsel og fællesskaber? </a:t>
            </a: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8728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5A7B73-EAAA-A910-BCEC-F82394DACE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accent3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0342C-EFAF-51D4-B71A-74FE1AC6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4: Vælg produkt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8128A35-9F18-46AD-2C71-BBA88B8A1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375" y="1825625"/>
            <a:ext cx="6873021" cy="4320000"/>
          </a:xfrm>
        </p:spPr>
        <p:txBody>
          <a:bodyPr/>
          <a:lstStyle/>
          <a:p>
            <a:pPr marL="0" indent="0">
              <a:buNone/>
            </a:pP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Eksempler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produkter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Podcast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Film</a:t>
            </a:r>
          </a:p>
          <a:p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Spil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Plakat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selv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latin typeface="Calibri" panose="020F0502020204030204" pitchFamily="34" charset="0"/>
                <a:cs typeface="Calibri" panose="020F0502020204030204" pitchFamily="34" charset="0"/>
              </a:rPr>
              <a:t>noget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CC86F8-64AD-E9ED-EC11-499526DA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D0E9E01-D3FA-AE1D-E7CE-2C77FA240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pPr marL="0" indent="0" algn="ctr" rtl="0" fontAlgn="base">
              <a:buNone/>
            </a:pPr>
            <a:r>
              <a:rPr lang="da-DK" sz="2000" b="1">
                <a:latin typeface="Calibri" panose="020F0502020204030204" pitchFamily="34" charset="0"/>
                <a:cs typeface="Calibri" panose="020F0502020204030204" pitchFamily="34" charset="0"/>
              </a:rPr>
              <a:t>Retningslinjer</a:t>
            </a:r>
            <a:r>
              <a:rPr lang="da-DK" sz="20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produktet</a:t>
            </a:r>
            <a:endParaRPr lang="da-DK" sz="20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Produktet skal hjælpe de voksne, så de voksne bedre kan hjælpe jer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Produktet skal gøre de voksne klogere på, hvad der er vigtigt for at kunne hjælpe jer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skal kunne præsentere produktet for voksne – både sammen med hinanden og hver for sig</a:t>
            </a:r>
            <a:endParaRPr lang="en-US" sz="20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20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skal kunne producere og færdiggøre jeres produkt på den tid, I har til rådighed </a:t>
            </a:r>
            <a:r>
              <a:rPr lang="en-US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b="0" i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FA0CE38-E991-F84E-7816-72D832238F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86BC905-DAFB-1343-62BC-F2D55DEDE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2146B7E-0925-132A-E1E6-A32EB1D71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6DE360-2F44-BA91-5EDD-6948C5DA0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Trin 5: Planlæg produktionen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D4EFCAC2-82AD-AB70-3C98-F0C18A69B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636" y="906735"/>
            <a:ext cx="5831364" cy="622300"/>
          </a:xfrm>
        </p:spPr>
        <p:txBody>
          <a:bodyPr/>
          <a:lstStyle/>
          <a:p>
            <a:pPr marL="144000" marR="0" lvl="0" indent="-1440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Hvad skal I lave, og i hvilken rækkefølge?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</a:t>
            </a:r>
          </a:p>
          <a:p>
            <a:pPr marL="144000" marR="0" lvl="0" indent="-1440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Hvad skal I bruge?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</a:t>
            </a:r>
          </a:p>
          <a:p>
            <a:pPr marL="144000" marR="0" lvl="0" indent="-144000" algn="l" defTabSz="914400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Hvem laver hvad?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​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3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99FF3C9-24EF-8439-9710-F752F3B67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E1F8B8-5ED6-A3D2-E70C-58E92E6CE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Trin 6: Producer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95102DEA-1C7D-7594-3CB0-391D0A757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928" y="906735"/>
            <a:ext cx="4837112" cy="6223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41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35AFDB2-FDA0-AAAB-8690-252AB16DB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69C673-253B-3A80-53D3-95C5FFA82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Trin 7: Brug produktet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E86FB078-A2D8-6793-6A7A-E490D6E25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384" y="906735"/>
            <a:ext cx="5704616" cy="622300"/>
          </a:xfrm>
        </p:spPr>
        <p:txBody>
          <a:bodyPr/>
          <a:lstStyle/>
          <a:p>
            <a:r>
              <a:rPr lang="da-DK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vil I bruge jeres produkt til at hjælpe de voksne, så de kan hjælpe jer?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1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FEC01A9-AB74-C48B-ED68-528500E94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90D53A-2714-C89A-BC61-370AC0FFE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Tak for i dag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5D551257-49F5-E2C1-4230-265B3582B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901" y="4284333"/>
            <a:ext cx="6474872" cy="622300"/>
          </a:xfrm>
        </p:spPr>
        <p:txBody>
          <a:bodyPr/>
          <a:lstStyle/>
          <a:p>
            <a:endParaRPr lang="da-DK" sz="2000" b="1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2950D1-FBDA-7223-E082-A8EECDFB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002"/>
            <a:ext cx="5156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2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Øvelser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tema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situation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voksenhjælp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Brug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produktet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Afslutning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på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fællesskabsdagen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" y="3744302"/>
            <a:ext cx="3848100" cy="384810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1D26FD27-11DD-4369-0CE0-255F1DD23B25}"/>
              </a:ext>
            </a:extLst>
          </p:cNvPr>
          <p:cNvSpPr txBox="1">
            <a:spLocks/>
          </p:cNvSpPr>
          <p:nvPr/>
        </p:nvSpPr>
        <p:spPr>
          <a:xfrm>
            <a:off x="4284571" y="441326"/>
            <a:ext cx="7416799" cy="11529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300" b="1" kern="1200" spc="1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Mission </a:t>
            </a:r>
            <a:br>
              <a:rPr lang="da-DK"/>
            </a:br>
            <a:r>
              <a:rPr lang="da-DK" sz="2800"/>
              <a:t>Når vi gerne vil være som andre</a:t>
            </a:r>
            <a:br>
              <a:rPr lang="da-DK"/>
            </a:br>
            <a:endParaRPr lang="da-DK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94C2866E-5933-84AF-2CB7-CE2907AFE8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9709310"/>
              </p:ext>
            </p:extLst>
          </p:nvPr>
        </p:nvGraphicFramePr>
        <p:xfrm>
          <a:off x="4284663" y="1779588"/>
          <a:ext cx="7419975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1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B7FD2A9-040A-FBC8-2265-07343C88CD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9A9ABBF-A2EA-F62E-242C-77B2394EC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7BF5624-E720-4748-E0E5-4014B144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Se filmen </a:t>
            </a:r>
            <a:r>
              <a:rPr lang="da-D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endParaRPr lang="da-DK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Spørgsmål: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Hvad hæftede I jer ved i filmen? (hvad så I, hørte I, følte I?)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I hvilken grad er I selv bevidste om, hvordan I sammenligner jer med andre?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Drøft, hvad og hvor meget det, at I sammenligner jer med hinanden, betyder for jeres fællesskaber</a:t>
            </a:r>
          </a:p>
          <a:p>
            <a:pPr marL="342900" indent="-342900" algn="ctr">
              <a:buFontTx/>
              <a:buChar char="-"/>
            </a:pP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ACD27C-AFE7-CBB3-372A-161E1905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5C758EF-8ED9-E0A7-B62E-FE29A7F91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Film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18EEE83-DA6A-E94F-6D50-0123861FD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18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1 </a:t>
            </a:r>
            <a:br>
              <a:rPr lang="da-DK"/>
            </a:br>
            <a:r>
              <a:rPr lang="da-DK" sz="2800"/>
              <a:t>Når jeg sammenligner mig med andre</a:t>
            </a:r>
            <a:br>
              <a:rPr lang="da-DK"/>
            </a:br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7F7E276-7578-F6C0-C968-6AF9F788C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4571" y="1778996"/>
            <a:ext cx="7419596" cy="43200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Hvorfor valgte jeg at stille mig ved det pågældende tema?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Hvorfor tror vi, at børn og unge sammenligner sig med hinanden på netop disse områder?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 vi komme i tanke om andre områder eller temaer, hvor børn og unge sammenligner sig med hinanden</a:t>
            </a:r>
            <a:r>
              <a:rPr lang="da-DK" sz="24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a-DK" sz="2000" b="1" i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4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Tema 1: Krop og udseende</a:t>
            </a:r>
          </a:p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Tema 2: Relationer/venner</a:t>
            </a:r>
          </a:p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Tema 3: Familie og baggrund</a:t>
            </a:r>
          </a:p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Tema 4: Præstationer</a:t>
            </a:r>
          </a:p>
          <a:p>
            <a:pPr marL="0" indent="0">
              <a:buNone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Tema 5: Tøj og ting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2</a:t>
            </a:r>
            <a:br>
              <a:rPr lang="da-DK"/>
            </a:br>
            <a:r>
              <a:rPr lang="da-DK" sz="2800"/>
              <a:t>Sammenligninger på tværs af tid og sted 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5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tror I Toke/Thyra/Morten har sammenlignet sig med andre? </a:t>
            </a:r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tror I Toke/Thyra/Morten og deres kammerater var optagede af i deres tid og kultur?</a:t>
            </a:r>
          </a:p>
          <a:p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Er der noget af det, I kan genkende, som også gælder børn og unge i dag?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BA8A7E0-0A8E-68EA-1FA4-670E360D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75" y="1710284"/>
            <a:ext cx="2389269" cy="1783801"/>
          </a:xfrm>
          <a:prstGeom prst="rect">
            <a:avLst/>
          </a:prstGeom>
        </p:spPr>
      </p:pic>
      <p:pic>
        <p:nvPicPr>
          <p:cNvPr id="14" name="Pladsholder til indhold 13">
            <a:extLst>
              <a:ext uri="{FF2B5EF4-FFF2-40B4-BE49-F238E27FC236}">
                <a16:creationId xmlns:a16="http://schemas.microsoft.com/office/drawing/2014/main" id="{1AACA59B-B537-9058-1D3B-E7DA202410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74568" y="2674489"/>
            <a:ext cx="2099255" cy="2139625"/>
          </a:xfr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C573EBA-0939-0B5B-827A-D36132B0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6747" y="3544556"/>
            <a:ext cx="2493441" cy="2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9064E7-35B6-AEBC-B19D-158FB46BE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3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48ABB3-D05E-EF92-E9C5-ADEAABFA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Øvelse 3</a:t>
            </a:r>
            <a:br>
              <a:rPr lang="da-DK"/>
            </a:br>
            <a:r>
              <a:rPr lang="da-DK" sz="2800"/>
              <a:t>Citater fra filmen 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FFC145-E8F5-5E36-2806-5E34240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6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21F824C-12A2-FBFA-961B-3292F38A9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kan voksne hjælpe, hvis børn får det svært, når de sammenligner sig selv med andre i klassen og skolen?</a:t>
            </a:r>
            <a:endParaRPr lang="da-DK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1664D24-EFC0-973E-E396-92C9071BF8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8B8E554-403B-0C3E-F759-5364CB850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5732DBB-3E40-8636-BF87-7F031DC8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99E93B8-8764-07BE-0D0D-26E94C5B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72" y="1594314"/>
            <a:ext cx="3199006" cy="4538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12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879F9-131C-E23B-DC3F-71B117D6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Overblik over missionen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2CF76A2-00DE-1BE1-F50D-0E5F7BAD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0BB7-6BAB-41B9-B847-BE177CEDBC97}" type="slidenum">
              <a:rPr lang="en-GB" smtClean="0"/>
              <a:t>7</a:t>
            </a:fld>
            <a:endParaRPr lang="en-GB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A71EC2C-7E00-F84D-4420-C2A8C7EF0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FF4C817-8EF9-4CFE-1CEC-4E81474DA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06" y="1407717"/>
            <a:ext cx="6757987" cy="48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3786856-3F9C-D453-17FC-F857F20240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90AD3-C001-1961-BFA6-6FAC27DD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1: Vælg tema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831C028-6E71-BA42-6866-CB3953658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375" y="1825625"/>
            <a:ext cx="3526577" cy="4320000"/>
          </a:xfrm>
        </p:spPr>
        <p:txBody>
          <a:bodyPr/>
          <a:lstStyle/>
          <a:p>
            <a:r>
              <a:rPr lang="en-US" err="1"/>
              <a:t>Introduktion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temaer</a:t>
            </a:r>
            <a:endParaRPr lang="en-US"/>
          </a:p>
          <a:p>
            <a:r>
              <a:rPr lang="en-US" err="1"/>
              <a:t>Prioriteringsøvelse</a:t>
            </a:r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219A12-CF37-C3E8-CD6B-E3A16950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3711BB0-782D-A89C-A826-BDB58C6F7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1: Krop og udseende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2: Relationer/venner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3: Familie og baggrund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4: Præstationer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Tema 5: Tøj og 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B51740-1A84-4316-4430-E7B0CBAE5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702ECB-3165-4FEC-000C-9331C600F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477376C-8679-2542-1259-FE125570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9F66439-9DD8-0FC2-D24F-EFE168B47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7" y="2337748"/>
            <a:ext cx="4464279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5DCE8A9-EE39-618F-B0FE-279FCBB3F1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3969490" cy="68580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257A9F-09FC-052A-4B67-6EC1816F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933" y="441326"/>
            <a:ext cx="7416799" cy="1152988"/>
          </a:xfrm>
        </p:spPr>
        <p:txBody>
          <a:bodyPr anchor="t">
            <a:normAutofit/>
          </a:bodyPr>
          <a:lstStyle/>
          <a:p>
            <a:r>
              <a:rPr lang="da-DK"/>
              <a:t>Trin 2: Vælg situationer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519C7AA-0535-0568-F95B-BA59FC5F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088" y="6522575"/>
            <a:ext cx="360000" cy="14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3C0BB7-6BAB-41B9-B847-BE177CEDBC97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BDEDCC7-2F6F-D878-8FE1-B006ECFC7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471" y="584200"/>
            <a:ext cx="3083666" cy="572452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773045-0D63-19A7-43FA-2897B6EE87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92" y="6553827"/>
            <a:ext cx="486000" cy="75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07F1D83-5750-8BDD-0C5D-801F97749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375" y="6211893"/>
            <a:ext cx="7416000" cy="126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4608614-EAC2-3F5F-6C25-ECCA2CCAC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02"/>
            <a:ext cx="3848100" cy="38481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56DE03B-4721-7F3A-3820-E9A0C61A7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42" y="1318437"/>
            <a:ext cx="3505580" cy="45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orns Vilkaar 2022">
      <a:dk1>
        <a:srgbClr val="000000"/>
      </a:dk1>
      <a:lt1>
        <a:srgbClr val="FFFFFF"/>
      </a:lt1>
      <a:dk2>
        <a:srgbClr val="AB8B79"/>
      </a:dk2>
      <a:lt2>
        <a:srgbClr val="002F6D"/>
      </a:lt2>
      <a:accent1>
        <a:srgbClr val="F05041"/>
      </a:accent1>
      <a:accent2>
        <a:srgbClr val="000000"/>
      </a:accent2>
      <a:accent3>
        <a:srgbClr val="00677F"/>
      </a:accent3>
      <a:accent4>
        <a:srgbClr val="00B2A9"/>
      </a:accent4>
      <a:accent5>
        <a:srgbClr val="FFF200"/>
      </a:accent5>
      <a:accent6>
        <a:srgbClr val="BECDD6"/>
      </a:accent6>
      <a:hlink>
        <a:srgbClr val="F05041"/>
      </a:hlink>
      <a:folHlink>
        <a:srgbClr val="00677F"/>
      </a:folHlink>
    </a:clrScheme>
    <a:fontScheme name="Borns Vilkaar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tIns="90000" bIns="90000" rtlCol="0" anchor="t" anchorCtr="0"/>
      <a:lstStyle>
        <a:defPPr algn="l">
          <a:defRPr sz="1600" b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lnSpc>
            <a:spcPct val="110000"/>
          </a:lnSpc>
          <a:spcBef>
            <a:spcPts val="1200"/>
          </a:spcBef>
          <a:buSzPct val="80000"/>
          <a:buFont typeface="Arial" panose="020B0604020202020204" pitchFamily="34" charset="0"/>
          <a:buChar char="•"/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2022" id="{FB102D54-C825-4A5B-AA03-6649E1EBB0D7}" vid="{E6033B65-4C7A-457F-95B2-FEE0E2E930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7312BC342B2840A9EEC9CE21CBC942" ma:contentTypeVersion="20" ma:contentTypeDescription="Opret et nyt dokument." ma:contentTypeScope="" ma:versionID="cf63520e244c5c315dbf69fd84919536">
  <xsd:schema xmlns:xsd="http://www.w3.org/2001/XMLSchema" xmlns:xs="http://www.w3.org/2001/XMLSchema" xmlns:p="http://schemas.microsoft.com/office/2006/metadata/properties" xmlns:ns1="http://schemas.microsoft.com/sharepoint/v3" xmlns:ns2="622e58b8-c764-4794-af57-b128b2667bdb" xmlns:ns3="c99db883-fce8-408c-9f59-0343e487093c" targetNamespace="http://schemas.microsoft.com/office/2006/metadata/properties" ma:root="true" ma:fieldsID="9fd706ff99f00fa46389dbd8aaa329d9" ns1:_="" ns2:_="" ns3:_="">
    <xsd:import namespace="http://schemas.microsoft.com/sharepoint/v3"/>
    <xsd:import namespace="622e58b8-c764-4794-af57-b128b2667bdb"/>
    <xsd:import namespace="c99db883-fce8-408c-9f59-0343e4870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e58b8-c764-4794-af57-b128b2667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057e9cf2-62da-41eb-9102-b573f6fdbc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b883-fce8-408c-9f59-0343e4870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4464055-4557-4f1d-a11d-7fcfda4a3164}" ma:internalName="TaxCatchAll" ma:showField="CatchAllData" ma:web="c99db883-fce8-408c-9f59-0343e4870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2e58b8-c764-4794-af57-b128b2667bdb">
      <Terms xmlns="http://schemas.microsoft.com/office/infopath/2007/PartnerControls"/>
    </lcf76f155ced4ddcb4097134ff3c332f>
    <TaxCatchAll xmlns="c99db883-fce8-408c-9f59-0343e487093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80E5D4-FF67-4251-B0A4-7BC757B2A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2B754B-639D-49B3-9784-89E34D057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2e58b8-c764-4794-af57-b128b2667bdb"/>
    <ds:schemaRef ds:uri="c99db883-fce8-408c-9f59-0343e4870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60D568-16B8-4E10-AAEB-AEB3B1A9FBF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622e58b8-c764-4794-af57-b128b2667bdb"/>
    <ds:schemaRef ds:uri="http://schemas.microsoft.com/sharepoint/v3"/>
    <ds:schemaRef ds:uri="http://purl.org/dc/dcmitype/"/>
    <ds:schemaRef ds:uri="http://schemas.microsoft.com/office/infopath/2007/PartnerControls"/>
    <ds:schemaRef ds:uri="c99db883-fce8-408c-9f59-0343e487093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2022 (1)</Template>
  <TotalTime>134</TotalTime>
  <Words>650</Words>
  <Application>Microsoft Office PowerPoint</Application>
  <PresentationFormat>Widescreen</PresentationFormat>
  <Paragraphs>94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 Slab</vt:lpstr>
      <vt:lpstr>Open Sans</vt:lpstr>
      <vt:lpstr>Office-tema</vt:lpstr>
      <vt:lpstr>Når vi gerne vil være som andre fællesskabsdag 2023 7.-9. klasse </vt:lpstr>
      <vt:lpstr>  </vt:lpstr>
      <vt:lpstr>PowerPoint-præsentation</vt:lpstr>
      <vt:lpstr>Øvelse 1  Når jeg sammenligner mig med andre </vt:lpstr>
      <vt:lpstr>Øvelse 2 Sammenligninger på tværs af tid og sted </vt:lpstr>
      <vt:lpstr>Øvelse 3 Citater fra filmen </vt:lpstr>
      <vt:lpstr>Overblik over missionen</vt:lpstr>
      <vt:lpstr>Trin 1: Vælg tema</vt:lpstr>
      <vt:lpstr>Trin 2: Vælg situationer</vt:lpstr>
      <vt:lpstr>Trin 3: Den gode voksenhjælp</vt:lpstr>
      <vt:lpstr>Trin 4: Vælg produkt</vt:lpstr>
      <vt:lpstr>Trin 5: Planlæg produktionen</vt:lpstr>
      <vt:lpstr>Trin 6: Producer</vt:lpstr>
      <vt:lpstr>Trin 7: Brug produktet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Indsæt  Titel  og brug evt. Highlight funktion</dc:title>
  <dc:creator>Sofie Rasmussen</dc:creator>
  <cp:lastModifiedBy>Kirstine Ankerstjerne Aavang</cp:lastModifiedBy>
  <cp:revision>8</cp:revision>
  <dcterms:created xsi:type="dcterms:W3CDTF">2022-07-25T08:47:46Z</dcterms:created>
  <dcterms:modified xsi:type="dcterms:W3CDTF">2023-08-15T13:51:48Z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0x010100AF7312BC342B2840A9EEC9CE21CBC942</vt:lpwstr>
  </property>
  <property fmtid="{D5CDD505-2E9C-101B-9397-08002B2CF9AE}" pid="3" name="MediaServiceImageTags">
    <vt:lpwstr/>
  </property>
</Properties>
</file>