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8"/>
  </p:sldMasterIdLst>
  <p:notesMasterIdLst>
    <p:notesMasterId r:id="rId16"/>
  </p:notesMasterIdLst>
  <p:sldIdLst>
    <p:sldId id="299" r:id="rId9"/>
    <p:sldId id="17175" r:id="rId10"/>
    <p:sldId id="959" r:id="rId11"/>
    <p:sldId id="17171" r:id="rId12"/>
    <p:sldId id="546" r:id="rId13"/>
    <p:sldId id="17174" r:id="rId14"/>
    <p:sldId id="602" r:id="rId15"/>
  </p:sldIdLst>
  <p:sldSz cx="12192000" cy="6858000"/>
  <p:notesSz cx="6858000" cy="9144000"/>
  <p:embeddedFontLst>
    <p:embeddedFont>
      <p:font typeface="Open Sans" panose="020B0606030504020204" pitchFamily="34" charset="0"/>
      <p:regular r:id="rId17"/>
      <p:bold r:id="rId18"/>
      <p:italic r:id="rId19"/>
      <p:boldItalic r:id="rId20"/>
    </p:embeddedFont>
    <p:embeddedFont>
      <p:font typeface="Roboto Slab Bold" pitchFamily="2"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1BFC79-04BB-D296-95C5-EE00F852D1E9}" name="Laura Lunding" initials="LL" userId="S::lalu@bornsvilkar.dk::c42d3bdc-2d00-4670-b639-00ed5c3b1e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F"/>
    <a:srgbClr val="D9D9D9"/>
    <a:srgbClr val="E6F0F2"/>
    <a:srgbClr val="002F6D"/>
    <a:srgbClr val="00B2A9"/>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3286A-2912-4F5E-87F2-1BFAC8632C2C}" v="2" dt="2024-06-13T19:18:03.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17" autoAdjust="0"/>
  </p:normalViewPr>
  <p:slideViewPr>
    <p:cSldViewPr snapToGrid="0">
      <p:cViewPr varScale="1">
        <p:scale>
          <a:sx n="103" d="100"/>
          <a:sy n="103" d="100"/>
        </p:scale>
        <p:origin x="1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font" Target="fonts/font2.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14/06/2024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‹nr.›</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sng">
                <a:cs typeface="Calibri"/>
              </a:rPr>
              <a:t>Forslag til intro</a:t>
            </a:r>
          </a:p>
          <a:p>
            <a:r>
              <a:rPr lang="da-DK" i="1">
                <a:cs typeface="Calibri"/>
              </a:rPr>
              <a:t>I dag skal vi møde robotten Solbåt. Solbåt kommer fra planeten Solaris, men på Solaris er de ikke særligt gode til det dér med fællesskaber. Derfor har Solbåt besluttet sig for at besøge en skole her på vores planet, Jorden, har I lyst til at se, hvordan det gik?</a:t>
            </a:r>
          </a:p>
        </p:txBody>
      </p:sp>
      <p:sp>
        <p:nvSpPr>
          <p:cNvPr id="4" name="Pladsholder til slidenummer 3"/>
          <p:cNvSpPr>
            <a:spLocks noGrp="1"/>
          </p:cNvSpPr>
          <p:nvPr>
            <p:ph type="sldNum" sz="quarter" idx="5"/>
          </p:nvPr>
        </p:nvSpPr>
        <p:spPr/>
        <p:txBody>
          <a:bodyPr/>
          <a:lstStyle/>
          <a:p>
            <a:fld id="{64B01B69-9944-47D3-BED5-DDFD5FD82563}" type="slidenum">
              <a:rPr lang="en-GB" smtClean="0"/>
              <a:t>1</a:t>
            </a:fld>
            <a:endParaRPr lang="en-GB"/>
          </a:p>
        </p:txBody>
      </p:sp>
    </p:spTree>
    <p:extLst>
      <p:ext uri="{BB962C8B-B14F-4D97-AF65-F5344CB8AC3E}">
        <p14:creationId xmlns:p14="http://schemas.microsoft.com/office/powerpoint/2010/main" val="293369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2</a:t>
            </a:fld>
            <a:endParaRPr lang="en-GB"/>
          </a:p>
        </p:txBody>
      </p:sp>
    </p:spTree>
    <p:extLst>
      <p:ext uri="{BB962C8B-B14F-4D97-AF65-F5344CB8AC3E}">
        <p14:creationId xmlns:p14="http://schemas.microsoft.com/office/powerpoint/2010/main" val="390235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0" u="sng"/>
              <a:t>Forslag til dialog ud fra filmen</a:t>
            </a:r>
          </a:p>
          <a:p>
            <a:pPr marL="171450" lvl="0" indent="-171450">
              <a:lnSpc>
                <a:spcPct val="150000"/>
              </a:lnSpc>
              <a:spcAft>
                <a:spcPts val="800"/>
              </a:spcAft>
              <a:buFont typeface="Arial" panose="020B0604020202020204" pitchFamily="34" charset="0"/>
              <a:buChar char="•"/>
              <a:tabLst>
                <a:tab pos="457200" algn="l"/>
              </a:tabLst>
            </a:pPr>
            <a:r>
              <a:rPr lang="da-DK" sz="900" i="1">
                <a:effectLst/>
                <a:latin typeface="Calibri" panose="020F0502020204030204" pitchFamily="34" charset="0"/>
                <a:ea typeface="Calibri" panose="020F0502020204030204" pitchFamily="34" charset="0"/>
                <a:cs typeface="Times New Roman" panose="02020603050405020304" pitchFamily="18" charset="0"/>
              </a:rPr>
              <a:t>Hvorfor tror I, at der kommer et hjerte på </a:t>
            </a:r>
            <a:r>
              <a:rPr lang="da-DK" sz="900" i="1" err="1">
                <a:effectLst/>
                <a:latin typeface="Calibri" panose="020F0502020204030204" pitchFamily="34" charset="0"/>
                <a:ea typeface="Calibri" panose="020F0502020204030204" pitchFamily="34" charset="0"/>
                <a:cs typeface="Times New Roman" panose="02020603050405020304" pitchFamily="18" charset="0"/>
              </a:rPr>
              <a:t>Solbåts</a:t>
            </a:r>
            <a:r>
              <a:rPr lang="da-DK" sz="900" i="1">
                <a:effectLst/>
                <a:latin typeface="Calibri" panose="020F0502020204030204" pitchFamily="34" charset="0"/>
                <a:ea typeface="Calibri" panose="020F0502020204030204" pitchFamily="34" charset="0"/>
                <a:cs typeface="Times New Roman" panose="02020603050405020304" pitchFamily="18" charset="0"/>
              </a:rPr>
              <a:t> skærm?</a:t>
            </a:r>
          </a:p>
          <a:p>
            <a:pPr marL="171450" lvl="0" indent="-171450">
              <a:lnSpc>
                <a:spcPct val="150000"/>
              </a:lnSpc>
              <a:spcAft>
                <a:spcPts val="800"/>
              </a:spcAft>
              <a:buFont typeface="Arial" panose="020B0604020202020204" pitchFamily="34" charset="0"/>
              <a:buChar char="•"/>
              <a:tabLst>
                <a:tab pos="457200" algn="l"/>
              </a:tabLst>
            </a:pPr>
            <a:r>
              <a:rPr lang="da-DK" sz="900" i="1">
                <a:effectLst/>
                <a:latin typeface="Calibri" panose="020F0502020204030204" pitchFamily="34" charset="0"/>
                <a:ea typeface="Calibri" panose="020F0502020204030204" pitchFamily="34" charset="0"/>
                <a:cs typeface="Times New Roman" panose="02020603050405020304" pitchFamily="18" charset="0"/>
              </a:rPr>
              <a:t>Lagde I mærke til i hvilke situationer, at </a:t>
            </a:r>
            <a:r>
              <a:rPr lang="da-DK" sz="900" i="1" err="1">
                <a:effectLst/>
                <a:latin typeface="Calibri" panose="020F0502020204030204" pitchFamily="34" charset="0"/>
                <a:ea typeface="Calibri" panose="020F0502020204030204" pitchFamily="34" charset="0"/>
                <a:cs typeface="Times New Roman" panose="02020603050405020304" pitchFamily="18" charset="0"/>
              </a:rPr>
              <a:t>Solbåts</a:t>
            </a:r>
            <a:r>
              <a:rPr lang="da-DK" sz="900" i="1">
                <a:effectLst/>
                <a:latin typeface="Calibri" panose="020F0502020204030204" pitchFamily="34" charset="0"/>
                <a:ea typeface="Calibri" panose="020F0502020204030204" pitchFamily="34" charset="0"/>
                <a:cs typeface="Times New Roman" panose="02020603050405020304" pitchFamily="18" charset="0"/>
              </a:rPr>
              <a:t> hjerte flimrede?</a:t>
            </a:r>
          </a:p>
          <a:p>
            <a:pPr algn="l" rtl="0" fontAlgn="base">
              <a:buFont typeface="Arial" panose="020B0604020202020204" pitchFamily="34" charset="0"/>
              <a:buNone/>
            </a:pPr>
            <a:r>
              <a:rPr lang="da-DK" sz="900" b="0" i="1">
                <a:solidFill>
                  <a:srgbClr val="000000"/>
                </a:solidFill>
                <a:effectLst/>
                <a:latin typeface="Open Sans"/>
                <a:ea typeface="Open Sans"/>
                <a:cs typeface="Open Sans"/>
              </a:rPr>
              <a:t>  </a:t>
            </a:r>
          </a:p>
          <a:p>
            <a:pPr marL="342900" indent="-342900" algn="l" rtl="0" fontAlgn="base">
              <a:buFont typeface="+mj-lt"/>
              <a:buAutoNum type="arabicPeriod" startAt="4"/>
            </a:pPr>
            <a:endParaRPr lang="da-DK" sz="9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fontAlgn="base"/>
            <a:endParaRPr lang="da-DK" sz="900" b="0" i="0">
              <a:latin typeface="Open Sans" panose="020B0606030504020204" pitchFamily="34" charset="0"/>
              <a:ea typeface="Open Sans" panose="020B0606030504020204" pitchFamily="34" charset="0"/>
              <a:cs typeface="Open Sans" panose="020B0606030504020204" pitchFamily="34" charset="0"/>
            </a:endParaRPr>
          </a:p>
          <a:p>
            <a:pPr algn="l" rtl="0" fontAlgn="base">
              <a:buFont typeface="Arial" panose="020B0604020202020204" pitchFamily="34" charset="0"/>
              <a:buNone/>
            </a:pPr>
            <a:endParaRPr lang="da-DK" sz="900" b="1" i="0">
              <a:latin typeface="Open Sans" panose="020B0606030504020204" pitchFamily="34" charset="0"/>
              <a:ea typeface="Open Sans" panose="020B0606030504020204" pitchFamily="34" charset="0"/>
              <a:cs typeface="Open Sans" panose="020B0606030504020204" pitchFamily="34" charset="0"/>
            </a:endParaRPr>
          </a:p>
          <a:p>
            <a:pPr marL="285750" indent="-285750" algn="l" rtl="0" fontAlgn="base">
              <a:buFont typeface="Arial" panose="020B0604020202020204" pitchFamily="34" charset="0"/>
              <a:buChar char="•"/>
            </a:pPr>
            <a:endParaRPr lang="da-DK" sz="900" b="0" i="1">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l" rtl="0" fontAlgn="base">
              <a:buFont typeface="Arial" panose="020B0604020202020204" pitchFamily="34" charset="0"/>
              <a:buNone/>
            </a:pPr>
            <a:endParaRPr lang="da-DK" sz="9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rtl="0" fontAlgn="base">
              <a:buFont typeface="Arial" panose="020B0604020202020204" pitchFamily="34" charset="0"/>
              <a:buNone/>
            </a:pPr>
            <a:endParaRPr lang="da-DK" sz="900" b="0" i="0" u="sng">
              <a:latin typeface="Open Sans"/>
              <a:ea typeface="Open Sans"/>
              <a:cs typeface="Open Sans"/>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3</a:t>
            </a:fld>
            <a:endParaRPr lang="da-DK"/>
          </a:p>
        </p:txBody>
      </p:sp>
    </p:spTree>
    <p:extLst>
      <p:ext uri="{BB962C8B-B14F-4D97-AF65-F5344CB8AC3E}">
        <p14:creationId xmlns:p14="http://schemas.microsoft.com/office/powerpoint/2010/main" val="22113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50000"/>
              </a:lnSpc>
              <a:spcAft>
                <a:spcPts val="800"/>
              </a:spcAft>
            </a:pPr>
            <a:r>
              <a:rPr lang="da-DK" sz="1800" b="1">
                <a:effectLst/>
                <a:latin typeface="Calibri"/>
                <a:ea typeface="Calibri" panose="020F0502020204030204" pitchFamily="34" charset="0"/>
                <a:cs typeface="Calibri"/>
              </a:rPr>
              <a:t>Individuel tegneopgave (0.-1. klasse)</a:t>
            </a:r>
          </a:p>
          <a:p>
            <a:pPr>
              <a:lnSpc>
                <a:spcPct val="150000"/>
              </a:lnSpc>
              <a:spcAft>
                <a:spcPts val="800"/>
              </a:spcAft>
            </a:pPr>
            <a:r>
              <a:rPr lang="da-DK" sz="1800">
                <a:effectLst/>
                <a:latin typeface="Calibri"/>
                <a:ea typeface="Calibri" panose="020F0502020204030204" pitchFamily="34" charset="0"/>
                <a:cs typeface="Calibri"/>
              </a:rPr>
              <a:t>Eleverne får udleveret en prik-til-prik tegning, hvor en glad </a:t>
            </a:r>
            <a:r>
              <a:rPr lang="da-DK" sz="1800" err="1">
                <a:effectLst/>
                <a:latin typeface="Calibri"/>
                <a:ea typeface="Calibri" panose="020F0502020204030204" pitchFamily="34" charset="0"/>
                <a:cs typeface="Calibri"/>
              </a:rPr>
              <a:t>Solbåt</a:t>
            </a:r>
            <a:r>
              <a:rPr lang="da-DK" sz="1800">
                <a:effectLst/>
                <a:latin typeface="Calibri"/>
                <a:ea typeface="Calibri" panose="020F0502020204030204" pitchFamily="34" charset="0"/>
                <a:cs typeface="Calibri"/>
              </a:rPr>
              <a:t> dukker frem. Når eleverne har færdiggjort deres tegning (og eventuelt lagt farve på) kan der lægges op til følgende snak i klassen:</a:t>
            </a:r>
          </a:p>
          <a:p>
            <a:pPr marL="285750" lvl="0" indent="-285750">
              <a:lnSpc>
                <a:spcPct val="150000"/>
              </a:lnSpc>
              <a:buFont typeface="Arial" panose="020B0604020202020204" pitchFamily="34" charset="0"/>
              <a:buChar char="•"/>
            </a:pPr>
            <a:r>
              <a:rPr lang="da-DK" sz="1800" i="1">
                <a:effectLst/>
                <a:latin typeface="Calibri"/>
                <a:ea typeface="Calibri" panose="020F0502020204030204" pitchFamily="34" charset="0"/>
                <a:cs typeface="Calibri"/>
              </a:rPr>
              <a:t>På tegningen ser vi en glad </a:t>
            </a:r>
            <a:r>
              <a:rPr lang="da-DK" sz="1800" i="1" err="1">
                <a:effectLst/>
                <a:latin typeface="Calibri"/>
                <a:ea typeface="Calibri" panose="020F0502020204030204" pitchFamily="34" charset="0"/>
                <a:cs typeface="Calibri"/>
              </a:rPr>
              <a:t>Solbåt</a:t>
            </a:r>
            <a:r>
              <a:rPr lang="da-DK" sz="1800" i="1">
                <a:effectLst/>
                <a:latin typeface="Calibri"/>
                <a:ea typeface="Calibri" panose="020F0502020204030204" pitchFamily="34" charset="0"/>
                <a:cs typeface="Calibri"/>
              </a:rPr>
              <a:t> med et hjerte på maven, ligesom i filmen – kan I komme på nogle flere oplevelser, som </a:t>
            </a:r>
            <a:r>
              <a:rPr lang="da-DK" sz="1800" i="1" err="1">
                <a:effectLst/>
                <a:latin typeface="Calibri"/>
                <a:ea typeface="Calibri" panose="020F0502020204030204" pitchFamily="34" charset="0"/>
                <a:cs typeface="Calibri"/>
              </a:rPr>
              <a:t>Solbåt</a:t>
            </a:r>
            <a:r>
              <a:rPr lang="da-DK" sz="1800" i="1">
                <a:effectLst/>
                <a:latin typeface="Calibri"/>
                <a:ea typeface="Calibri" panose="020F0502020204030204" pitchFamily="34" charset="0"/>
                <a:cs typeface="Calibri"/>
              </a:rPr>
              <a:t> har haft sammen med børnene i skolen på Jorden, der kan have gjort den så glad?</a:t>
            </a:r>
          </a:p>
          <a:p>
            <a:pPr marL="285750" indent="-285750">
              <a:lnSpc>
                <a:spcPct val="150000"/>
              </a:lnSpc>
              <a:buFont typeface="Arial" panose="020B0604020202020204" pitchFamily="34" charset="0"/>
              <a:buChar char="•"/>
            </a:pPr>
            <a:r>
              <a:rPr lang="da-DK" sz="1800" i="1">
                <a:effectLst/>
                <a:latin typeface="Calibri"/>
                <a:ea typeface="Calibri" panose="020F0502020204030204" pitchFamily="34" charset="0"/>
                <a:cs typeface="Calibri"/>
              </a:rPr>
              <a:t>Hvor tror I at </a:t>
            </a:r>
            <a:r>
              <a:rPr lang="da-DK" sz="1800" i="1" err="1">
                <a:effectLst/>
                <a:latin typeface="Calibri"/>
                <a:ea typeface="Calibri" panose="020F0502020204030204" pitchFamily="34" charset="0"/>
                <a:cs typeface="Calibri"/>
              </a:rPr>
              <a:t>Solbåt</a:t>
            </a:r>
            <a:r>
              <a:rPr lang="da-DK" sz="1800" i="1">
                <a:effectLst/>
                <a:latin typeface="Calibri"/>
                <a:ea typeface="Calibri" panose="020F0502020204030204" pitchFamily="34" charset="0"/>
                <a:cs typeface="Calibri"/>
              </a:rPr>
              <a:t> kan mærke det henne i sin krop?</a:t>
            </a:r>
            <a:r>
              <a:rPr lang="da-DK" sz="1800" i="1">
                <a:latin typeface="Calibri"/>
                <a:ea typeface="Calibri" panose="020F0502020204030204" pitchFamily="34" charset="0"/>
                <a:cs typeface="Calibri"/>
              </a:rPr>
              <a:t> </a:t>
            </a:r>
          </a:p>
          <a:p>
            <a:pPr marL="285750" lvl="0" indent="-285750">
              <a:lnSpc>
                <a:spcPct val="150000"/>
              </a:lnSpc>
              <a:buFont typeface="Arial" panose="020B0604020202020204" pitchFamily="34" charset="0"/>
              <a:buChar char="•"/>
            </a:pPr>
            <a:r>
              <a:rPr lang="da-DK" sz="1800" i="1">
                <a:effectLst/>
                <a:latin typeface="Calibri"/>
                <a:ea typeface="Calibri" panose="020F0502020204030204" pitchFamily="34" charset="0"/>
                <a:cs typeface="Calibri"/>
              </a:rPr>
              <a:t>Hvordan synes I, at det mærkes, når man har det rart og sjovt sammen med de andre henne i skolen?</a:t>
            </a:r>
            <a:r>
              <a:rPr lang="da-DK" sz="1800" i="1">
                <a:latin typeface="Calibri"/>
                <a:ea typeface="Calibri" panose="020F0502020204030204" pitchFamily="34" charset="0"/>
                <a:cs typeface="Calibri"/>
              </a:rPr>
              <a:t> </a:t>
            </a:r>
            <a:endParaRPr lang="da-DK" sz="1800" i="1">
              <a:effectLst/>
              <a:latin typeface="Calibri" panose="020F0502020204030204" pitchFamily="34" charset="0"/>
              <a:ea typeface="Calibri" panose="020F0502020204030204" pitchFamily="34" charset="0"/>
              <a:cs typeface="Calibri"/>
            </a:endParaRPr>
          </a:p>
          <a:p>
            <a:pPr algn="l" rtl="0" fontAlgn="base">
              <a:buFont typeface="Arial" panose="020B0604020202020204" pitchFamily="34" charset="0"/>
              <a:buNone/>
            </a:pPr>
            <a:endParaRPr lang="da-DK" sz="900" b="0" i="0">
              <a:solidFill>
                <a:srgbClr val="000000"/>
              </a:solidFill>
              <a:effectLst/>
              <a:latin typeface="Open Sans"/>
              <a:ea typeface="Open Sans"/>
              <a:cs typeface="Open Sans"/>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4</a:t>
            </a:fld>
            <a:endParaRPr lang="da-DK"/>
          </a:p>
        </p:txBody>
      </p:sp>
    </p:spTree>
    <p:extLst>
      <p:ext uri="{BB962C8B-B14F-4D97-AF65-F5344CB8AC3E}">
        <p14:creationId xmlns:p14="http://schemas.microsoft.com/office/powerpoint/2010/main" val="2635712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900" b="1" i="0">
                <a:solidFill>
                  <a:srgbClr val="000000"/>
                </a:solidFill>
                <a:effectLst/>
                <a:latin typeface="Open Sans"/>
                <a:ea typeface="Open Sans"/>
                <a:cs typeface="Open Sans"/>
              </a:rPr>
              <a:t>Individuel tegneopgave (2.-3. klasse)</a:t>
            </a:r>
          </a:p>
          <a:p>
            <a:pPr algn="l" rtl="0" fontAlgn="base">
              <a:buFont typeface="Arial" panose="020B0604020202020204" pitchFamily="34" charset="0"/>
              <a:buNone/>
            </a:pPr>
            <a:r>
              <a:rPr lang="da-DK" sz="900" b="0" i="0">
                <a:solidFill>
                  <a:srgbClr val="000000"/>
                </a:solidFill>
                <a:effectLst/>
                <a:latin typeface="Open Sans"/>
                <a:ea typeface="Open Sans"/>
                <a:cs typeface="Open Sans"/>
              </a:rPr>
              <a:t>Eleverne får et stykke papir, der er delt i to dele – den ene med en glad </a:t>
            </a:r>
            <a:r>
              <a:rPr lang="da-DK" sz="900" b="0" i="0" err="1">
                <a:solidFill>
                  <a:srgbClr val="000000"/>
                </a:solidFill>
                <a:effectLst/>
                <a:latin typeface="Open Sans"/>
                <a:ea typeface="Open Sans"/>
                <a:cs typeface="Open Sans"/>
              </a:rPr>
              <a:t>Solbåt</a:t>
            </a:r>
            <a:r>
              <a:rPr lang="da-DK" sz="900" b="0" i="0">
                <a:solidFill>
                  <a:srgbClr val="000000"/>
                </a:solidFill>
                <a:effectLst/>
                <a:latin typeface="Open Sans"/>
                <a:ea typeface="Open Sans"/>
                <a:cs typeface="Open Sans"/>
              </a:rPr>
              <a:t>, og den anden med en trist </a:t>
            </a:r>
            <a:r>
              <a:rPr lang="da-DK" sz="900" b="0" i="0" err="1">
                <a:solidFill>
                  <a:srgbClr val="000000"/>
                </a:solidFill>
                <a:effectLst/>
                <a:latin typeface="Open Sans"/>
                <a:ea typeface="Open Sans"/>
                <a:cs typeface="Open Sans"/>
              </a:rPr>
              <a:t>Solbåt</a:t>
            </a:r>
            <a:r>
              <a:rPr lang="da-DK" sz="900" b="0" i="0">
                <a:solidFill>
                  <a:srgbClr val="000000"/>
                </a:solidFill>
                <a:effectLst/>
                <a:latin typeface="Open Sans"/>
                <a:ea typeface="Open Sans"/>
                <a:cs typeface="Open Sans"/>
              </a:rPr>
              <a:t>. Eleverne skal nu tegne to situationer, som </a:t>
            </a:r>
            <a:r>
              <a:rPr lang="da-DK" sz="900" b="0" i="0" err="1">
                <a:solidFill>
                  <a:srgbClr val="000000"/>
                </a:solidFill>
                <a:effectLst/>
                <a:latin typeface="Open Sans"/>
                <a:ea typeface="Open Sans"/>
                <a:cs typeface="Open Sans"/>
              </a:rPr>
              <a:t>Solbåt</a:t>
            </a:r>
            <a:r>
              <a:rPr lang="da-DK" sz="900" b="0" i="0">
                <a:solidFill>
                  <a:srgbClr val="000000"/>
                </a:solidFill>
                <a:effectLst/>
                <a:latin typeface="Open Sans"/>
                <a:ea typeface="Open Sans"/>
                <a:cs typeface="Open Sans"/>
              </a:rPr>
              <a:t> har haft på skolen på Jorden, som kan have gjort den hhv. glad og trist.</a:t>
            </a:r>
            <a:endParaRPr lang="da-DK" sz="900" b="1" i="0" u="sng">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285750" lvl="0" indent="-285750">
              <a:lnSpc>
                <a:spcPct val="150000"/>
              </a:lnSpc>
              <a:spcAft>
                <a:spcPts val="800"/>
              </a:spcAft>
              <a:buFont typeface="Arial" panose="020B0604020202020204" pitchFamily="34" charset="0"/>
              <a:buChar char="•"/>
              <a:tabLst>
                <a:tab pos="457200" algn="l"/>
              </a:tabLst>
            </a:pPr>
            <a:r>
              <a:rPr lang="da-DK" sz="1800" i="1">
                <a:effectLst/>
                <a:latin typeface="Calibri" panose="020F0502020204030204" pitchFamily="34" charset="0"/>
                <a:ea typeface="Calibri" panose="020F0502020204030204" pitchFamily="34" charset="0"/>
                <a:cs typeface="Times New Roman" panose="02020603050405020304" pitchFamily="18" charset="0"/>
              </a:rPr>
              <a:t>Kan I komme på flere rare oplevelser, som </a:t>
            </a:r>
            <a:r>
              <a:rPr lang="da-DK" sz="1800" i="1" err="1">
                <a:effectLst/>
                <a:latin typeface="Calibri" panose="020F0502020204030204" pitchFamily="34" charset="0"/>
                <a:ea typeface="Calibri" panose="020F0502020204030204" pitchFamily="34" charset="0"/>
                <a:cs typeface="Times New Roman" panose="02020603050405020304" pitchFamily="18" charset="0"/>
              </a:rPr>
              <a:t>Solbåt</a:t>
            </a:r>
            <a:r>
              <a:rPr lang="da-DK" sz="1800" i="1">
                <a:effectLst/>
                <a:latin typeface="Calibri" panose="020F0502020204030204" pitchFamily="34" charset="0"/>
                <a:ea typeface="Calibri" panose="020F0502020204030204" pitchFamily="34" charset="0"/>
                <a:cs typeface="Times New Roman" panose="02020603050405020304" pitchFamily="18" charset="0"/>
              </a:rPr>
              <a:t> kunne have oplevet i skolen på Jorden?</a:t>
            </a:r>
          </a:p>
          <a:p>
            <a:pPr marL="285750" lvl="0" indent="-285750">
              <a:lnSpc>
                <a:spcPct val="150000"/>
              </a:lnSpc>
              <a:spcAft>
                <a:spcPts val="800"/>
              </a:spcAft>
              <a:buFont typeface="Arial" panose="020B0604020202020204" pitchFamily="34" charset="0"/>
              <a:buChar char="•"/>
              <a:tabLst>
                <a:tab pos="457200" algn="l"/>
              </a:tabLst>
            </a:pPr>
            <a:r>
              <a:rPr lang="da-DK" sz="1800" i="1">
                <a:effectLst/>
                <a:latin typeface="Calibri" panose="020F0502020204030204" pitchFamily="34" charset="0"/>
                <a:ea typeface="Calibri" panose="020F0502020204030204" pitchFamily="34" charset="0"/>
                <a:cs typeface="Times New Roman" panose="02020603050405020304" pitchFamily="18" charset="0"/>
              </a:rPr>
              <a:t>Kan I komme på nogle mindre rare oplevelser, som </a:t>
            </a:r>
            <a:r>
              <a:rPr lang="da-DK" sz="1800" i="1" err="1">
                <a:effectLst/>
                <a:latin typeface="Calibri" panose="020F0502020204030204" pitchFamily="34" charset="0"/>
                <a:ea typeface="Calibri" panose="020F0502020204030204" pitchFamily="34" charset="0"/>
                <a:cs typeface="Times New Roman" panose="02020603050405020304" pitchFamily="18" charset="0"/>
              </a:rPr>
              <a:t>Solbåt</a:t>
            </a:r>
            <a:r>
              <a:rPr lang="da-DK" sz="1800" i="1">
                <a:effectLst/>
                <a:latin typeface="Calibri" panose="020F0502020204030204" pitchFamily="34" charset="0"/>
                <a:ea typeface="Calibri" panose="020F0502020204030204" pitchFamily="34" charset="0"/>
                <a:cs typeface="Times New Roman" panose="02020603050405020304" pitchFamily="18" charset="0"/>
              </a:rPr>
              <a:t> også kunne have oplevet? </a:t>
            </a:r>
            <a:r>
              <a:rPr lang="da-DK" sz="900" i="1">
                <a:solidFill>
                  <a:srgbClr val="000000"/>
                </a:solidFill>
                <a:latin typeface="Open Sans"/>
                <a:ea typeface="Open Sans"/>
                <a:cs typeface="Open Sans"/>
              </a:rPr>
              <a:t> </a:t>
            </a:r>
            <a:endParaRPr lang="da-DK" sz="900" b="1" i="1">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rtl="0" fontAlgn="base">
              <a:buFont typeface="Arial" panose="020B0604020202020204" pitchFamily="34" charset="0"/>
              <a:buNone/>
            </a:pPr>
            <a:r>
              <a:rPr lang="da-DK" sz="900" b="0" i="1">
                <a:solidFill>
                  <a:srgbClr val="000000"/>
                </a:solidFill>
                <a:effectLst/>
                <a:latin typeface="Open Sans"/>
                <a:ea typeface="Open Sans"/>
                <a:cs typeface="Open Sans"/>
              </a:rPr>
              <a:t>  </a:t>
            </a:r>
          </a:p>
        </p:txBody>
      </p:sp>
      <p:sp>
        <p:nvSpPr>
          <p:cNvPr id="4" name="Pladsholder til slidenummer 3"/>
          <p:cNvSpPr>
            <a:spLocks noGrp="1"/>
          </p:cNvSpPr>
          <p:nvPr>
            <p:ph type="sldNum" sz="quarter" idx="5"/>
          </p:nvPr>
        </p:nvSpPr>
        <p:spPr/>
        <p:txBody>
          <a:bodyPr/>
          <a:lstStyle/>
          <a:p>
            <a:fld id="{4A481B13-126B-484E-B8FB-8D42F2B63E83}" type="slidenum">
              <a:rPr lang="da-DK" smtClean="0"/>
              <a:t>5</a:t>
            </a:fld>
            <a:endParaRPr lang="da-DK"/>
          </a:p>
        </p:txBody>
      </p:sp>
    </p:spTree>
    <p:extLst>
      <p:ext uri="{BB962C8B-B14F-4D97-AF65-F5344CB8AC3E}">
        <p14:creationId xmlns:p14="http://schemas.microsoft.com/office/powerpoint/2010/main" val="2635712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b="1"/>
              <a:t>Intro til </a:t>
            </a:r>
            <a:r>
              <a:rPr lang="da-DK" sz="900" b="1" err="1"/>
              <a:t>Stjerneræs</a:t>
            </a:r>
            <a:r>
              <a:rPr lang="da-DK" sz="900" b="1"/>
              <a:t> og klassens budskab/kampråb</a:t>
            </a:r>
          </a:p>
          <a:p>
            <a:endParaRPr lang="da-DK" sz="900"/>
          </a:p>
          <a:p>
            <a:r>
              <a:rPr lang="da-DK" sz="900"/>
              <a:t>Sig fx: </a:t>
            </a:r>
            <a:r>
              <a:rPr lang="da-DK" sz="900" i="1"/>
              <a:t>Da </a:t>
            </a:r>
            <a:r>
              <a:rPr lang="da-DK" sz="900" i="1" err="1"/>
              <a:t>Solbåt</a:t>
            </a:r>
            <a:r>
              <a:rPr lang="da-DK" sz="900" i="1"/>
              <a:t> var på Jorden, hørte den om Stjerneræset. Stjerneræset var et ræs, som skoler kunne deltage i, hvis de gerne ville arbejde for, at alle elever på skolen følte, at der var plads til alle og at alle havde det godt i fællesskabet - fx at de havde nogle at lege med, at de havde det rart sammen og at de var gode klassekammerater sammen. I stjerneræset skulle hele skolen bevæge sig sammen, grine sammen og heppe sammen – og dét var </a:t>
            </a:r>
            <a:r>
              <a:rPr lang="da-DK" sz="900" i="1" err="1"/>
              <a:t>Solbåt</a:t>
            </a:r>
            <a:r>
              <a:rPr lang="da-DK" sz="900" i="1"/>
              <a:t> vild med. Inden stjerneræset skulle hver klasse finde på et kampråb, som de tog med på dagen. Er I klar på at finde på jeres?</a:t>
            </a:r>
            <a:endParaRPr lang="da-DK" sz="900" i="1">
              <a:effectLst/>
              <a:latin typeface="+mn-lt"/>
              <a:cs typeface="Calibri"/>
            </a:endParaRPr>
          </a:p>
          <a:p>
            <a:endParaRPr lang="da-DK" sz="900">
              <a:effectLst/>
              <a:latin typeface="+mn-lt"/>
              <a:ea typeface="+mn-ea"/>
              <a:cs typeface="+mn-cs"/>
            </a:endParaRPr>
          </a:p>
          <a:p>
            <a:endParaRPr lang="da-DK" sz="900"/>
          </a:p>
        </p:txBody>
      </p:sp>
      <p:sp>
        <p:nvSpPr>
          <p:cNvPr id="4" name="Pladsholder til slidenummer 3"/>
          <p:cNvSpPr>
            <a:spLocks noGrp="1"/>
          </p:cNvSpPr>
          <p:nvPr>
            <p:ph type="sldNum" sz="quarter" idx="5"/>
          </p:nvPr>
        </p:nvSpPr>
        <p:spPr/>
        <p:txBody>
          <a:bodyPr/>
          <a:lstStyle/>
          <a:p>
            <a:fld id="{4A481B13-126B-484E-B8FB-8D42F2B63E83}" type="slidenum">
              <a:rPr lang="da-DK" smtClean="0"/>
              <a:t>6</a:t>
            </a:fld>
            <a:endParaRPr lang="da-DK"/>
          </a:p>
        </p:txBody>
      </p:sp>
    </p:spTree>
    <p:extLst>
      <p:ext uri="{BB962C8B-B14F-4D97-AF65-F5344CB8AC3E}">
        <p14:creationId xmlns:p14="http://schemas.microsoft.com/office/powerpoint/2010/main" val="414416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atin typeface="Open Sans" panose="020B0606030504020204" pitchFamily="34" charset="0"/>
                <a:ea typeface="Open Sans" panose="020B0606030504020204" pitchFamily="34" charset="0"/>
                <a:cs typeface="Open Sans" panose="020B0606030504020204" pitchFamily="34" charset="0"/>
              </a:rPr>
              <a:t>Fællesskabsdans med Solbåt</a:t>
            </a:r>
          </a:p>
        </p:txBody>
      </p:sp>
      <p:sp>
        <p:nvSpPr>
          <p:cNvPr id="4" name="Pladsholder til slidenummer 3"/>
          <p:cNvSpPr>
            <a:spLocks noGrp="1"/>
          </p:cNvSpPr>
          <p:nvPr>
            <p:ph type="sldNum" sz="quarter" idx="5"/>
          </p:nvPr>
        </p:nvSpPr>
        <p:spPr/>
        <p:txBody>
          <a:bodyPr/>
          <a:lstStyle/>
          <a:p>
            <a:fld id="{64B01B69-9944-47D3-BED5-DDFD5FD82563}" type="slidenum">
              <a:rPr lang="en-GB" smtClean="0"/>
              <a:t>7</a:t>
            </a:fld>
            <a:endParaRPr lang="en-GB"/>
          </a:p>
        </p:txBody>
      </p:sp>
    </p:spTree>
    <p:extLst>
      <p:ext uri="{BB962C8B-B14F-4D97-AF65-F5344CB8AC3E}">
        <p14:creationId xmlns:p14="http://schemas.microsoft.com/office/powerpoint/2010/main" val="926221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79E6653F-D336-4BDD-9024-851F72533BCA}"/>
              </a:ext>
            </a:extLst>
          </p:cNvPr>
          <p:cNvSpPr>
            <a:spLocks noGrp="1"/>
          </p:cNvSpPr>
          <p:nvPr>
            <p:ph type="pic" sz="quarter" idx="13" hasCustomPrompt="1"/>
          </p:nvPr>
        </p:nvSpPr>
        <p:spPr>
          <a:xfrm>
            <a:off x="0" y="-1"/>
            <a:ext cx="12192000" cy="6857999"/>
          </a:xfrm>
          <a:solidFill>
            <a:srgbClr val="D9D9D9"/>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pic>
        <p:nvPicPr>
          <p:cNvPr id="17" name="Graphic 16">
            <a:extLst>
              <a:ext uri="{FF2B5EF4-FFF2-40B4-BE49-F238E27FC236}">
                <a16:creationId xmlns:a16="http://schemas.microsoft.com/office/drawing/2014/main" id="{AFF4F3A7-D0E7-4F4C-9813-1154A5747B85}"/>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1174" y="5307806"/>
            <a:ext cx="1421837" cy="1043149"/>
          </a:xfrm>
          <a:prstGeom prst="rect">
            <a:avLst/>
          </a:prstGeom>
        </p:spPr>
      </p:pic>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20" name="Title 1">
            <a:extLst>
              <a:ext uri="{FF2B5EF4-FFF2-40B4-BE49-F238E27FC236}">
                <a16:creationId xmlns:a16="http://schemas.microsoft.com/office/drawing/2014/main" id="{B9E66B35-1D24-457B-804D-4B818BA07C28}"/>
              </a:ext>
            </a:extLst>
          </p:cNvPr>
          <p:cNvSpPr>
            <a:spLocks noGrp="1"/>
          </p:cNvSpPr>
          <p:nvPr>
            <p:ph type="ctrTitle" hasCustomPrompt="1"/>
          </p:nvPr>
        </p:nvSpPr>
        <p:spPr>
          <a:xfrm>
            <a:off x="658813" y="4017351"/>
            <a:ext cx="8244000" cy="1581664"/>
          </a:xfrm>
        </p:spPr>
        <p:txBody>
          <a:bodyPr anchor="b"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endParaRPr lang="en-GB"/>
          </a:p>
        </p:txBody>
      </p:sp>
      <p:sp>
        <p:nvSpPr>
          <p:cNvPr id="21" name="Subtitle 2">
            <a:extLst>
              <a:ext uri="{FF2B5EF4-FFF2-40B4-BE49-F238E27FC236}">
                <a16:creationId xmlns:a16="http://schemas.microsoft.com/office/drawing/2014/main" id="{81CF1C3E-0997-472F-8448-D55D0A9F9236}"/>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Tree>
    <p:extLst>
      <p:ext uri="{BB962C8B-B14F-4D97-AF65-F5344CB8AC3E}">
        <p14:creationId xmlns:p14="http://schemas.microsoft.com/office/powerpoint/2010/main" val="2882423030"/>
      </p:ext>
    </p:extLst>
  </p:cSld>
  <p:clrMapOvr>
    <a:masterClrMapping/>
  </p:clrMapOvr>
  <p:extLst>
    <p:ext uri="{DCECCB84-F9BA-43D5-87BE-67443E8EF086}">
      <p15:sldGuideLst xmlns:p15="http://schemas.microsoft.com/office/powerpoint/2012/main">
        <p15:guide id="1" pos="41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spalter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D0EA07A-17DE-5CD3-9CEB-CFF0C3677CD0}"/>
              </a:ext>
            </a:extLst>
          </p:cNvPr>
          <p:cNvSpPr>
            <a:spLocks noGrp="1"/>
          </p:cNvSpPr>
          <p:nvPr>
            <p:ph type="body" sz="quarter" idx="15" hasCustomPrompt="1"/>
          </p:nvPr>
        </p:nvSpPr>
        <p:spPr>
          <a:xfrm>
            <a:off x="8222510" y="1"/>
            <a:ext cx="3969490" cy="6858000"/>
          </a:xfrm>
          <a:solidFill>
            <a:srgbClr val="00677F"/>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3526577"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4335933" y="1825625"/>
            <a:ext cx="3526577"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0" name="Text Placeholder 8">
            <a:extLst>
              <a:ext uri="{FF2B5EF4-FFF2-40B4-BE49-F238E27FC236}">
                <a16:creationId xmlns:a16="http://schemas.microsoft.com/office/drawing/2014/main" id="{0CF4FEDB-5EEC-C661-54AC-C6332DAB931F}"/>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3D55BAD0-C6D2-C497-F4E7-98DE6BF325AE}"/>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694818646"/>
      </p:ext>
    </p:extLst>
  </p:cSld>
  <p:clrMapOvr>
    <a:masterClrMapping/>
  </p:clrMapOvr>
  <p:extLst>
    <p:ext uri="{DCECCB84-F9BA-43D5-87BE-67443E8EF086}">
      <p15:sldGuideLst xmlns:p15="http://schemas.microsoft.com/office/powerpoint/2012/main">
        <p15:guide id="1" pos="2502">
          <p15:clr>
            <a:srgbClr val="A4A3A4"/>
          </p15:clr>
        </p15:guide>
        <p15:guide id="2" pos="2729">
          <p15:clr>
            <a:srgbClr val="A4A3A4"/>
          </p15:clr>
        </p15:guide>
        <p15:guide id="3" pos="4951">
          <p15:clr>
            <a:srgbClr val="A4A3A4"/>
          </p15:clr>
        </p15:guide>
        <p15:guide id="4" pos="5178">
          <p15:clr>
            <a:srgbClr val="A4A3A4"/>
          </p15:clr>
        </p15:guide>
        <p15:guide id="5" orient="horz" pos="368">
          <p15:clr>
            <a:srgbClr val="A4A3A4"/>
          </p15:clr>
        </p15:guide>
        <p15:guide id="6" orient="horz" pos="1139"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 spalte og billede til højre">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252214CC-ED68-4D25-AFC8-9C36D97A4D2D}"/>
              </a:ext>
            </a:extLst>
          </p:cNvPr>
          <p:cNvSpPr>
            <a:spLocks noGrp="1"/>
          </p:cNvSpPr>
          <p:nvPr>
            <p:ph type="pic" sz="quarter" idx="13" hasCustomPrompt="1"/>
          </p:nvPr>
        </p:nvSpPr>
        <p:spPr>
          <a:xfrm>
            <a:off x="8222510" y="0"/>
            <a:ext cx="396949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Text Placeholder 7">
            <a:extLst>
              <a:ext uri="{FF2B5EF4-FFF2-40B4-BE49-F238E27FC236}">
                <a16:creationId xmlns:a16="http://schemas.microsoft.com/office/drawing/2014/main" id="{DA1C4F23-EB31-A6FF-DA76-A96E2B7E4EE7}"/>
              </a:ext>
            </a:extLst>
          </p:cNvPr>
          <p:cNvSpPr>
            <a:spLocks noGrp="1"/>
          </p:cNvSpPr>
          <p:nvPr>
            <p:ph type="body" sz="quarter" idx="14"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8" name="Date Placeholder 4">
            <a:extLst>
              <a:ext uri="{FF2B5EF4-FFF2-40B4-BE49-F238E27FC236}">
                <a16:creationId xmlns:a16="http://schemas.microsoft.com/office/drawing/2014/main" id="{04C5C92A-AFC1-8824-B08A-230607DCDCC7}"/>
              </a:ext>
            </a:extLst>
          </p:cNvPr>
          <p:cNvSpPr>
            <a:spLocks noGrp="1"/>
          </p:cNvSpPr>
          <p:nvPr>
            <p:ph type="dt" sz="half" idx="10"/>
          </p:nvPr>
        </p:nvSpPr>
        <p:spPr>
          <a:xfrm>
            <a:off x="8556812" y="6522575"/>
            <a:ext cx="2743200" cy="144000"/>
          </a:xfrm>
        </p:spPr>
        <p:txBody>
          <a:bodyPr/>
          <a:lstStyle>
            <a:lvl1pPr>
              <a:defRPr>
                <a:solidFill>
                  <a:schemeClr val="bg1"/>
                </a:solidFill>
              </a:defRPr>
            </a:lvl1pPr>
          </a:lstStyle>
          <a:p>
            <a:endParaRPr lang="en-GB"/>
          </a:p>
        </p:txBody>
      </p:sp>
      <p:sp>
        <p:nvSpPr>
          <p:cNvPr id="9" name="Slide Number Placeholder 6">
            <a:extLst>
              <a:ext uri="{FF2B5EF4-FFF2-40B4-BE49-F238E27FC236}">
                <a16:creationId xmlns:a16="http://schemas.microsoft.com/office/drawing/2014/main" id="{A0B0A9B2-0C9F-A0C3-DE50-6C048A3FE78D}"/>
              </a:ext>
            </a:extLst>
          </p:cNvPr>
          <p:cNvSpPr>
            <a:spLocks noGrp="1"/>
          </p:cNvSpPr>
          <p:nvPr>
            <p:ph type="sldNum" sz="quarter" idx="12"/>
          </p:nvPr>
        </p:nvSpPr>
        <p:spPr>
          <a:xfrm>
            <a:off x="11389088" y="6522575"/>
            <a:ext cx="360000" cy="144000"/>
          </a:xfrm>
        </p:spPr>
        <p:txBody>
          <a:bodyPr/>
          <a:lstStyle>
            <a:lvl1pPr>
              <a:defRPr>
                <a:solidFill>
                  <a:schemeClr val="bg1"/>
                </a:solidFill>
              </a:defRPr>
            </a:lvl1pPr>
          </a:lstStyle>
          <a:p>
            <a:fld id="{A23C0BB7-6BAB-41B9-B847-BE177CEDBC97}" type="slidenum">
              <a:rPr lang="en-GB" smtClean="0"/>
              <a:pPr/>
              <a:t>‹nr.›</a:t>
            </a:fld>
            <a:endParaRPr lang="en-GB"/>
          </a:p>
        </p:txBody>
      </p:sp>
    </p:spTree>
    <p:extLst>
      <p:ext uri="{BB962C8B-B14F-4D97-AF65-F5344CB8AC3E}">
        <p14:creationId xmlns:p14="http://schemas.microsoft.com/office/powerpoint/2010/main" val="3636454050"/>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rvet boks og to spalter til venst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2B13395-A8C5-BB20-3281-2FCF685F2745}"/>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3526577"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8228952" y="1825625"/>
            <a:ext cx="3526577"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2" name="Text Placeholder 8">
            <a:extLst>
              <a:ext uri="{FF2B5EF4-FFF2-40B4-BE49-F238E27FC236}">
                <a16:creationId xmlns:a16="http://schemas.microsoft.com/office/drawing/2014/main" id="{D6BD3734-CF74-1A14-4E3C-7236CFB55B64}"/>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6" name="Text Placeholder 7">
            <a:extLst>
              <a:ext uri="{FF2B5EF4-FFF2-40B4-BE49-F238E27FC236}">
                <a16:creationId xmlns:a16="http://schemas.microsoft.com/office/drawing/2014/main" id="{88B4FC12-F743-3A6D-8CEA-E79E5347D204}"/>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1499788585"/>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 spalte og billede til venstre">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0" y="0"/>
            <a:ext cx="396949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D40AE7B1-BB0E-253C-C218-AE096101C8FE}"/>
              </a:ext>
            </a:extLst>
          </p:cNvPr>
          <p:cNvSpPr>
            <a:spLocks noGrp="1"/>
          </p:cNvSpPr>
          <p:nvPr>
            <p:ph type="body" sz="quarter" idx="14"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9" name="Footer Placeholder 5">
            <a:extLst>
              <a:ext uri="{FF2B5EF4-FFF2-40B4-BE49-F238E27FC236}">
                <a16:creationId xmlns:a16="http://schemas.microsoft.com/office/drawing/2014/main" id="{78EECDA4-3419-A3C7-08EE-AD7418E856E5}"/>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0" name="Text Placeholder 8">
            <a:extLst>
              <a:ext uri="{FF2B5EF4-FFF2-40B4-BE49-F238E27FC236}">
                <a16:creationId xmlns:a16="http://schemas.microsoft.com/office/drawing/2014/main" id="{FFE289EB-E381-A764-F991-D1D77911DDD1}"/>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92507014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lede til venstre">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3C33BD4E-6239-9ECD-D884-21A00F4184C9}"/>
              </a:ext>
            </a:extLst>
          </p:cNvPr>
          <p:cNvSpPr>
            <a:spLocks noGrp="1"/>
          </p:cNvSpPr>
          <p:nvPr>
            <p:ph type="body" sz="quarter" idx="16"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0" y="0"/>
            <a:ext cx="822251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8658981" y="441326"/>
            <a:ext cx="3090107" cy="1586766"/>
          </a:xfrm>
        </p:spPr>
        <p:txBody>
          <a:bodyPr/>
          <a:lstStyle>
            <a:lvl1pPr>
              <a:defRPr>
                <a:solidFill>
                  <a:schemeClr val="bg1"/>
                </a:solidFill>
              </a:defRPr>
            </a:lvl1p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8">
            <a:extLst>
              <a:ext uri="{FF2B5EF4-FFF2-40B4-BE49-F238E27FC236}">
                <a16:creationId xmlns:a16="http://schemas.microsoft.com/office/drawing/2014/main" id="{7E5DBAD2-767B-277E-F07D-8127733668AB}"/>
              </a:ext>
            </a:extLst>
          </p:cNvPr>
          <p:cNvSpPr>
            <a:spLocks noGrp="1"/>
          </p:cNvSpPr>
          <p:nvPr>
            <p:ph type="body" sz="quarter" idx="15"/>
          </p:nvPr>
        </p:nvSpPr>
        <p:spPr>
          <a:xfrm>
            <a:off x="8665422" y="2614245"/>
            <a:ext cx="3083666" cy="3694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8" name="Footer Placeholder 5">
            <a:extLst>
              <a:ext uri="{FF2B5EF4-FFF2-40B4-BE49-F238E27FC236}">
                <a16:creationId xmlns:a16="http://schemas.microsoft.com/office/drawing/2014/main" id="{26581423-93D6-81E0-0E6B-A1EE63FAEDBE}"/>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9" name="Text Placeholder 8">
            <a:extLst>
              <a:ext uri="{FF2B5EF4-FFF2-40B4-BE49-F238E27FC236}">
                <a16:creationId xmlns:a16="http://schemas.microsoft.com/office/drawing/2014/main" id="{7A19AD80-1281-FF3B-F420-7CE88CD6F9C7}"/>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96522355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lede til højre">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3C33BD4E-6239-9ECD-D884-21A00F4184C9}"/>
              </a:ext>
            </a:extLst>
          </p:cNvPr>
          <p:cNvSpPr>
            <a:spLocks noGrp="1"/>
          </p:cNvSpPr>
          <p:nvPr>
            <p:ph type="body" sz="quarter" idx="16" hasCustomPrompt="1"/>
          </p:nvPr>
        </p:nvSpPr>
        <p:spPr>
          <a:xfrm>
            <a:off x="0" y="1"/>
            <a:ext cx="3969490" cy="6858000"/>
          </a:xfrm>
          <a:solidFill>
            <a:srgbClr val="00677F"/>
          </a:solidFill>
        </p:spPr>
        <p:txBody>
          <a:bodyPr/>
          <a:lstStyle>
            <a:lvl1pPr marL="0" indent="0">
              <a:buNone/>
              <a:defRPr sz="100">
                <a:solidFill>
                  <a:schemeClr val="accent1">
                    <a:alpha val="0"/>
                  </a:schemeClr>
                </a:solidFill>
              </a:defRPr>
            </a:lvl1pPr>
          </a:lstStyle>
          <a:p>
            <a:pPr lvl="0"/>
            <a:r>
              <a:rPr lang="en-US"/>
              <a:t>x</a:t>
            </a:r>
            <a:endParaRPr lang="en-GB"/>
          </a:p>
        </p:txBody>
      </p:sp>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3969490" y="0"/>
            <a:ext cx="822251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2" y="441326"/>
            <a:ext cx="3083666" cy="1586766"/>
          </a:xfrm>
        </p:spPr>
        <p:txBody>
          <a:bodyPr/>
          <a:lstStyle>
            <a:lvl1pPr>
              <a:defRPr>
                <a:solidFill>
                  <a:schemeClr val="bg1"/>
                </a:solidFill>
              </a:defRPr>
            </a:lvl1p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8">
            <a:extLst>
              <a:ext uri="{FF2B5EF4-FFF2-40B4-BE49-F238E27FC236}">
                <a16:creationId xmlns:a16="http://schemas.microsoft.com/office/drawing/2014/main" id="{7E5DBAD2-767B-277E-F07D-8127733668AB}"/>
              </a:ext>
            </a:extLst>
          </p:cNvPr>
          <p:cNvSpPr>
            <a:spLocks noGrp="1"/>
          </p:cNvSpPr>
          <p:nvPr>
            <p:ph type="body" sz="quarter" idx="15"/>
          </p:nvPr>
        </p:nvSpPr>
        <p:spPr>
          <a:xfrm>
            <a:off x="442912" y="2614245"/>
            <a:ext cx="3083666" cy="3694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2" name="Footer Placeholder 5">
            <a:extLst>
              <a:ext uri="{FF2B5EF4-FFF2-40B4-BE49-F238E27FC236}">
                <a16:creationId xmlns:a16="http://schemas.microsoft.com/office/drawing/2014/main" id="{2F51845A-BF35-134C-F8EE-02A885C9BA74}"/>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3" name="Text Placeholder 8">
            <a:extLst>
              <a:ext uri="{FF2B5EF4-FFF2-40B4-BE49-F238E27FC236}">
                <a16:creationId xmlns:a16="http://schemas.microsoft.com/office/drawing/2014/main" id="{7C8784C6-1B06-D0B9-7D3E-52DDB77148FF}"/>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324544754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message med billede">
    <p:spTree>
      <p:nvGrpSpPr>
        <p:cNvPr id="1" name=""/>
        <p:cNvGrpSpPr/>
        <p:nvPr/>
      </p:nvGrpSpPr>
      <p:grpSpPr>
        <a:xfrm>
          <a:off x="0" y="0"/>
          <a:ext cx="0" cy="0"/>
          <a:chOff x="0" y="0"/>
          <a:chExt cx="0" cy="0"/>
        </a:xfrm>
      </p:grpSpPr>
      <p:sp>
        <p:nvSpPr>
          <p:cNvPr id="29" name="Picture Placeholder 11">
            <a:extLst>
              <a:ext uri="{FF2B5EF4-FFF2-40B4-BE49-F238E27FC236}">
                <a16:creationId xmlns:a16="http://schemas.microsoft.com/office/drawing/2014/main" id="{DC4B3198-3366-4AA9-8E9B-12937AACC896}"/>
              </a:ext>
            </a:extLst>
          </p:cNvPr>
          <p:cNvSpPr>
            <a:spLocks noGrp="1"/>
          </p:cNvSpPr>
          <p:nvPr>
            <p:ph type="pic" sz="quarter" idx="14" hasCustomPrompt="1"/>
          </p:nvPr>
        </p:nvSpPr>
        <p:spPr>
          <a:xfrm>
            <a:off x="5296108" y="0"/>
            <a:ext cx="6895892"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10" name="Text Placeholder 10">
            <a:extLst>
              <a:ext uri="{FF2B5EF4-FFF2-40B4-BE49-F238E27FC236}">
                <a16:creationId xmlns:a16="http://schemas.microsoft.com/office/drawing/2014/main" id="{0D329474-86FF-BD13-178F-1307A5BBA6E5}"/>
              </a:ext>
            </a:extLst>
          </p:cNvPr>
          <p:cNvSpPr>
            <a:spLocks noGrp="1"/>
          </p:cNvSpPr>
          <p:nvPr>
            <p:ph type="body" sz="quarter" idx="15" hasCustomPrompt="1"/>
          </p:nvPr>
        </p:nvSpPr>
        <p:spPr>
          <a:xfrm>
            <a:off x="0" y="1"/>
            <a:ext cx="5303838" cy="6858000"/>
          </a:xfrm>
          <a:solidFill>
            <a:schemeClr val="bg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3" y="692150"/>
            <a:ext cx="4410281" cy="1336675"/>
          </a:xfrm>
        </p:spPr>
        <p:txBody>
          <a:bodyPr/>
          <a:lstStyle>
            <a:lvl1pPr>
              <a:lnSpc>
                <a:spcPct val="100000"/>
              </a:lnSpc>
              <a:defRPr sz="4100" cap="all" baseline="0">
                <a:solidFill>
                  <a:schemeClr val="tx1"/>
                </a:solidFill>
              </a:defRPr>
            </a:lvl1pPr>
          </a:lstStyle>
          <a:p>
            <a:r>
              <a:rPr lang="en-US"/>
              <a:t>KLIK FOR AT REDIGERE 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tx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4" name="Text Placeholder 8">
            <a:extLst>
              <a:ext uri="{FF2B5EF4-FFF2-40B4-BE49-F238E27FC236}">
                <a16:creationId xmlns:a16="http://schemas.microsoft.com/office/drawing/2014/main" id="{B3572638-873D-77BC-534E-83F4155DCBF8}"/>
              </a:ext>
            </a:extLst>
          </p:cNvPr>
          <p:cNvSpPr>
            <a:spLocks noGrp="1"/>
          </p:cNvSpPr>
          <p:nvPr>
            <p:ph type="body" sz="quarter" idx="16"/>
          </p:nvPr>
        </p:nvSpPr>
        <p:spPr>
          <a:xfrm>
            <a:off x="449355" y="2790825"/>
            <a:ext cx="3083666" cy="3270713"/>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5" name="Text Placeholder 8">
            <a:extLst>
              <a:ext uri="{FF2B5EF4-FFF2-40B4-BE49-F238E27FC236}">
                <a16:creationId xmlns:a16="http://schemas.microsoft.com/office/drawing/2014/main" id="{F5726239-D57D-37F4-3E89-C775A28C7C9C}"/>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825549540"/>
      </p:ext>
    </p:extLst>
  </p:cSld>
  <p:clrMapOvr>
    <a:masterClrMapping/>
  </p:clrMapOvr>
  <p:extLst>
    <p:ext uri="{DCECCB84-F9BA-43D5-87BE-67443E8EF086}">
      <p15:sldGuideLst xmlns:p15="http://schemas.microsoft.com/office/powerpoint/2012/main">
        <p15:guide id="2" pos="3341" userDrawn="1">
          <p15:clr>
            <a:srgbClr val="A4A3A4"/>
          </p15:clr>
        </p15:guide>
        <p15:guide id="6" pos="3069" userDrawn="1">
          <p15:clr>
            <a:srgbClr val="A4A3A4"/>
          </p15:clr>
        </p15:guide>
        <p15:guide id="7" orient="horz" pos="436" userDrawn="1">
          <p15:clr>
            <a:srgbClr val="A4A3A4"/>
          </p15:clr>
        </p15:guide>
        <p15:guide id="8" orient="horz" pos="1139"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message med farvet boks">
    <p:bg>
      <p:bgPr>
        <a:solidFill>
          <a:schemeClr val="bg1"/>
        </a:solidFill>
        <a:effectLst/>
      </p:bgPr>
    </p:bg>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86B72405-100C-C947-A9C2-CF00BD1C1E4A}"/>
              </a:ext>
            </a:extLst>
          </p:cNvPr>
          <p:cNvSpPr>
            <a:spLocks noGrp="1"/>
          </p:cNvSpPr>
          <p:nvPr>
            <p:ph type="body" sz="quarter" idx="20" hasCustomPrompt="1"/>
          </p:nvPr>
        </p:nvSpPr>
        <p:spPr>
          <a:xfrm>
            <a:off x="-1" y="1"/>
            <a:ext cx="6894605"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10" name="Text Placeholder 10">
            <a:extLst>
              <a:ext uri="{FF2B5EF4-FFF2-40B4-BE49-F238E27FC236}">
                <a16:creationId xmlns:a16="http://schemas.microsoft.com/office/drawing/2014/main" id="{0D329474-86FF-BD13-178F-1307A5BBA6E5}"/>
              </a:ext>
            </a:extLst>
          </p:cNvPr>
          <p:cNvSpPr>
            <a:spLocks noGrp="1"/>
          </p:cNvSpPr>
          <p:nvPr>
            <p:ph type="body" sz="quarter" idx="15" hasCustomPrompt="1"/>
          </p:nvPr>
        </p:nvSpPr>
        <p:spPr>
          <a:xfrm>
            <a:off x="6888162" y="1"/>
            <a:ext cx="5303838" cy="6858000"/>
          </a:xfrm>
          <a:solidFill>
            <a:schemeClr val="bg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7331075" y="692150"/>
            <a:ext cx="4410281" cy="1336675"/>
          </a:xfrm>
        </p:spPr>
        <p:txBody>
          <a:bodyPr/>
          <a:lstStyle>
            <a:lvl1pPr>
              <a:lnSpc>
                <a:spcPct val="100000"/>
              </a:lnSpc>
              <a:defRPr sz="4100" cap="all" baseline="0">
                <a:solidFill>
                  <a:schemeClr val="tx1"/>
                </a:solidFill>
              </a:defRPr>
            </a:lvl1pPr>
          </a:lstStyle>
          <a:p>
            <a:r>
              <a:rPr lang="en-US"/>
              <a:t>KLIK FOR AT REDIGERE 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4" name="Text Placeholder 8">
            <a:extLst>
              <a:ext uri="{FF2B5EF4-FFF2-40B4-BE49-F238E27FC236}">
                <a16:creationId xmlns:a16="http://schemas.microsoft.com/office/drawing/2014/main" id="{B3572638-873D-77BC-534E-83F4155DCBF8}"/>
              </a:ext>
            </a:extLst>
          </p:cNvPr>
          <p:cNvSpPr>
            <a:spLocks noGrp="1"/>
          </p:cNvSpPr>
          <p:nvPr>
            <p:ph type="body" sz="quarter" idx="16"/>
          </p:nvPr>
        </p:nvSpPr>
        <p:spPr>
          <a:xfrm>
            <a:off x="7337517" y="2790825"/>
            <a:ext cx="3083666" cy="3270713"/>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1" name="Text Placeholder 8">
            <a:extLst>
              <a:ext uri="{FF2B5EF4-FFF2-40B4-BE49-F238E27FC236}">
                <a16:creationId xmlns:a16="http://schemas.microsoft.com/office/drawing/2014/main" id="{03D08552-DCCC-9260-1285-817D43DBBF5E}"/>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2" name="Text Placeholder 11">
            <a:extLst>
              <a:ext uri="{FF2B5EF4-FFF2-40B4-BE49-F238E27FC236}">
                <a16:creationId xmlns:a16="http://schemas.microsoft.com/office/drawing/2014/main" id="{2B9FF8A9-6DED-9890-A049-EB7EFD199825}"/>
              </a:ext>
            </a:extLst>
          </p:cNvPr>
          <p:cNvSpPr>
            <a:spLocks noGrp="1"/>
          </p:cNvSpPr>
          <p:nvPr>
            <p:ph type="body" sz="quarter" idx="18" hasCustomPrompt="1"/>
          </p:nvPr>
        </p:nvSpPr>
        <p:spPr>
          <a:xfrm>
            <a:off x="371475" y="3740177"/>
            <a:ext cx="5643562" cy="2879725"/>
          </a:xfrm>
        </p:spPr>
        <p:txBody>
          <a:bodyPr anchor="b" anchorCtr="0"/>
          <a:lstStyle>
            <a:lvl1pPr marL="0" indent="0">
              <a:buNone/>
              <a:defRPr sz="20000">
                <a:solidFill>
                  <a:schemeClr val="tx1"/>
                </a:solidFill>
                <a:latin typeface="+mj-lt"/>
              </a:defRPr>
            </a:lvl1pPr>
          </a:lstStyle>
          <a:p>
            <a:pPr lvl="0"/>
            <a:r>
              <a:rPr lang="en-US"/>
              <a:t>21%</a:t>
            </a:r>
            <a:endParaRPr lang="en-GB"/>
          </a:p>
        </p:txBody>
      </p:sp>
      <p:sp>
        <p:nvSpPr>
          <p:cNvPr id="16" name="Text Placeholder 15">
            <a:extLst>
              <a:ext uri="{FF2B5EF4-FFF2-40B4-BE49-F238E27FC236}">
                <a16:creationId xmlns:a16="http://schemas.microsoft.com/office/drawing/2014/main" id="{0A7889A7-2832-DEEA-898C-7BDFFC856187}"/>
              </a:ext>
            </a:extLst>
          </p:cNvPr>
          <p:cNvSpPr>
            <a:spLocks noGrp="1"/>
          </p:cNvSpPr>
          <p:nvPr>
            <p:ph type="body" sz="quarter" idx="19" hasCustomPrompt="1"/>
          </p:nvPr>
        </p:nvSpPr>
        <p:spPr>
          <a:xfrm>
            <a:off x="451792" y="3029929"/>
            <a:ext cx="2881958" cy="663575"/>
          </a:xfrm>
        </p:spPr>
        <p:txBody>
          <a:bodyPr/>
          <a:lstStyle>
            <a:lvl1pPr marL="0" indent="0">
              <a:buNone/>
              <a:defRPr sz="1100">
                <a:solidFill>
                  <a:schemeClr val="bg1"/>
                </a:solidFill>
              </a:defRPr>
            </a:lvl1pPr>
          </a:lstStyle>
          <a:p>
            <a:pPr lvl="0"/>
            <a:r>
              <a:rPr lang="en-US" err="1"/>
              <a:t>Elicient</a:t>
            </a:r>
            <a:r>
              <a:rPr lang="en-US"/>
              <a:t> </a:t>
            </a:r>
            <a:r>
              <a:rPr lang="en-US" err="1"/>
              <a:t>autat</a:t>
            </a:r>
            <a:r>
              <a:rPr lang="en-US"/>
              <a:t> ped que </a:t>
            </a:r>
            <a:r>
              <a:rPr lang="en-US" err="1"/>
              <a:t>invella</a:t>
            </a:r>
            <a:r>
              <a:rPr lang="en-US"/>
              <a:t> </a:t>
            </a:r>
            <a:r>
              <a:rPr lang="en-US" err="1"/>
              <a:t>cullabo</a:t>
            </a:r>
            <a:r>
              <a:rPr lang="en-US"/>
              <a:t> rem </a:t>
            </a:r>
            <a:r>
              <a:rPr lang="en-US" err="1"/>
              <a:t>voluptam</a:t>
            </a:r>
            <a:r>
              <a:rPr lang="en-US"/>
              <a:t> </a:t>
            </a:r>
            <a:r>
              <a:rPr lang="en-US" err="1"/>
              <a:t>dolup</a:t>
            </a:r>
            <a:r>
              <a:rPr lang="en-US"/>
              <a:t> </a:t>
            </a:r>
            <a:r>
              <a:rPr lang="en-US" err="1"/>
              <a:t>tatqui</a:t>
            </a:r>
            <a:r>
              <a:rPr lang="en-US"/>
              <a:t> </a:t>
            </a:r>
            <a:r>
              <a:rPr lang="en-US" err="1"/>
              <a:t>officta</a:t>
            </a:r>
            <a:r>
              <a:rPr lang="en-US"/>
              <a:t> del </a:t>
            </a:r>
            <a:r>
              <a:rPr lang="en-US" err="1"/>
              <a:t>eum</a:t>
            </a:r>
            <a:r>
              <a:rPr lang="en-US"/>
              <a:t> </a:t>
            </a:r>
            <a:r>
              <a:rPr lang="en-US" err="1"/>
              <a:t>ut</a:t>
            </a:r>
            <a:r>
              <a:rPr lang="en-US"/>
              <a:t> dem ante </a:t>
            </a:r>
            <a:r>
              <a:rPr lang="en-US" err="1"/>
              <a:t>mo</a:t>
            </a:r>
            <a:r>
              <a:rPr lang="en-US"/>
              <a:t> </a:t>
            </a:r>
            <a:r>
              <a:rPr lang="en-US" err="1"/>
              <a:t>exerore</a:t>
            </a:r>
            <a:r>
              <a:rPr lang="en-US"/>
              <a:t> </a:t>
            </a:r>
            <a:r>
              <a:rPr lang="en-US" err="1"/>
              <a:t>odition</a:t>
            </a:r>
            <a:r>
              <a:rPr lang="en-US"/>
              <a:t> pro </a:t>
            </a:r>
            <a:r>
              <a:rPr lang="en-US" err="1"/>
              <a:t>miltatqui</a:t>
            </a:r>
            <a:r>
              <a:rPr lang="en-US"/>
              <a:t> </a:t>
            </a:r>
            <a:r>
              <a:rPr lang="en-US" err="1"/>
              <a:t>officta</a:t>
            </a:r>
            <a:r>
              <a:rPr lang="en-US"/>
              <a:t> del </a:t>
            </a:r>
            <a:r>
              <a:rPr lang="en-US" err="1"/>
              <a:t>eum</a:t>
            </a:r>
            <a:r>
              <a:rPr lang="en-US"/>
              <a:t> </a:t>
            </a:r>
            <a:r>
              <a:rPr lang="en-US" err="1"/>
              <a:t>ut</a:t>
            </a:r>
            <a:r>
              <a:rPr lang="en-US"/>
              <a:t> dem ante </a:t>
            </a:r>
            <a:r>
              <a:rPr lang="en-US" err="1"/>
              <a:t>mo</a:t>
            </a:r>
            <a:r>
              <a:rPr lang="en-US"/>
              <a:t> </a:t>
            </a:r>
            <a:r>
              <a:rPr lang="en-US" err="1"/>
              <a:t>exer</a:t>
            </a:r>
            <a:endParaRPr lang="en-GB"/>
          </a:p>
        </p:txBody>
      </p:sp>
    </p:spTree>
    <p:extLst>
      <p:ext uri="{BB962C8B-B14F-4D97-AF65-F5344CB8AC3E}">
        <p14:creationId xmlns:p14="http://schemas.microsoft.com/office/powerpoint/2010/main" val="33175118"/>
      </p:ext>
    </p:extLst>
  </p:cSld>
  <p:clrMapOvr>
    <a:masterClrMapping/>
  </p:clrMapOvr>
  <p:extLst>
    <p:ext uri="{DCECCB84-F9BA-43D5-87BE-67443E8EF086}">
      <p15:sldGuideLst xmlns:p15="http://schemas.microsoft.com/office/powerpoint/2012/main">
        <p15:guide id="2" pos="3341" userDrawn="1">
          <p15:clr>
            <a:srgbClr val="A4A3A4"/>
          </p15:clr>
        </p15:guide>
        <p15:guide id="6" pos="3069" userDrawn="1">
          <p15:clr>
            <a:srgbClr val="A4A3A4"/>
          </p15:clr>
        </p15:guide>
        <p15:guide id="7" orient="horz" pos="436" userDrawn="1">
          <p15:clr>
            <a:srgbClr val="A4A3A4"/>
          </p15:clr>
        </p15:guide>
        <p15:guide id="8" orient="horz" pos="1139"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skrå billede">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79E6653F-D336-4BDD-9024-851F72533BCA}"/>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pic>
        <p:nvPicPr>
          <p:cNvPr id="17" name="Graphic 16">
            <a:extLst>
              <a:ext uri="{FF2B5EF4-FFF2-40B4-BE49-F238E27FC236}">
                <a16:creationId xmlns:a16="http://schemas.microsoft.com/office/drawing/2014/main" id="{AFF4F3A7-D0E7-4F4C-9813-1154A5747B85}"/>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1174" y="5307806"/>
            <a:ext cx="1421837" cy="1043149"/>
          </a:xfrm>
          <a:prstGeom prst="rect">
            <a:avLst/>
          </a:prstGeom>
        </p:spPr>
      </p:pic>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20" name="Title 1">
            <a:extLst>
              <a:ext uri="{FF2B5EF4-FFF2-40B4-BE49-F238E27FC236}">
                <a16:creationId xmlns:a16="http://schemas.microsoft.com/office/drawing/2014/main" id="{B9E66B35-1D24-457B-804D-4B818BA07C28}"/>
              </a:ext>
            </a:extLst>
          </p:cNvPr>
          <p:cNvSpPr>
            <a:spLocks noGrp="1"/>
          </p:cNvSpPr>
          <p:nvPr>
            <p:ph type="ctrTitle" hasCustomPrompt="1"/>
          </p:nvPr>
        </p:nvSpPr>
        <p:spPr>
          <a:xfrm>
            <a:off x="658813" y="4017351"/>
            <a:ext cx="8244000" cy="1581664"/>
          </a:xfrm>
        </p:spPr>
        <p:txBody>
          <a:bodyPr anchor="b"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endParaRPr lang="en-GB"/>
          </a:p>
        </p:txBody>
      </p:sp>
      <p:sp>
        <p:nvSpPr>
          <p:cNvPr id="21" name="Subtitle 2">
            <a:extLst>
              <a:ext uri="{FF2B5EF4-FFF2-40B4-BE49-F238E27FC236}">
                <a16:creationId xmlns:a16="http://schemas.microsoft.com/office/drawing/2014/main" id="{81CF1C3E-0997-472F-8448-D55D0A9F9236}"/>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Tree>
    <p:extLst>
      <p:ext uri="{BB962C8B-B14F-4D97-AF65-F5344CB8AC3E}">
        <p14:creationId xmlns:p14="http://schemas.microsoft.com/office/powerpoint/2010/main" val="3348938914"/>
      </p:ext>
    </p:extLst>
  </p:cSld>
  <p:clrMapOvr>
    <a:masterClrMapping/>
  </p:clrMapOvr>
  <p:extLst>
    <p:ext uri="{DCECCB84-F9BA-43D5-87BE-67443E8EF086}">
      <p15:sldGuideLst xmlns:p15="http://schemas.microsoft.com/office/powerpoint/2012/main">
        <p15:guide id="1" pos="415"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på farvet boks og en spalt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hasCustomPrompt="1"/>
          </p:nvPr>
        </p:nvSpPr>
        <p:spPr>
          <a:xfrm>
            <a:off x="436471" y="2453267"/>
            <a:ext cx="3083666" cy="3855457"/>
          </a:xfrm>
        </p:spPr>
        <p:txBody>
          <a:bodyPr/>
          <a:lstStyle>
            <a:lvl1pPr marL="0" indent="0" algn="ctr">
              <a:buFontTx/>
              <a:buNone/>
              <a:defRPr>
                <a:solidFill>
                  <a:schemeClr val="bg1"/>
                </a:solidFill>
                <a:latin typeface="+mj-lt"/>
              </a:defRPr>
            </a:lvl1pPr>
            <a:lvl2pPr marL="144000" indent="0" algn="ctr">
              <a:buFontTx/>
              <a:buNone/>
              <a:defRPr>
                <a:solidFill>
                  <a:schemeClr val="bg1"/>
                </a:solidFill>
                <a:latin typeface="+mj-lt"/>
              </a:defRPr>
            </a:lvl2pPr>
            <a:lvl3pPr marL="288000" indent="0" algn="ctr">
              <a:buFontTx/>
              <a:buNone/>
              <a:defRPr>
                <a:solidFill>
                  <a:schemeClr val="bg1"/>
                </a:solidFill>
                <a:latin typeface="+mj-lt"/>
              </a:defRPr>
            </a:lvl3pPr>
            <a:lvl4pPr marL="432000" indent="0" algn="ctr">
              <a:buFontTx/>
              <a:buNone/>
              <a:defRPr>
                <a:solidFill>
                  <a:schemeClr val="bg1"/>
                </a:solidFill>
                <a:latin typeface="+mj-lt"/>
              </a:defRPr>
            </a:lvl4pPr>
            <a:lvl5pPr marL="576000" indent="0" algn="ctr">
              <a:buFontTx/>
              <a:buNone/>
              <a:defRPr>
                <a:solidFill>
                  <a:schemeClr val="bg1"/>
                </a:solidFill>
                <a:latin typeface="+mj-lt"/>
              </a:defRPr>
            </a:lvl5pPr>
          </a:lstStyle>
          <a:p>
            <a:pPr lvl="0"/>
            <a:r>
              <a:rPr lang="da-DK"/>
              <a:t>Klik for at redigere citat</a:t>
            </a:r>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11" name="Text Placeholder 14">
            <a:extLst>
              <a:ext uri="{FF2B5EF4-FFF2-40B4-BE49-F238E27FC236}">
                <a16:creationId xmlns:a16="http://schemas.microsoft.com/office/drawing/2014/main" id="{2CC6346B-0620-33F4-E907-A42B19E1FA6B}"/>
              </a:ext>
            </a:extLst>
          </p:cNvPr>
          <p:cNvSpPr>
            <a:spLocks noGrp="1"/>
          </p:cNvSpPr>
          <p:nvPr>
            <p:ph type="body" sz="quarter" idx="17" hasCustomPrompt="1"/>
          </p:nvPr>
        </p:nvSpPr>
        <p:spPr>
          <a:xfrm>
            <a:off x="1753304" y="1210563"/>
            <a:ext cx="450000" cy="597600"/>
          </a:xfr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ctr">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2714511045"/>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å billede">
    <p:bg>
      <p:bgPr>
        <a:solidFill>
          <a:schemeClr val="bg1"/>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D6A4ABB3-76E6-3899-CF96-955B8445769D}"/>
              </a:ext>
            </a:extLst>
          </p:cNvPr>
          <p:cNvSpPr>
            <a:spLocks noGrp="1"/>
          </p:cNvSpPr>
          <p:nvPr>
            <p:ph type="pic" sz="quarter" idx="18"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Footer Placeholder 5">
            <a:extLst>
              <a:ext uri="{FF2B5EF4-FFF2-40B4-BE49-F238E27FC236}">
                <a16:creationId xmlns:a16="http://schemas.microsoft.com/office/drawing/2014/main" id="{BE5A7907-CE17-543D-9CC2-1058019361A8}"/>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
        <p:nvSpPr>
          <p:cNvPr id="10" name="Text Placeholder 8">
            <a:extLst>
              <a:ext uri="{FF2B5EF4-FFF2-40B4-BE49-F238E27FC236}">
                <a16:creationId xmlns:a16="http://schemas.microsoft.com/office/drawing/2014/main" id="{6332AA9C-F67D-B661-C699-F7C2F41A43DE}"/>
              </a:ext>
            </a:extLst>
          </p:cNvPr>
          <p:cNvSpPr>
            <a:spLocks noGrp="1"/>
          </p:cNvSpPr>
          <p:nvPr>
            <p:ph type="body" sz="quarter" idx="16" hasCustomPrompt="1"/>
          </p:nvPr>
        </p:nvSpPr>
        <p:spPr>
          <a:xfrm>
            <a:off x="451792" y="6553827"/>
            <a:ext cx="486000" cy="75600"/>
          </a:xfrm>
          <a:blipFill>
            <a:blip r:embed="rId4"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US"/>
              <a:t>x</a:t>
            </a:r>
            <a:endParaRPr lang="en-GB"/>
          </a:p>
        </p:txBody>
      </p:sp>
      <p:sp>
        <p:nvSpPr>
          <p:cNvPr id="3" name="TextBox 2">
            <a:extLst>
              <a:ext uri="{FF2B5EF4-FFF2-40B4-BE49-F238E27FC236}">
                <a16:creationId xmlns:a16="http://schemas.microsoft.com/office/drawing/2014/main" id="{9141EF39-C691-78DF-AF86-15581B472DD7}"/>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err="1">
                <a:solidFill>
                  <a:schemeClr val="accent2"/>
                </a:solidFill>
              </a:rPr>
              <a:t>Indsæt</a:t>
            </a:r>
            <a:r>
              <a:rPr lang="en-US" sz="1000">
                <a:solidFill>
                  <a:schemeClr val="accent2"/>
                </a:solidFill>
              </a:rPr>
              <a:t> </a:t>
            </a:r>
            <a:r>
              <a:rPr lang="en-US" sz="1000" err="1">
                <a:solidFill>
                  <a:schemeClr val="accent2"/>
                </a:solidFill>
              </a:rPr>
              <a:t>billede</a:t>
            </a:r>
            <a:r>
              <a:rPr lang="en-US" sz="1000">
                <a:solidFill>
                  <a:schemeClr val="accent2"/>
                </a:solidFill>
              </a:rPr>
              <a:t> </a:t>
            </a:r>
            <a:r>
              <a:rPr lang="en-US" sz="1000" err="1">
                <a:solidFill>
                  <a:schemeClr val="accent2"/>
                </a:solidFill>
              </a:rPr>
              <a:t>ved</a:t>
            </a:r>
            <a:r>
              <a:rPr lang="en-US" sz="1000">
                <a:solidFill>
                  <a:schemeClr val="accent2"/>
                </a:solidFill>
              </a:rPr>
              <a:t> at </a:t>
            </a:r>
            <a:r>
              <a:rPr lang="en-US" sz="1000" err="1">
                <a:solidFill>
                  <a:schemeClr val="accent2"/>
                </a:solidFill>
              </a:rPr>
              <a:t>klikke</a:t>
            </a:r>
            <a:r>
              <a:rPr lang="en-US" sz="1000">
                <a:solidFill>
                  <a:schemeClr val="accent2"/>
                </a:solidFill>
              </a:rPr>
              <a:t> </a:t>
            </a:r>
            <a:r>
              <a:rPr lang="en-US" sz="1000" err="1">
                <a:solidFill>
                  <a:schemeClr val="accent2"/>
                </a:solidFill>
              </a:rPr>
              <a:t>på</a:t>
            </a:r>
            <a:r>
              <a:rPr lang="en-US" sz="1000">
                <a:solidFill>
                  <a:schemeClr val="accent2"/>
                </a:solidFill>
              </a:rPr>
              <a:t> det </a:t>
            </a:r>
            <a:r>
              <a:rPr lang="en-US" sz="1000" err="1">
                <a:solidFill>
                  <a:schemeClr val="accent2"/>
                </a:solidFill>
              </a:rPr>
              <a:t>grå</a:t>
            </a:r>
            <a:r>
              <a:rPr lang="en-US" sz="1000">
                <a:solidFill>
                  <a:schemeClr val="accent2"/>
                </a:solidFill>
              </a:rPr>
              <a:t> felt, </a:t>
            </a:r>
            <a:r>
              <a:rPr lang="en-US" sz="1000" err="1">
                <a:solidFill>
                  <a:schemeClr val="accent2"/>
                </a:solidFill>
              </a:rPr>
              <a:t>ikke</a:t>
            </a:r>
            <a:r>
              <a:rPr lang="en-US" sz="1000">
                <a:solidFill>
                  <a:schemeClr val="accent2"/>
                </a:solidFill>
              </a:rPr>
              <a:t> </a:t>
            </a:r>
            <a:r>
              <a:rPr lang="en-US" sz="1000" err="1">
                <a:solidFill>
                  <a:schemeClr val="accent2"/>
                </a:solidFill>
              </a:rPr>
              <a:t>knappen</a:t>
            </a:r>
            <a:r>
              <a:rPr lang="en-US" sz="1000">
                <a:solidFill>
                  <a:schemeClr val="accent2"/>
                </a:solidFill>
              </a:rPr>
              <a:t> i </a:t>
            </a:r>
            <a:r>
              <a:rPr lang="en-US" sz="1000" err="1">
                <a:solidFill>
                  <a:schemeClr val="accent2"/>
                </a:solidFill>
              </a:rPr>
              <a:t>midten</a:t>
            </a:r>
            <a:r>
              <a:rPr lang="en-US" sz="1000">
                <a:solidFill>
                  <a:schemeClr val="accent2"/>
                </a:solidFill>
              </a:rPr>
              <a:t> </a:t>
            </a:r>
            <a:r>
              <a:rPr lang="en-US" sz="1000" err="1">
                <a:solidFill>
                  <a:schemeClr val="accent2"/>
                </a:solidFill>
              </a:rPr>
              <a:t>af</a:t>
            </a:r>
            <a:r>
              <a:rPr lang="en-US" sz="1000">
                <a:solidFill>
                  <a:schemeClr val="accent2"/>
                </a:solidFill>
              </a:rPr>
              <a:t> </a:t>
            </a:r>
            <a:r>
              <a:rPr lang="en-US" sz="1000" err="1">
                <a:solidFill>
                  <a:schemeClr val="accent2"/>
                </a:solidFill>
              </a:rPr>
              <a:t>sliden</a:t>
            </a:r>
            <a:r>
              <a:rPr lang="en-US" sz="1000">
                <a:solidFill>
                  <a:schemeClr val="accent2"/>
                </a:solidFill>
              </a:rPr>
              <a:t>. </a:t>
            </a:r>
            <a:br>
              <a:rPr lang="en-US" sz="1000">
                <a:solidFill>
                  <a:schemeClr val="accent2"/>
                </a:solidFill>
              </a:rPr>
            </a:br>
            <a:r>
              <a:rPr lang="en-US" sz="1000" err="1">
                <a:solidFill>
                  <a:schemeClr val="accent2"/>
                </a:solidFill>
              </a:rPr>
              <a:t>Når</a:t>
            </a:r>
            <a:r>
              <a:rPr lang="en-US" sz="1000">
                <a:solidFill>
                  <a:schemeClr val="accent2"/>
                </a:solidFill>
              </a:rPr>
              <a:t> du </a:t>
            </a:r>
            <a:r>
              <a:rPr lang="en-US" sz="1000" err="1">
                <a:solidFill>
                  <a:schemeClr val="accent2"/>
                </a:solidFill>
              </a:rPr>
              <a:t>har</a:t>
            </a:r>
            <a:r>
              <a:rPr lang="en-US" sz="1000">
                <a:solidFill>
                  <a:schemeClr val="accent2"/>
                </a:solidFill>
              </a:rPr>
              <a:t> </a:t>
            </a:r>
            <a:r>
              <a:rPr lang="en-US" sz="1000" err="1">
                <a:solidFill>
                  <a:schemeClr val="accent2"/>
                </a:solidFill>
              </a:rPr>
              <a:t>markeret</a:t>
            </a:r>
            <a:r>
              <a:rPr lang="en-US" sz="1000">
                <a:solidFill>
                  <a:schemeClr val="accent2"/>
                </a:solidFill>
              </a:rPr>
              <a:t> det </a:t>
            </a:r>
            <a:r>
              <a:rPr lang="en-US" sz="1000" err="1">
                <a:solidFill>
                  <a:schemeClr val="accent2"/>
                </a:solidFill>
              </a:rPr>
              <a:t>grå</a:t>
            </a:r>
            <a:r>
              <a:rPr lang="en-US" sz="1000">
                <a:solidFill>
                  <a:schemeClr val="accent2"/>
                </a:solidFill>
              </a:rPr>
              <a:t> felt, </a:t>
            </a:r>
            <a:r>
              <a:rPr lang="en-US" sz="1000" err="1">
                <a:solidFill>
                  <a:schemeClr val="accent2"/>
                </a:solidFill>
              </a:rPr>
              <a:t>vælger</a:t>
            </a:r>
            <a:r>
              <a:rPr lang="en-US" sz="1000">
                <a:solidFill>
                  <a:schemeClr val="accent2"/>
                </a:solidFill>
              </a:rPr>
              <a:t> du ‘</a:t>
            </a:r>
            <a:r>
              <a:rPr lang="en-US" sz="1000" err="1">
                <a:solidFill>
                  <a:schemeClr val="accent2"/>
                </a:solidFill>
              </a:rPr>
              <a:t>Indsæt</a:t>
            </a:r>
            <a:r>
              <a:rPr lang="en-US" sz="1000">
                <a:solidFill>
                  <a:schemeClr val="accent2"/>
                </a:solidFill>
              </a:rPr>
              <a:t>’ I </a:t>
            </a:r>
            <a:r>
              <a:rPr lang="en-US" sz="1000" err="1">
                <a:solidFill>
                  <a:schemeClr val="accent2"/>
                </a:solidFill>
              </a:rPr>
              <a:t>menuen</a:t>
            </a:r>
            <a:r>
              <a:rPr lang="en-US" sz="1000">
                <a:solidFill>
                  <a:schemeClr val="accent2"/>
                </a:solidFill>
              </a:rPr>
              <a:t> </a:t>
            </a:r>
            <a:r>
              <a:rPr lang="en-US" sz="1000" err="1">
                <a:solidFill>
                  <a:schemeClr val="accent2"/>
                </a:solidFill>
              </a:rPr>
              <a:t>øverst</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dernæst</a:t>
            </a:r>
            <a:r>
              <a:rPr lang="en-US" sz="1000">
                <a:solidFill>
                  <a:schemeClr val="accent2"/>
                </a:solidFill>
              </a:rPr>
              <a:t> ‘</a:t>
            </a:r>
            <a:r>
              <a:rPr lang="en-US" sz="1000" err="1">
                <a:solidFill>
                  <a:schemeClr val="accent2"/>
                </a:solidFill>
              </a:rPr>
              <a:t>Billeder</a:t>
            </a:r>
            <a:r>
              <a:rPr lang="en-US" sz="1000">
                <a:solidFill>
                  <a:schemeClr val="accent2"/>
                </a:solidFill>
              </a:rPr>
              <a:t>’</a:t>
            </a:r>
          </a:p>
        </p:txBody>
      </p:sp>
    </p:spTree>
    <p:extLst>
      <p:ext uri="{BB962C8B-B14F-4D97-AF65-F5344CB8AC3E}">
        <p14:creationId xmlns:p14="http://schemas.microsoft.com/office/powerpoint/2010/main" val="48858143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Footer Placeholder 5">
            <a:extLst>
              <a:ext uri="{FF2B5EF4-FFF2-40B4-BE49-F238E27FC236}">
                <a16:creationId xmlns:a16="http://schemas.microsoft.com/office/drawing/2014/main" id="{BE5A7907-CE17-543D-9CC2-1058019361A8}"/>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0" name="Text Placeholder 8">
            <a:extLst>
              <a:ext uri="{FF2B5EF4-FFF2-40B4-BE49-F238E27FC236}">
                <a16:creationId xmlns:a16="http://schemas.microsoft.com/office/drawing/2014/main" id="{FEE36BBC-0331-0D4C-6CD8-2DF154827358}"/>
              </a:ext>
            </a:extLst>
          </p:cNvPr>
          <p:cNvSpPr>
            <a:spLocks noGrp="1"/>
          </p:cNvSpPr>
          <p:nvPr>
            <p:ph type="body" sz="quarter" idx="16" hasCustomPrompt="1"/>
          </p:nvPr>
        </p:nvSpPr>
        <p:spPr>
          <a:xfrm>
            <a:off x="451792" y="6553827"/>
            <a:ext cx="486000" cy="75600"/>
          </a:xfrm>
          <a:blipFill>
            <a:blip r:embed="rId4"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screen-billede med overskrif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7D641BBC-913A-4539-9B6C-0F98DE02D2A7}"/>
              </a:ext>
            </a:extLst>
          </p:cNvPr>
          <p:cNvSpPr>
            <a:spLocks noGrp="1"/>
          </p:cNvSpPr>
          <p:nvPr>
            <p:ph type="pic" sz="quarter" idx="14"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D75CB25D-2E27-4AA6-8650-6E2C41B36E17}"/>
              </a:ext>
            </a:extLst>
          </p:cNvPr>
          <p:cNvSpPr>
            <a:spLocks noGrp="1"/>
          </p:cNvSpPr>
          <p:nvPr>
            <p:ph type="title" hasCustomPrompt="1"/>
          </p:nvPr>
        </p:nvSpPr>
        <p:spPr/>
        <p:txBody>
          <a:bodyPr/>
          <a:lstStyle>
            <a:lvl1pPr>
              <a:defRPr>
                <a:solidFill>
                  <a:schemeClr val="bg1"/>
                </a:solidFill>
              </a:defRPr>
            </a:lvl1pPr>
          </a:lstStyle>
          <a:p>
            <a:r>
              <a:rPr lang="en-US" err="1"/>
              <a:t>Klik</a:t>
            </a:r>
            <a:r>
              <a:rPr lang="en-US"/>
              <a:t> for at </a:t>
            </a:r>
            <a:r>
              <a:rPr lang="en-US" err="1"/>
              <a:t>redigere</a:t>
            </a:r>
            <a:r>
              <a:rPr lang="en-US"/>
              <a:t> </a:t>
            </a:r>
            <a:r>
              <a:rPr lang="en-US" err="1"/>
              <a:t>titel</a:t>
            </a:r>
            <a:endParaRPr lang="en-GB"/>
          </a:p>
        </p:txBody>
      </p:sp>
      <p:sp>
        <p:nvSpPr>
          <p:cNvPr id="4" name="Date Placeholder 4">
            <a:extLst>
              <a:ext uri="{FF2B5EF4-FFF2-40B4-BE49-F238E27FC236}">
                <a16:creationId xmlns:a16="http://schemas.microsoft.com/office/drawing/2014/main" id="{35BBD5C5-260E-A018-2729-7AB86E9ADE99}"/>
              </a:ext>
            </a:extLst>
          </p:cNvPr>
          <p:cNvSpPr>
            <a:spLocks noGrp="1"/>
          </p:cNvSpPr>
          <p:nvPr>
            <p:ph type="dt" sz="half" idx="10"/>
          </p:nvPr>
        </p:nvSpPr>
        <p:spPr>
          <a:xfrm>
            <a:off x="8556812" y="6522575"/>
            <a:ext cx="2743200" cy="144000"/>
          </a:xfrm>
        </p:spPr>
        <p:txBody>
          <a:bodyPr/>
          <a:lstStyle>
            <a:lvl1pPr>
              <a:defRPr>
                <a:solidFill>
                  <a:schemeClr val="bg1"/>
                </a:solidFill>
              </a:defRPr>
            </a:lvl1pPr>
          </a:lstStyle>
          <a:p>
            <a:endParaRPr lang="en-GB"/>
          </a:p>
        </p:txBody>
      </p:sp>
      <p:sp>
        <p:nvSpPr>
          <p:cNvPr id="5" name="Slide Number Placeholder 6">
            <a:extLst>
              <a:ext uri="{FF2B5EF4-FFF2-40B4-BE49-F238E27FC236}">
                <a16:creationId xmlns:a16="http://schemas.microsoft.com/office/drawing/2014/main" id="{CC5598FB-2A2F-88FC-E6FD-4B3BBC147FD2}"/>
              </a:ext>
            </a:extLst>
          </p:cNvPr>
          <p:cNvSpPr>
            <a:spLocks noGrp="1"/>
          </p:cNvSpPr>
          <p:nvPr>
            <p:ph type="sldNum" sz="quarter" idx="12"/>
          </p:nvPr>
        </p:nvSpPr>
        <p:spPr>
          <a:xfrm>
            <a:off x="11389088" y="6522575"/>
            <a:ext cx="360000" cy="144000"/>
          </a:xfrm>
        </p:spPr>
        <p:txBody>
          <a:bodyPr/>
          <a:lstStyle>
            <a:lvl1pPr>
              <a:defRPr>
                <a:solidFill>
                  <a:schemeClr val="bg1"/>
                </a:solidFill>
              </a:defRPr>
            </a:lvl1pPr>
          </a:lstStyle>
          <a:p>
            <a:fld id="{A23C0BB7-6BAB-41B9-B847-BE177CEDBC97}" type="slidenum">
              <a:rPr lang="en-GB" smtClean="0"/>
              <a:pPr/>
              <a:t>‹nr.›</a:t>
            </a:fld>
            <a:endParaRPr lang="en-GB"/>
          </a:p>
        </p:txBody>
      </p:sp>
      <p:sp>
        <p:nvSpPr>
          <p:cNvPr id="7" name="Footer Placeholder 5">
            <a:extLst>
              <a:ext uri="{FF2B5EF4-FFF2-40B4-BE49-F238E27FC236}">
                <a16:creationId xmlns:a16="http://schemas.microsoft.com/office/drawing/2014/main" id="{9AC80B95-6646-6233-5503-0C1FA81A4946}"/>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8" name="Text Placeholder 8">
            <a:extLst>
              <a:ext uri="{FF2B5EF4-FFF2-40B4-BE49-F238E27FC236}">
                <a16:creationId xmlns:a16="http://schemas.microsoft.com/office/drawing/2014/main" id="{62D576A7-C7DD-D39D-97FD-D38EEC4F0433}"/>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US"/>
              <a:t>x</a:t>
            </a:r>
            <a:endParaRPr lang="en-GB"/>
          </a:p>
        </p:txBody>
      </p:sp>
    </p:spTree>
    <p:extLst>
      <p:ext uri="{BB962C8B-B14F-4D97-AF65-F5344CB8AC3E}">
        <p14:creationId xmlns:p14="http://schemas.microsoft.com/office/powerpoint/2010/main" val="3917074480"/>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9" name="Text Placeholder 7">
            <a:extLst>
              <a:ext uri="{FF2B5EF4-FFF2-40B4-BE49-F238E27FC236}">
                <a16:creationId xmlns:a16="http://schemas.microsoft.com/office/drawing/2014/main" id="{9E2D6E58-B8D7-9355-F6AB-BA86E9F33DE3}"/>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slide med billede – skrå">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6E31057E-58BE-CB7C-9D4B-04AFE25C6224}"/>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a:t>Break slide </a:t>
            </a:r>
            <a:r>
              <a:rPr lang="en-US" err="1"/>
              <a:t>titel</a:t>
            </a: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
        <p:nvSpPr>
          <p:cNvPr id="7" name="TextBox 6">
            <a:extLst>
              <a:ext uri="{FF2B5EF4-FFF2-40B4-BE49-F238E27FC236}">
                <a16:creationId xmlns:a16="http://schemas.microsoft.com/office/drawing/2014/main" id="{F6D9AFBA-7B78-873F-46D4-8DB290C8EC3C}"/>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err="1">
                <a:solidFill>
                  <a:schemeClr val="accent2"/>
                </a:solidFill>
              </a:rPr>
              <a:t>Indsæt</a:t>
            </a:r>
            <a:r>
              <a:rPr lang="en-US" sz="1000">
                <a:solidFill>
                  <a:schemeClr val="accent2"/>
                </a:solidFill>
              </a:rPr>
              <a:t> billed </a:t>
            </a:r>
            <a:r>
              <a:rPr lang="en-US" sz="1000" err="1">
                <a:solidFill>
                  <a:schemeClr val="accent2"/>
                </a:solidFill>
              </a:rPr>
              <a:t>ved</a:t>
            </a:r>
            <a:r>
              <a:rPr lang="en-US" sz="1000">
                <a:solidFill>
                  <a:schemeClr val="accent2"/>
                </a:solidFill>
              </a:rPr>
              <a:t> at </a:t>
            </a:r>
            <a:r>
              <a:rPr lang="en-US" sz="1000" err="1">
                <a:solidFill>
                  <a:schemeClr val="accent2"/>
                </a:solidFill>
              </a:rPr>
              <a:t>klikke</a:t>
            </a:r>
            <a:r>
              <a:rPr lang="en-US" sz="1000">
                <a:solidFill>
                  <a:schemeClr val="accent2"/>
                </a:solidFill>
              </a:rPr>
              <a:t> </a:t>
            </a:r>
            <a:r>
              <a:rPr lang="en-US" sz="1000" err="1">
                <a:solidFill>
                  <a:schemeClr val="accent2"/>
                </a:solidFill>
              </a:rPr>
              <a:t>på</a:t>
            </a:r>
            <a:r>
              <a:rPr lang="en-US" sz="1000">
                <a:solidFill>
                  <a:schemeClr val="accent2"/>
                </a:solidFill>
              </a:rPr>
              <a:t> det </a:t>
            </a:r>
            <a:r>
              <a:rPr lang="en-US" sz="1000" err="1">
                <a:solidFill>
                  <a:schemeClr val="accent2"/>
                </a:solidFill>
              </a:rPr>
              <a:t>grå</a:t>
            </a:r>
            <a:r>
              <a:rPr lang="en-US" sz="1000">
                <a:solidFill>
                  <a:schemeClr val="accent2"/>
                </a:solidFill>
              </a:rPr>
              <a:t> felt. </a:t>
            </a:r>
            <a:br>
              <a:rPr lang="en-US" sz="1000">
                <a:solidFill>
                  <a:schemeClr val="accent2"/>
                </a:solidFill>
              </a:rPr>
            </a:br>
            <a:r>
              <a:rPr lang="en-US" sz="1000" err="1">
                <a:solidFill>
                  <a:schemeClr val="accent2"/>
                </a:solidFill>
              </a:rPr>
              <a:t>Vælge</a:t>
            </a:r>
            <a:r>
              <a:rPr lang="en-US" sz="1000">
                <a:solidFill>
                  <a:schemeClr val="accent2"/>
                </a:solidFill>
              </a:rPr>
              <a:t> </a:t>
            </a:r>
            <a:r>
              <a:rPr lang="en-US" sz="1000" err="1">
                <a:solidFill>
                  <a:schemeClr val="accent2"/>
                </a:solidFill>
              </a:rPr>
              <a:t>menuen</a:t>
            </a:r>
            <a:r>
              <a:rPr lang="en-US" sz="1000">
                <a:solidFill>
                  <a:schemeClr val="accent2"/>
                </a:solidFill>
              </a:rPr>
              <a:t> </a:t>
            </a:r>
            <a:r>
              <a:rPr lang="en-US" sz="1000" err="1">
                <a:solidFill>
                  <a:schemeClr val="accent2"/>
                </a:solidFill>
              </a:rPr>
              <a:t>Indsæt</a:t>
            </a:r>
            <a:r>
              <a:rPr lang="en-US" sz="1000">
                <a:solidFill>
                  <a:schemeClr val="accent2"/>
                </a:solidFill>
              </a:rPr>
              <a:t> &gt; billed </a:t>
            </a:r>
            <a:r>
              <a:rPr lang="en-US" sz="1000" err="1">
                <a:solidFill>
                  <a:schemeClr val="accent2"/>
                </a:solidFill>
              </a:rPr>
              <a:t>og</a:t>
            </a:r>
            <a:r>
              <a:rPr lang="en-US" sz="1000">
                <a:solidFill>
                  <a:schemeClr val="accent2"/>
                </a:solidFill>
              </a:rPr>
              <a:t> browse </a:t>
            </a:r>
            <a:r>
              <a:rPr lang="en-US" sz="1000" err="1">
                <a:solidFill>
                  <a:schemeClr val="accent2"/>
                </a:solidFill>
              </a:rPr>
              <a:t>til</a:t>
            </a:r>
            <a:r>
              <a:rPr lang="en-US" sz="1000">
                <a:solidFill>
                  <a:schemeClr val="accent2"/>
                </a:solidFill>
              </a:rPr>
              <a:t> </a:t>
            </a:r>
            <a:r>
              <a:rPr lang="en-US" sz="1000" err="1">
                <a:solidFill>
                  <a:schemeClr val="accent2"/>
                </a:solidFill>
              </a:rPr>
              <a:t>billedet</a:t>
            </a:r>
            <a:endParaRPr lang="en-US" sz="1000">
              <a:solidFill>
                <a:schemeClr val="accent2"/>
              </a:solidFill>
            </a:endParaRPr>
          </a:p>
        </p:txBody>
      </p:sp>
    </p:spTree>
    <p:extLst>
      <p:ext uri="{BB962C8B-B14F-4D97-AF65-F5344CB8AC3E}">
        <p14:creationId xmlns:p14="http://schemas.microsoft.com/office/powerpoint/2010/main" val="471008512"/>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slide med billede – lige">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298771D2-C644-71F3-BC75-7DEE755F1174}"/>
              </a:ext>
            </a:extLst>
          </p:cNvPr>
          <p:cNvSpPr>
            <a:spLocks noGrp="1"/>
          </p:cNvSpPr>
          <p:nvPr>
            <p:ph type="pic" sz="quarter" idx="14"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a:t>Break slide </a:t>
            </a:r>
            <a:r>
              <a:rPr lang="en-US" err="1"/>
              <a:t>titel</a:t>
            </a: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
        <p:nvSpPr>
          <p:cNvPr id="6" name="TextBox 5">
            <a:extLst>
              <a:ext uri="{FF2B5EF4-FFF2-40B4-BE49-F238E27FC236}">
                <a16:creationId xmlns:a16="http://schemas.microsoft.com/office/drawing/2014/main" id="{F023A4C3-858D-210B-FC14-092709C2FCBF}"/>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err="1">
                <a:solidFill>
                  <a:schemeClr val="accent2"/>
                </a:solidFill>
              </a:rPr>
              <a:t>Indsæt</a:t>
            </a:r>
            <a:r>
              <a:rPr lang="en-US" sz="1000">
                <a:solidFill>
                  <a:schemeClr val="accent2"/>
                </a:solidFill>
              </a:rPr>
              <a:t> billed </a:t>
            </a:r>
            <a:r>
              <a:rPr lang="en-US" sz="1000" err="1">
                <a:solidFill>
                  <a:schemeClr val="accent2"/>
                </a:solidFill>
              </a:rPr>
              <a:t>ved</a:t>
            </a:r>
            <a:r>
              <a:rPr lang="en-US" sz="1000">
                <a:solidFill>
                  <a:schemeClr val="accent2"/>
                </a:solidFill>
              </a:rPr>
              <a:t> at </a:t>
            </a:r>
            <a:r>
              <a:rPr lang="en-US" sz="1000" err="1">
                <a:solidFill>
                  <a:schemeClr val="accent2"/>
                </a:solidFill>
              </a:rPr>
              <a:t>klikke</a:t>
            </a:r>
            <a:r>
              <a:rPr lang="en-US" sz="1000">
                <a:solidFill>
                  <a:schemeClr val="accent2"/>
                </a:solidFill>
              </a:rPr>
              <a:t> </a:t>
            </a:r>
            <a:r>
              <a:rPr lang="en-US" sz="1000" err="1">
                <a:solidFill>
                  <a:schemeClr val="accent2"/>
                </a:solidFill>
              </a:rPr>
              <a:t>på</a:t>
            </a:r>
            <a:r>
              <a:rPr lang="en-US" sz="1000">
                <a:solidFill>
                  <a:schemeClr val="accent2"/>
                </a:solidFill>
              </a:rPr>
              <a:t> det </a:t>
            </a:r>
            <a:r>
              <a:rPr lang="en-US" sz="1000" err="1">
                <a:solidFill>
                  <a:schemeClr val="accent2"/>
                </a:solidFill>
              </a:rPr>
              <a:t>grå</a:t>
            </a:r>
            <a:r>
              <a:rPr lang="en-US" sz="1000">
                <a:solidFill>
                  <a:schemeClr val="accent2"/>
                </a:solidFill>
              </a:rPr>
              <a:t> felt. </a:t>
            </a:r>
            <a:br>
              <a:rPr lang="en-US" sz="1000">
                <a:solidFill>
                  <a:schemeClr val="accent2"/>
                </a:solidFill>
              </a:rPr>
            </a:br>
            <a:r>
              <a:rPr lang="en-US" sz="1000" err="1">
                <a:solidFill>
                  <a:schemeClr val="accent2"/>
                </a:solidFill>
              </a:rPr>
              <a:t>Vælge</a:t>
            </a:r>
            <a:r>
              <a:rPr lang="en-US" sz="1000">
                <a:solidFill>
                  <a:schemeClr val="accent2"/>
                </a:solidFill>
              </a:rPr>
              <a:t> </a:t>
            </a:r>
            <a:r>
              <a:rPr lang="en-US" sz="1000" err="1">
                <a:solidFill>
                  <a:schemeClr val="accent2"/>
                </a:solidFill>
              </a:rPr>
              <a:t>menuen</a:t>
            </a:r>
            <a:r>
              <a:rPr lang="en-US" sz="1000">
                <a:solidFill>
                  <a:schemeClr val="accent2"/>
                </a:solidFill>
              </a:rPr>
              <a:t> </a:t>
            </a:r>
            <a:r>
              <a:rPr lang="en-US" sz="1000" err="1">
                <a:solidFill>
                  <a:schemeClr val="accent2"/>
                </a:solidFill>
              </a:rPr>
              <a:t>Indsæt</a:t>
            </a:r>
            <a:r>
              <a:rPr lang="en-US" sz="1000">
                <a:solidFill>
                  <a:schemeClr val="accent2"/>
                </a:solidFill>
              </a:rPr>
              <a:t> &gt; billed </a:t>
            </a:r>
            <a:r>
              <a:rPr lang="en-US" sz="1000" err="1">
                <a:solidFill>
                  <a:schemeClr val="accent2"/>
                </a:solidFill>
              </a:rPr>
              <a:t>og</a:t>
            </a:r>
            <a:r>
              <a:rPr lang="en-US" sz="1000">
                <a:solidFill>
                  <a:schemeClr val="accent2"/>
                </a:solidFill>
              </a:rPr>
              <a:t> browse </a:t>
            </a:r>
            <a:r>
              <a:rPr lang="en-US" sz="1000" err="1">
                <a:solidFill>
                  <a:schemeClr val="accent2"/>
                </a:solidFill>
              </a:rPr>
              <a:t>til</a:t>
            </a:r>
            <a:r>
              <a:rPr lang="en-US" sz="1000">
                <a:solidFill>
                  <a:schemeClr val="accent2"/>
                </a:solidFill>
              </a:rPr>
              <a:t> </a:t>
            </a:r>
            <a:r>
              <a:rPr lang="en-US" sz="1000" err="1">
                <a:solidFill>
                  <a:schemeClr val="accent2"/>
                </a:solidFill>
              </a:rPr>
              <a:t>billedet</a:t>
            </a:r>
            <a:endParaRPr lang="en-US" sz="1000">
              <a:solidFill>
                <a:schemeClr val="accent2"/>
              </a:solidFill>
            </a:endParaRPr>
          </a:p>
        </p:txBody>
      </p:sp>
    </p:spTree>
    <p:extLst>
      <p:ext uri="{BB962C8B-B14F-4D97-AF65-F5344CB8AC3E}">
        <p14:creationId xmlns:p14="http://schemas.microsoft.com/office/powerpoint/2010/main" val="3688171396"/>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slide - farve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A7ADDD-2244-F02A-CFFD-05585491F684}"/>
              </a:ext>
            </a:extLst>
          </p:cNvPr>
          <p:cNvSpPr>
            <a:spLocks noGrp="1"/>
          </p:cNvSpPr>
          <p:nvPr>
            <p:ph type="body" sz="quarter" idx="10" hasCustomPrompt="1"/>
          </p:nvPr>
        </p:nvSpPr>
        <p:spPr>
          <a:xfrm>
            <a:off x="-4333" y="-4335"/>
            <a:ext cx="12201604" cy="686016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07689 h 6858000"/>
              <a:gd name="connsiteX5" fmla="*/ 0 w 12192000"/>
              <a:gd name="connsiteY5" fmla="*/ 0 h 6858000"/>
              <a:gd name="connsiteX0" fmla="*/ 0 w 12192000"/>
              <a:gd name="connsiteY0" fmla="*/ 4334 h 6862334"/>
              <a:gd name="connsiteX1" fmla="*/ 6067109 w 12192000"/>
              <a:gd name="connsiteY1" fmla="*/ 0 h 6862334"/>
              <a:gd name="connsiteX2" fmla="*/ 12192000 w 12192000"/>
              <a:gd name="connsiteY2" fmla="*/ 4334 h 6862334"/>
              <a:gd name="connsiteX3" fmla="*/ 12192000 w 12192000"/>
              <a:gd name="connsiteY3" fmla="*/ 6862334 h 6862334"/>
              <a:gd name="connsiteX4" fmla="*/ 0 w 12192000"/>
              <a:gd name="connsiteY4" fmla="*/ 6862334 h 6862334"/>
              <a:gd name="connsiteX5" fmla="*/ 0 w 12192000"/>
              <a:gd name="connsiteY5" fmla="*/ 312023 h 6862334"/>
              <a:gd name="connsiteX6" fmla="*/ 0 w 12192000"/>
              <a:gd name="connsiteY6" fmla="*/ 4334 h 6862334"/>
              <a:gd name="connsiteX0" fmla="*/ 0 w 12192000"/>
              <a:gd name="connsiteY0" fmla="*/ 312023 h 6862334"/>
              <a:gd name="connsiteX1" fmla="*/ 6067109 w 12192000"/>
              <a:gd name="connsiteY1" fmla="*/ 0 h 6862334"/>
              <a:gd name="connsiteX2" fmla="*/ 12192000 w 12192000"/>
              <a:gd name="connsiteY2" fmla="*/ 4334 h 6862334"/>
              <a:gd name="connsiteX3" fmla="*/ 12192000 w 12192000"/>
              <a:gd name="connsiteY3" fmla="*/ 6862334 h 6862334"/>
              <a:gd name="connsiteX4" fmla="*/ 0 w 12192000"/>
              <a:gd name="connsiteY4" fmla="*/ 6862334 h 6862334"/>
              <a:gd name="connsiteX5" fmla="*/ 0 w 12192000"/>
              <a:gd name="connsiteY5" fmla="*/ 312023 h 6862334"/>
              <a:gd name="connsiteX0" fmla="*/ 0 w 12192000"/>
              <a:gd name="connsiteY0" fmla="*/ 312023 h 6862334"/>
              <a:gd name="connsiteX1" fmla="*/ 6067109 w 12192000"/>
              <a:gd name="connsiteY1" fmla="*/ 0 h 6862334"/>
              <a:gd name="connsiteX2" fmla="*/ 12025877 w 12192000"/>
              <a:gd name="connsiteY2" fmla="*/ 0 h 6862334"/>
              <a:gd name="connsiteX3" fmla="*/ 12192000 w 12192000"/>
              <a:gd name="connsiteY3" fmla="*/ 4334 h 6862334"/>
              <a:gd name="connsiteX4" fmla="*/ 12192000 w 12192000"/>
              <a:gd name="connsiteY4" fmla="*/ 6862334 h 6862334"/>
              <a:gd name="connsiteX5" fmla="*/ 0 w 12192000"/>
              <a:gd name="connsiteY5" fmla="*/ 6862334 h 6862334"/>
              <a:gd name="connsiteX6" fmla="*/ 0 w 12192000"/>
              <a:gd name="connsiteY6"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2000 w 12194889"/>
              <a:gd name="connsiteY3" fmla="*/ 4334 h 6862334"/>
              <a:gd name="connsiteX4" fmla="*/ 12194889 w 12194889"/>
              <a:gd name="connsiteY4" fmla="*/ 3202567 h 6862334"/>
              <a:gd name="connsiteX5" fmla="*/ 12192000 w 12194889"/>
              <a:gd name="connsiteY5" fmla="*/ 6862334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2000 w 12194889"/>
              <a:gd name="connsiteY4" fmla="*/ 6862334 h 6862334"/>
              <a:gd name="connsiteX5" fmla="*/ 0 w 12194889"/>
              <a:gd name="connsiteY5" fmla="*/ 6862334 h 6862334"/>
              <a:gd name="connsiteX6" fmla="*/ 0 w 12194889"/>
              <a:gd name="connsiteY6"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12192000 w 12194889"/>
              <a:gd name="connsiteY5" fmla="*/ 6862334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12192000 w 12194889"/>
              <a:gd name="connsiteY5" fmla="*/ 6862334 h 6862334"/>
              <a:gd name="connsiteX6" fmla="*/ 6270791 w 12194889"/>
              <a:gd name="connsiteY6" fmla="*/ 6860167 h 6862334"/>
              <a:gd name="connsiteX7" fmla="*/ 0 w 12194889"/>
              <a:gd name="connsiteY7" fmla="*/ 6862334 h 6862334"/>
              <a:gd name="connsiteX8" fmla="*/ 0 w 12194889"/>
              <a:gd name="connsiteY8" fmla="*/ 312023 h 6862334"/>
              <a:gd name="connsiteX0" fmla="*/ 0 w 12194889"/>
              <a:gd name="connsiteY0" fmla="*/ 312023 h 6918462"/>
              <a:gd name="connsiteX1" fmla="*/ 6067109 w 12194889"/>
              <a:gd name="connsiteY1" fmla="*/ 0 h 6918462"/>
              <a:gd name="connsiteX2" fmla="*/ 12025877 w 12194889"/>
              <a:gd name="connsiteY2" fmla="*/ 0 h 6918462"/>
              <a:gd name="connsiteX3" fmla="*/ 12194889 w 12194889"/>
              <a:gd name="connsiteY3" fmla="*/ 3202567 h 6918462"/>
              <a:gd name="connsiteX4" fmla="*/ 12190555 w 12194889"/>
              <a:gd name="connsiteY4" fmla="*/ 6556812 h 6918462"/>
              <a:gd name="connsiteX5" fmla="*/ 6270791 w 12194889"/>
              <a:gd name="connsiteY5" fmla="*/ 6860167 h 6918462"/>
              <a:gd name="connsiteX6" fmla="*/ 0 w 12194889"/>
              <a:gd name="connsiteY6" fmla="*/ 6862334 h 6918462"/>
              <a:gd name="connsiteX7" fmla="*/ 0 w 12194889"/>
              <a:gd name="connsiteY7" fmla="*/ 312023 h 6918462"/>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169012 w 12194889"/>
              <a:gd name="connsiteY6" fmla="*/ 6855834 h 6862334"/>
              <a:gd name="connsiteX7" fmla="*/ 0 w 12194889"/>
              <a:gd name="connsiteY7" fmla="*/ 6862334 h 6862334"/>
              <a:gd name="connsiteX8" fmla="*/ 0 w 12194889"/>
              <a:gd name="connsiteY8" fmla="*/ 312023 h 6862334"/>
              <a:gd name="connsiteX0" fmla="*/ 4334 w 12199223"/>
              <a:gd name="connsiteY0" fmla="*/ 312023 h 6862334"/>
              <a:gd name="connsiteX1" fmla="*/ 6071443 w 12199223"/>
              <a:gd name="connsiteY1" fmla="*/ 0 h 6862334"/>
              <a:gd name="connsiteX2" fmla="*/ 12030211 w 12199223"/>
              <a:gd name="connsiteY2" fmla="*/ 0 h 6862334"/>
              <a:gd name="connsiteX3" fmla="*/ 12199223 w 12199223"/>
              <a:gd name="connsiteY3" fmla="*/ 3202567 h 6862334"/>
              <a:gd name="connsiteX4" fmla="*/ 12194889 w 12199223"/>
              <a:gd name="connsiteY4" fmla="*/ 6556812 h 6862334"/>
              <a:gd name="connsiteX5" fmla="*/ 6275125 w 12199223"/>
              <a:gd name="connsiteY5" fmla="*/ 6860167 h 6862334"/>
              <a:gd name="connsiteX6" fmla="*/ 173346 w 12199223"/>
              <a:gd name="connsiteY6" fmla="*/ 6855834 h 6862334"/>
              <a:gd name="connsiteX7" fmla="*/ 4334 w 12199223"/>
              <a:gd name="connsiteY7" fmla="*/ 6862334 h 6862334"/>
              <a:gd name="connsiteX8" fmla="*/ 0 w 12199223"/>
              <a:gd name="connsiteY8" fmla="*/ 3540592 h 6862334"/>
              <a:gd name="connsiteX9" fmla="*/ 4334 w 12199223"/>
              <a:gd name="connsiteY9" fmla="*/ 312023 h 6862334"/>
              <a:gd name="connsiteX0" fmla="*/ 4334 w 12199223"/>
              <a:gd name="connsiteY0" fmla="*/ 312023 h 6860167"/>
              <a:gd name="connsiteX1" fmla="*/ 6071443 w 12199223"/>
              <a:gd name="connsiteY1" fmla="*/ 0 h 6860167"/>
              <a:gd name="connsiteX2" fmla="*/ 12030211 w 12199223"/>
              <a:gd name="connsiteY2" fmla="*/ 0 h 6860167"/>
              <a:gd name="connsiteX3" fmla="*/ 12199223 w 12199223"/>
              <a:gd name="connsiteY3" fmla="*/ 3202567 h 6860167"/>
              <a:gd name="connsiteX4" fmla="*/ 12194889 w 12199223"/>
              <a:gd name="connsiteY4" fmla="*/ 6556812 h 6860167"/>
              <a:gd name="connsiteX5" fmla="*/ 6275125 w 12199223"/>
              <a:gd name="connsiteY5" fmla="*/ 6860167 h 6860167"/>
              <a:gd name="connsiteX6" fmla="*/ 173346 w 12199223"/>
              <a:gd name="connsiteY6" fmla="*/ 6855834 h 6860167"/>
              <a:gd name="connsiteX7" fmla="*/ 0 w 12199223"/>
              <a:gd name="connsiteY7" fmla="*/ 3540592 h 6860167"/>
              <a:gd name="connsiteX8" fmla="*/ 4334 w 12199223"/>
              <a:gd name="connsiteY8" fmla="*/ 312023 h 6860167"/>
              <a:gd name="connsiteX0" fmla="*/ 4334 w 12199223"/>
              <a:gd name="connsiteY0" fmla="*/ 312023 h 6860167"/>
              <a:gd name="connsiteX1" fmla="*/ 6071443 w 12199223"/>
              <a:gd name="connsiteY1" fmla="*/ 0 h 6860167"/>
              <a:gd name="connsiteX2" fmla="*/ 12030211 w 12199223"/>
              <a:gd name="connsiteY2" fmla="*/ 0 h 6860167"/>
              <a:gd name="connsiteX3" fmla="*/ 12199223 w 12199223"/>
              <a:gd name="connsiteY3" fmla="*/ 3202567 h 6860167"/>
              <a:gd name="connsiteX4" fmla="*/ 12197270 w 12199223"/>
              <a:gd name="connsiteY4" fmla="*/ 6556812 h 6860167"/>
              <a:gd name="connsiteX5" fmla="*/ 6275125 w 12199223"/>
              <a:gd name="connsiteY5" fmla="*/ 6860167 h 6860167"/>
              <a:gd name="connsiteX6" fmla="*/ 173346 w 12199223"/>
              <a:gd name="connsiteY6" fmla="*/ 6855834 h 6860167"/>
              <a:gd name="connsiteX7" fmla="*/ 0 w 12199223"/>
              <a:gd name="connsiteY7" fmla="*/ 3540592 h 6860167"/>
              <a:gd name="connsiteX8" fmla="*/ 4334 w 12199223"/>
              <a:gd name="connsiteY8" fmla="*/ 312023 h 6860167"/>
              <a:gd name="connsiteX0" fmla="*/ 4334 w 12201604"/>
              <a:gd name="connsiteY0" fmla="*/ 312023 h 6860167"/>
              <a:gd name="connsiteX1" fmla="*/ 6071443 w 12201604"/>
              <a:gd name="connsiteY1" fmla="*/ 0 h 6860167"/>
              <a:gd name="connsiteX2" fmla="*/ 12030211 w 12201604"/>
              <a:gd name="connsiteY2" fmla="*/ 0 h 6860167"/>
              <a:gd name="connsiteX3" fmla="*/ 12201604 w 12201604"/>
              <a:gd name="connsiteY3" fmla="*/ 3202567 h 6860167"/>
              <a:gd name="connsiteX4" fmla="*/ 12197270 w 12201604"/>
              <a:gd name="connsiteY4" fmla="*/ 6556812 h 6860167"/>
              <a:gd name="connsiteX5" fmla="*/ 6275125 w 12201604"/>
              <a:gd name="connsiteY5" fmla="*/ 6860167 h 6860167"/>
              <a:gd name="connsiteX6" fmla="*/ 173346 w 12201604"/>
              <a:gd name="connsiteY6" fmla="*/ 6855834 h 6860167"/>
              <a:gd name="connsiteX7" fmla="*/ 0 w 12201604"/>
              <a:gd name="connsiteY7" fmla="*/ 3540592 h 6860167"/>
              <a:gd name="connsiteX8" fmla="*/ 4334 w 12201604"/>
              <a:gd name="connsiteY8" fmla="*/ 312023 h 686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1604" h="6860167">
                <a:moveTo>
                  <a:pt x="4334" y="312023"/>
                </a:moveTo>
                <a:lnTo>
                  <a:pt x="6071443" y="0"/>
                </a:lnTo>
                <a:lnTo>
                  <a:pt x="12030211" y="0"/>
                </a:lnTo>
                <a:lnTo>
                  <a:pt x="12201604" y="3202567"/>
                </a:lnTo>
                <a:cubicBezTo>
                  <a:pt x="12200159" y="4320649"/>
                  <a:pt x="12198715" y="5438730"/>
                  <a:pt x="12197270" y="6556812"/>
                </a:cubicBezTo>
                <a:cubicBezTo>
                  <a:pt x="7283634" y="6811053"/>
                  <a:pt x="11864810" y="6579563"/>
                  <a:pt x="6275125" y="6860167"/>
                </a:cubicBezTo>
                <a:lnTo>
                  <a:pt x="173346" y="6855834"/>
                </a:lnTo>
                <a:lnTo>
                  <a:pt x="0" y="3540592"/>
                </a:lnTo>
                <a:cubicBezTo>
                  <a:pt x="1445" y="2464402"/>
                  <a:pt x="2889" y="1388213"/>
                  <a:pt x="4334" y="312023"/>
                </a:cubicBezTo>
                <a:close/>
              </a:path>
            </a:pathLst>
          </a:custGeo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a:t>Break slide </a:t>
            </a:r>
            <a:r>
              <a:rPr lang="en-US" err="1"/>
              <a:t>titel</a:t>
            </a: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Tree>
    <p:extLst>
      <p:ext uri="{BB962C8B-B14F-4D97-AF65-F5344CB8AC3E}">
        <p14:creationId xmlns:p14="http://schemas.microsoft.com/office/powerpoint/2010/main" val="49297103"/>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alpha val="0"/>
                  </a:schemeClr>
                </a:solidFill>
              </a:defRPr>
            </a:lvl1pPr>
          </a:lstStyle>
          <a:p>
            <a:pPr lvl="0"/>
            <a:r>
              <a:rPr lang="en-US"/>
              <a:t>x</a:t>
            </a:r>
            <a:endParaRPr lang="en-GB"/>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C826DC-A3B6-4035-9504-2DD4FF4CE680}"/>
              </a:ext>
            </a:extLst>
          </p:cNvPr>
          <p:cNvSpPr/>
          <p:nvPr userDrawn="1"/>
        </p:nvSpPr>
        <p:spPr>
          <a:xfrm rot="-180000">
            <a:off x="114378" y="4369712"/>
            <a:ext cx="12192015" cy="2484083"/>
          </a:xfrm>
          <a:custGeom>
            <a:avLst/>
            <a:gdLst>
              <a:gd name="connsiteX0" fmla="*/ 0 w 12192000"/>
              <a:gd name="connsiteY0" fmla="*/ 0 h 2485291"/>
              <a:gd name="connsiteX1" fmla="*/ 12192000 w 12192000"/>
              <a:gd name="connsiteY1" fmla="*/ 0 h 2485291"/>
              <a:gd name="connsiteX2" fmla="*/ 12192000 w 12192000"/>
              <a:gd name="connsiteY2" fmla="*/ 2485291 h 2485291"/>
              <a:gd name="connsiteX3" fmla="*/ 0 w 12192000"/>
              <a:gd name="connsiteY3" fmla="*/ 2485291 h 2485291"/>
              <a:gd name="connsiteX4" fmla="*/ 0 w 12192000"/>
              <a:gd name="connsiteY4"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15 w 12192015"/>
              <a:gd name="connsiteY3" fmla="*/ 2485291 h 2485291"/>
              <a:gd name="connsiteX4" fmla="*/ 0 w 12192015"/>
              <a:gd name="connsiteY4" fmla="*/ 2172904 h 2485291"/>
              <a:gd name="connsiteX5" fmla="*/ 15 w 12192015"/>
              <a:gd name="connsiteY5"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5983138 w 12192015"/>
              <a:gd name="connsiteY3" fmla="*/ 2484083 h 2485291"/>
              <a:gd name="connsiteX4" fmla="*/ 15 w 12192015"/>
              <a:gd name="connsiteY4" fmla="*/ 2485291 h 2485291"/>
              <a:gd name="connsiteX5" fmla="*/ 0 w 12192015"/>
              <a:gd name="connsiteY5" fmla="*/ 2172904 h 2485291"/>
              <a:gd name="connsiteX6" fmla="*/ 15 w 12192015"/>
              <a:gd name="connsiteY6"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5983138 w 12192015"/>
              <a:gd name="connsiteY3" fmla="*/ 2484083 h 2485291"/>
              <a:gd name="connsiteX4" fmla="*/ 0 w 12192015"/>
              <a:gd name="connsiteY4" fmla="*/ 2172904 h 2485291"/>
              <a:gd name="connsiteX5" fmla="*/ 15 w 12192015"/>
              <a:gd name="connsiteY5"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12023278 w 12192015"/>
              <a:gd name="connsiteY3" fmla="*/ 2481109 h 2485291"/>
              <a:gd name="connsiteX4" fmla="*/ 5983138 w 12192015"/>
              <a:gd name="connsiteY4" fmla="*/ 2484083 h 2485291"/>
              <a:gd name="connsiteX5" fmla="*/ 0 w 12192015"/>
              <a:gd name="connsiteY5" fmla="*/ 2172904 h 2485291"/>
              <a:gd name="connsiteX6" fmla="*/ 15 w 12192015"/>
              <a:gd name="connsiteY6" fmla="*/ 0 h 2485291"/>
              <a:gd name="connsiteX0" fmla="*/ 15 w 12192015"/>
              <a:gd name="connsiteY0" fmla="*/ 0 h 2484083"/>
              <a:gd name="connsiteX1" fmla="*/ 12192015 w 12192015"/>
              <a:gd name="connsiteY1" fmla="*/ 0 h 2484083"/>
              <a:gd name="connsiteX2" fmla="*/ 12023278 w 12192015"/>
              <a:gd name="connsiteY2" fmla="*/ 2481109 h 2484083"/>
              <a:gd name="connsiteX3" fmla="*/ 5983138 w 12192015"/>
              <a:gd name="connsiteY3" fmla="*/ 2484083 h 2484083"/>
              <a:gd name="connsiteX4" fmla="*/ 0 w 12192015"/>
              <a:gd name="connsiteY4" fmla="*/ 2172904 h 2484083"/>
              <a:gd name="connsiteX5" fmla="*/ 15 w 12192015"/>
              <a:gd name="connsiteY5" fmla="*/ 0 h 248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15" h="2484083">
                <a:moveTo>
                  <a:pt x="15" y="0"/>
                </a:moveTo>
                <a:lnTo>
                  <a:pt x="12192015" y="0"/>
                </a:lnTo>
                <a:lnTo>
                  <a:pt x="12023278" y="2481109"/>
                </a:lnTo>
                <a:lnTo>
                  <a:pt x="5983138" y="2484083"/>
                </a:lnTo>
                <a:lnTo>
                  <a:pt x="0" y="2172904"/>
                </a:lnTo>
                <a:cubicBezTo>
                  <a:pt x="5" y="1448603"/>
                  <a:pt x="10" y="724301"/>
                  <a:pt x="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10" name="Picture Placeholder 11">
            <a:extLst>
              <a:ext uri="{FF2B5EF4-FFF2-40B4-BE49-F238E27FC236}">
                <a16:creationId xmlns:a16="http://schemas.microsoft.com/office/drawing/2014/main" id="{668A2BB3-89DD-FEAB-DF69-76FBC9D4812B}"/>
              </a:ext>
            </a:extLst>
          </p:cNvPr>
          <p:cNvSpPr>
            <a:spLocks noGrp="1"/>
          </p:cNvSpPr>
          <p:nvPr>
            <p:ph type="pic" sz="quarter" idx="14" hasCustomPrompt="1"/>
          </p:nvPr>
        </p:nvSpPr>
        <p:spPr>
          <a:xfrm rot="-180000">
            <a:off x="-69846" y="-652"/>
            <a:ext cx="12199826" cy="4380004"/>
          </a:xfrm>
          <a:custGeom>
            <a:avLst/>
            <a:gdLst>
              <a:gd name="connsiteX0" fmla="*/ 0 w 12192000"/>
              <a:gd name="connsiteY0" fmla="*/ 0 h 4377600"/>
              <a:gd name="connsiteX1" fmla="*/ 12192000 w 12192000"/>
              <a:gd name="connsiteY1" fmla="*/ 0 h 4377600"/>
              <a:gd name="connsiteX2" fmla="*/ 12192000 w 12192000"/>
              <a:gd name="connsiteY2" fmla="*/ 4377600 h 4377600"/>
              <a:gd name="connsiteX3" fmla="*/ 0 w 12192000"/>
              <a:gd name="connsiteY3" fmla="*/ 4377600 h 4377600"/>
              <a:gd name="connsiteX4" fmla="*/ 0 w 12192000"/>
              <a:gd name="connsiteY4" fmla="*/ 0 h 4377600"/>
              <a:gd name="connsiteX0" fmla="*/ 0 w 12192000"/>
              <a:gd name="connsiteY0" fmla="*/ 2404 h 4380004"/>
              <a:gd name="connsiteX1" fmla="*/ 6139914 w 12192000"/>
              <a:gd name="connsiteY1" fmla="*/ 0 h 4380004"/>
              <a:gd name="connsiteX2" fmla="*/ 12192000 w 12192000"/>
              <a:gd name="connsiteY2" fmla="*/ 2404 h 4380004"/>
              <a:gd name="connsiteX3" fmla="*/ 12192000 w 12192000"/>
              <a:gd name="connsiteY3" fmla="*/ 4380004 h 4380004"/>
              <a:gd name="connsiteX4" fmla="*/ 0 w 12192000"/>
              <a:gd name="connsiteY4" fmla="*/ 4380004 h 4380004"/>
              <a:gd name="connsiteX5" fmla="*/ 0 w 12192000"/>
              <a:gd name="connsiteY5" fmla="*/ 2404 h 4380004"/>
              <a:gd name="connsiteX0" fmla="*/ 0 w 12194948"/>
              <a:gd name="connsiteY0" fmla="*/ 2404 h 4380004"/>
              <a:gd name="connsiteX1" fmla="*/ 6139914 w 12194948"/>
              <a:gd name="connsiteY1" fmla="*/ 0 h 4380004"/>
              <a:gd name="connsiteX2" fmla="*/ 12194948 w 12194948"/>
              <a:gd name="connsiteY2" fmla="*/ 310161 h 4380004"/>
              <a:gd name="connsiteX3" fmla="*/ 12192000 w 12194948"/>
              <a:gd name="connsiteY3" fmla="*/ 4380004 h 4380004"/>
              <a:gd name="connsiteX4" fmla="*/ 0 w 12194948"/>
              <a:gd name="connsiteY4" fmla="*/ 4380004 h 4380004"/>
              <a:gd name="connsiteX5" fmla="*/ 0 w 12194948"/>
              <a:gd name="connsiteY5" fmla="*/ 2404 h 4380004"/>
              <a:gd name="connsiteX0" fmla="*/ 4878 w 12199826"/>
              <a:gd name="connsiteY0" fmla="*/ 2404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4878 w 12199826"/>
              <a:gd name="connsiteY6" fmla="*/ 2404 h 4380004"/>
              <a:gd name="connsiteX0" fmla="*/ 181348 w 12199826"/>
              <a:gd name="connsiteY0" fmla="*/ 2114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81348 w 12199826"/>
              <a:gd name="connsiteY6" fmla="*/ 2114 h 4380004"/>
              <a:gd name="connsiteX0" fmla="*/ 178970 w 12199826"/>
              <a:gd name="connsiteY0" fmla="*/ 198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8970 w 12199826"/>
              <a:gd name="connsiteY6" fmla="*/ 1989 h 4380004"/>
              <a:gd name="connsiteX0" fmla="*/ 178970 w 12199826"/>
              <a:gd name="connsiteY0" fmla="*/ 198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8970 w 12199826"/>
              <a:gd name="connsiteY6" fmla="*/ 1989 h 4380004"/>
              <a:gd name="connsiteX0" fmla="*/ 174214 w 12199826"/>
              <a:gd name="connsiteY0" fmla="*/ 173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4214 w 12199826"/>
              <a:gd name="connsiteY6" fmla="*/ 1739 h 43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9826" h="4380004">
                <a:moveTo>
                  <a:pt x="174214" y="1739"/>
                </a:moveTo>
                <a:lnTo>
                  <a:pt x="6144792" y="0"/>
                </a:lnTo>
                <a:lnTo>
                  <a:pt x="12199826" y="310161"/>
                </a:lnTo>
                <a:cubicBezTo>
                  <a:pt x="12198843" y="1666775"/>
                  <a:pt x="12197861" y="3023390"/>
                  <a:pt x="12196878" y="4380004"/>
                </a:cubicBezTo>
                <a:lnTo>
                  <a:pt x="4878" y="4380004"/>
                </a:lnTo>
                <a:lnTo>
                  <a:pt x="0" y="3273818"/>
                </a:lnTo>
                <a:lnTo>
                  <a:pt x="174214" y="1739"/>
                </a:ln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4352175"/>
            <a:ext cx="8244000" cy="1581664"/>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0013" y="5306955"/>
            <a:ext cx="1422998" cy="1044000"/>
          </a:xfrm>
          <a:prstGeom prst="rect">
            <a:avLst/>
          </a:prstGeom>
        </p:spPr>
      </p:pic>
    </p:spTree>
    <p:extLst>
      <p:ext uri="{BB962C8B-B14F-4D97-AF65-F5344CB8AC3E}">
        <p14:creationId xmlns:p14="http://schemas.microsoft.com/office/powerpoint/2010/main" val="2992552837"/>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og tekst">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Text Placeholder 8">
            <a:extLst>
              <a:ext uri="{FF2B5EF4-FFF2-40B4-BE49-F238E27FC236}">
                <a16:creationId xmlns:a16="http://schemas.microsoft.com/office/drawing/2014/main" id="{7DE868F4-8E6D-8E14-A580-EE21A2776A51}"/>
              </a:ext>
            </a:extLst>
          </p:cNvPr>
          <p:cNvSpPr>
            <a:spLocks noGrp="1"/>
          </p:cNvSpPr>
          <p:nvPr>
            <p:ph type="body" sz="quarter" idx="16" hasCustomPrompt="1"/>
          </p:nvPr>
        </p:nvSpPr>
        <p:spPr>
          <a:xfrm>
            <a:off x="658812" y="2886075"/>
            <a:ext cx="4532313" cy="3228975"/>
          </a:xfrm>
        </p:spPr>
        <p:txBody>
          <a:bodyPr anchor="b" anchorCtr="0"/>
          <a:lstStyle>
            <a:lvl1pPr marL="0" indent="0" algn="l">
              <a:buFontTx/>
              <a:buNone/>
              <a:defRPr sz="3300" b="1">
                <a:solidFill>
                  <a:schemeClr val="bg1"/>
                </a:solidFill>
                <a:latin typeface="+mj-lt"/>
              </a:defRPr>
            </a:lvl1pPr>
            <a:lvl2pPr marL="144000" indent="0" algn="ctr">
              <a:buFontTx/>
              <a:buNone/>
              <a:defRPr>
                <a:solidFill>
                  <a:schemeClr val="bg1"/>
                </a:solidFill>
                <a:latin typeface="+mj-lt"/>
              </a:defRPr>
            </a:lvl2pPr>
            <a:lvl3pPr marL="288000" indent="0" algn="ctr">
              <a:buFontTx/>
              <a:buNone/>
              <a:defRPr>
                <a:solidFill>
                  <a:schemeClr val="bg1"/>
                </a:solidFill>
                <a:latin typeface="+mj-lt"/>
              </a:defRPr>
            </a:lvl3pPr>
            <a:lvl4pPr marL="432000" indent="0" algn="ctr">
              <a:buFontTx/>
              <a:buNone/>
              <a:defRPr>
                <a:solidFill>
                  <a:schemeClr val="bg1"/>
                </a:solidFill>
                <a:latin typeface="+mj-lt"/>
              </a:defRPr>
            </a:lvl4pPr>
            <a:lvl5pPr marL="576000" indent="0" algn="ctr">
              <a:buFontTx/>
              <a:buNone/>
              <a:defRPr>
                <a:solidFill>
                  <a:schemeClr val="bg1"/>
                </a:solidFill>
                <a:latin typeface="+mj-lt"/>
              </a:defRPr>
            </a:lvl5pPr>
          </a:lstStyle>
          <a:p>
            <a:pPr lvl="0"/>
            <a:r>
              <a:rPr lang="da-DK"/>
              <a:t>Klik for at redigere tekst</a:t>
            </a:r>
          </a:p>
        </p:txBody>
      </p:sp>
    </p:spTree>
    <p:extLst>
      <p:ext uri="{BB962C8B-B14F-4D97-AF65-F5344CB8AC3E}">
        <p14:creationId xmlns:p14="http://schemas.microsoft.com/office/powerpoint/2010/main" val="1866798694"/>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 godt i gang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err="1">
                <a:solidFill>
                  <a:schemeClr val="accent2"/>
                </a:solidFill>
                <a:latin typeface="+mj-lt"/>
              </a:rPr>
              <a:t>Kom</a:t>
            </a:r>
            <a:r>
              <a:rPr lang="en-GB" sz="3200" b="1">
                <a:solidFill>
                  <a:schemeClr val="accent2"/>
                </a:solidFill>
                <a:latin typeface="+mj-lt"/>
              </a:rPr>
              <a:t> </a:t>
            </a:r>
            <a:r>
              <a:rPr lang="en-GB" sz="3200" b="1" err="1">
                <a:solidFill>
                  <a:schemeClr val="accent2"/>
                </a:solidFill>
                <a:latin typeface="+mj-lt"/>
              </a:rPr>
              <a:t>godt</a:t>
            </a:r>
            <a:r>
              <a:rPr lang="en-GB" sz="3200" b="1">
                <a:solidFill>
                  <a:schemeClr val="accent2"/>
                </a:solidFill>
                <a:latin typeface="+mj-lt"/>
              </a:rPr>
              <a:t> i gang med din PowerPoint</a:t>
            </a:r>
            <a:endParaRPr lang="en-GB" sz="1600" b="1">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42913" y="1808163"/>
            <a:ext cx="4885605" cy="4088745"/>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SLIDESKABELONER</a:t>
            </a:r>
          </a:p>
          <a:p>
            <a:pPr marL="0" indent="0" algn="l">
              <a:lnSpc>
                <a:spcPct val="110000"/>
              </a:lnSpc>
              <a:spcBef>
                <a:spcPts val="1200"/>
              </a:spcBef>
              <a:buSzPct val="80000"/>
              <a:buFont typeface="Arial" panose="020B0604020202020204" pitchFamily="34" charset="0"/>
              <a:buNone/>
            </a:pPr>
            <a:r>
              <a:rPr lang="en-US" sz="1000" b="0">
                <a:solidFill>
                  <a:schemeClr val="accent2"/>
                </a:solidFill>
              </a:rPr>
              <a:t>Denne PowerPoint-</a:t>
            </a:r>
            <a:r>
              <a:rPr lang="en-US" sz="1000" b="0" err="1">
                <a:solidFill>
                  <a:schemeClr val="accent2"/>
                </a:solidFill>
              </a:rPr>
              <a:t>skabelon</a:t>
            </a:r>
            <a:r>
              <a:rPr lang="en-US" sz="1000" b="0">
                <a:solidFill>
                  <a:schemeClr val="accent2"/>
                </a:solidFill>
              </a:rPr>
              <a:t> </a:t>
            </a:r>
            <a:r>
              <a:rPr lang="en-US" sz="1000" b="0" err="1">
                <a:solidFill>
                  <a:schemeClr val="accent2"/>
                </a:solidFill>
              </a:rPr>
              <a:t>indeholder</a:t>
            </a:r>
            <a:r>
              <a:rPr lang="en-US" sz="1000" b="0">
                <a:solidFill>
                  <a:schemeClr val="accent2"/>
                </a:solidFill>
              </a:rPr>
              <a:t> 30 </a:t>
            </a:r>
            <a:r>
              <a:rPr lang="en-US" sz="1000" b="0" err="1">
                <a:solidFill>
                  <a:schemeClr val="accent2"/>
                </a:solidFill>
              </a:rPr>
              <a:t>prædefinerede</a:t>
            </a:r>
            <a:r>
              <a:rPr lang="en-US" sz="1000" b="0">
                <a:solidFill>
                  <a:schemeClr val="accent2"/>
                </a:solidFill>
              </a:rPr>
              <a:t> </a:t>
            </a:r>
            <a:r>
              <a:rPr lang="en-US" sz="1000" b="0" err="1">
                <a:solidFill>
                  <a:schemeClr val="accent2"/>
                </a:solidFill>
              </a:rPr>
              <a:t>slidelayouts</a:t>
            </a:r>
            <a:r>
              <a:rPr lang="en-US" sz="1000" b="0">
                <a:solidFill>
                  <a:schemeClr val="accent2"/>
                </a:solidFill>
              </a:rPr>
              <a:t>, </a:t>
            </a:r>
            <a:r>
              <a:rPr lang="en-US" sz="1000" b="0" err="1">
                <a:solidFill>
                  <a:schemeClr val="accent2"/>
                </a:solidFill>
              </a:rPr>
              <a:t>som</a:t>
            </a:r>
            <a:r>
              <a:rPr lang="en-US" sz="1000" b="0">
                <a:solidFill>
                  <a:schemeClr val="accent2"/>
                </a:solidFill>
              </a:rPr>
              <a:t> du </a:t>
            </a:r>
            <a:r>
              <a:rPr lang="en-US" sz="1000" b="0" err="1">
                <a:solidFill>
                  <a:schemeClr val="accent2"/>
                </a:solidFill>
              </a:rPr>
              <a:t>kan</a:t>
            </a:r>
            <a:r>
              <a:rPr lang="en-US" sz="1000" b="0">
                <a:solidFill>
                  <a:schemeClr val="accent2"/>
                </a:solidFill>
              </a:rPr>
              <a:t> </a:t>
            </a:r>
            <a:r>
              <a:rPr lang="en-US" sz="1000" b="0" err="1">
                <a:solidFill>
                  <a:schemeClr val="accent2"/>
                </a:solidFill>
              </a:rPr>
              <a:t>bruge</a:t>
            </a:r>
            <a:r>
              <a:rPr lang="en-US" sz="1000" b="0">
                <a:solidFill>
                  <a:schemeClr val="accent2"/>
                </a:solidFill>
              </a:rPr>
              <a:t> </a:t>
            </a:r>
            <a:r>
              <a:rPr lang="en-US" sz="1000" b="0" err="1">
                <a:solidFill>
                  <a:schemeClr val="accent2"/>
                </a:solidFill>
              </a:rPr>
              <a:t>til</a:t>
            </a:r>
            <a:r>
              <a:rPr lang="en-US" sz="1000" b="0">
                <a:solidFill>
                  <a:schemeClr val="accent2"/>
                </a:solidFill>
              </a:rPr>
              <a:t> din </a:t>
            </a:r>
            <a:r>
              <a:rPr lang="en-US" sz="1000" b="0" err="1">
                <a:solidFill>
                  <a:schemeClr val="accent2"/>
                </a:solidFill>
              </a:rPr>
              <a:t>præsentation</a:t>
            </a:r>
            <a:r>
              <a:rPr lang="en-US" sz="1000" b="0">
                <a:solidFill>
                  <a:schemeClr val="accent2"/>
                </a:solidFill>
              </a:rPr>
              <a:t>. </a:t>
            </a:r>
          </a:p>
          <a:p>
            <a:pPr marL="0" indent="0" algn="l">
              <a:lnSpc>
                <a:spcPct val="110000"/>
              </a:lnSpc>
              <a:spcBef>
                <a:spcPts val="1200"/>
              </a:spcBef>
              <a:buSzPct val="80000"/>
              <a:buFont typeface="Arial" panose="020B0604020202020204" pitchFamily="34" charset="0"/>
              <a:buNone/>
            </a:pPr>
            <a:r>
              <a:rPr lang="en-US" sz="1000" b="0">
                <a:solidFill>
                  <a:schemeClr val="accent2"/>
                </a:solidFill>
              </a:rPr>
              <a:t>Du finder de 30 </a:t>
            </a:r>
            <a:r>
              <a:rPr lang="en-US" sz="1000" b="0" err="1">
                <a:solidFill>
                  <a:schemeClr val="accent2"/>
                </a:solidFill>
              </a:rPr>
              <a:t>slidelayouts</a:t>
            </a:r>
            <a:r>
              <a:rPr lang="en-US" sz="1000" b="0">
                <a:solidFill>
                  <a:schemeClr val="accent2"/>
                </a:solidFill>
              </a:rPr>
              <a:t> </a:t>
            </a:r>
            <a:r>
              <a:rPr lang="en-US" sz="1000" b="0" err="1">
                <a:solidFill>
                  <a:schemeClr val="accent2"/>
                </a:solidFill>
              </a:rPr>
              <a:t>ved</a:t>
            </a:r>
            <a:r>
              <a:rPr lang="en-US" sz="1000" b="0">
                <a:solidFill>
                  <a:schemeClr val="accent2"/>
                </a:solidFill>
              </a:rPr>
              <a:t> </a:t>
            </a:r>
            <a:r>
              <a:rPr lang="en-US" sz="1000" b="0" err="1">
                <a:solidFill>
                  <a:schemeClr val="accent2"/>
                </a:solidFill>
              </a:rPr>
              <a:t>enten</a:t>
            </a:r>
            <a:r>
              <a:rPr lang="en-US" sz="1000" b="0">
                <a:solidFill>
                  <a:schemeClr val="accent2"/>
                </a:solidFill>
              </a:rPr>
              <a:t> at </a:t>
            </a:r>
          </a:p>
          <a:p>
            <a:pPr marL="171450" indent="-171450" algn="l">
              <a:lnSpc>
                <a:spcPct val="110000"/>
              </a:lnSpc>
              <a:spcBef>
                <a:spcPts val="1200"/>
              </a:spcBef>
              <a:buSzPct val="80000"/>
              <a:buFont typeface="Arial" panose="020B0604020202020204" pitchFamily="34" charset="0"/>
              <a:buChar char="•"/>
            </a:pPr>
            <a:r>
              <a:rPr lang="en-US" sz="1000" b="0" err="1">
                <a:solidFill>
                  <a:schemeClr val="accent2"/>
                </a:solidFill>
              </a:rPr>
              <a:t>oprette</a:t>
            </a:r>
            <a:r>
              <a:rPr lang="en-US" sz="1000" b="0">
                <a:solidFill>
                  <a:schemeClr val="accent2"/>
                </a:solidFill>
              </a:rPr>
              <a:t> </a:t>
            </a:r>
            <a:r>
              <a:rPr lang="en-US" sz="1000" b="0" err="1">
                <a:solidFill>
                  <a:schemeClr val="accent2"/>
                </a:solidFill>
              </a:rPr>
              <a:t>en</a:t>
            </a:r>
            <a:r>
              <a:rPr lang="en-US" sz="1000" b="0">
                <a:solidFill>
                  <a:schemeClr val="accent2"/>
                </a:solidFill>
              </a:rPr>
              <a:t> </a:t>
            </a:r>
            <a:r>
              <a:rPr lang="en-US" sz="1000" b="0" err="1">
                <a:solidFill>
                  <a:schemeClr val="accent2"/>
                </a:solidFill>
              </a:rPr>
              <a:t>ny</a:t>
            </a:r>
            <a:r>
              <a:rPr lang="en-US" sz="1000" b="0">
                <a:solidFill>
                  <a:schemeClr val="accent2"/>
                </a:solidFill>
              </a:rPr>
              <a:t> slide </a:t>
            </a:r>
            <a:r>
              <a:rPr lang="en-US" sz="1000" b="0" err="1">
                <a:solidFill>
                  <a:schemeClr val="accent2"/>
                </a:solidFill>
              </a:rPr>
              <a:t>og</a:t>
            </a:r>
            <a:r>
              <a:rPr lang="en-US" sz="1000" b="0">
                <a:solidFill>
                  <a:schemeClr val="accent2"/>
                </a:solidFill>
              </a:rPr>
              <a:t> </a:t>
            </a:r>
            <a:r>
              <a:rPr lang="en-US" sz="1000" b="0" err="1">
                <a:solidFill>
                  <a:schemeClr val="accent2"/>
                </a:solidFill>
              </a:rPr>
              <a:t>højreklikke</a:t>
            </a:r>
            <a:r>
              <a:rPr lang="en-US" sz="1000" b="0">
                <a:solidFill>
                  <a:schemeClr val="accent2"/>
                </a:solidFill>
              </a:rPr>
              <a:t> </a:t>
            </a:r>
            <a:r>
              <a:rPr lang="en-US" sz="1000" b="0" err="1">
                <a:solidFill>
                  <a:schemeClr val="accent2"/>
                </a:solidFill>
              </a:rPr>
              <a:t>på</a:t>
            </a:r>
            <a:r>
              <a:rPr lang="en-US" sz="1000" b="0">
                <a:solidFill>
                  <a:schemeClr val="accent2"/>
                </a:solidFill>
              </a:rPr>
              <a:t> den. </a:t>
            </a:r>
            <a:r>
              <a:rPr lang="en-US" sz="1000" b="0" err="1">
                <a:solidFill>
                  <a:schemeClr val="accent2"/>
                </a:solidFill>
              </a:rPr>
              <a:t>Vælg</a:t>
            </a:r>
            <a:r>
              <a:rPr lang="en-US" sz="1000" b="0">
                <a:solidFill>
                  <a:schemeClr val="accent2"/>
                </a:solidFill>
              </a:rPr>
              <a:t> </a:t>
            </a:r>
            <a:r>
              <a:rPr lang="en-US" sz="1000" b="0" err="1">
                <a:solidFill>
                  <a:schemeClr val="accent2"/>
                </a:solidFill>
              </a:rPr>
              <a:t>herefter</a:t>
            </a:r>
            <a:r>
              <a:rPr lang="en-US" sz="1000" b="0">
                <a:solidFill>
                  <a:schemeClr val="accent2"/>
                </a:solidFill>
              </a:rPr>
              <a:t> </a:t>
            </a:r>
            <a:r>
              <a:rPr lang="en-US" sz="1000" b="1">
                <a:solidFill>
                  <a:schemeClr val="accent2"/>
                </a:solidFill>
              </a:rPr>
              <a:t>Layout</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klik</a:t>
            </a:r>
            <a:r>
              <a:rPr lang="en-US" sz="1000" b="0">
                <a:solidFill>
                  <a:schemeClr val="accent2"/>
                </a:solidFill>
              </a:rPr>
              <a:t> </a:t>
            </a:r>
            <a:r>
              <a:rPr lang="en-US" sz="1000" b="0" err="1">
                <a:solidFill>
                  <a:schemeClr val="accent2"/>
                </a:solidFill>
              </a:rPr>
              <a:t>på</a:t>
            </a:r>
            <a:r>
              <a:rPr lang="en-US" sz="1000" b="0">
                <a:solidFill>
                  <a:schemeClr val="accent2"/>
                </a:solidFill>
              </a:rPr>
              <a:t> det layout, du </a:t>
            </a:r>
            <a:r>
              <a:rPr lang="en-US" sz="1000" b="0" err="1">
                <a:solidFill>
                  <a:schemeClr val="accent2"/>
                </a:solidFill>
              </a:rPr>
              <a:t>ønsker</a:t>
            </a:r>
            <a:r>
              <a:rPr lang="en-US" sz="1000" b="0">
                <a:solidFill>
                  <a:schemeClr val="accent2"/>
                </a:solidFill>
              </a:rPr>
              <a:t> at </a:t>
            </a:r>
            <a:r>
              <a:rPr lang="en-US" sz="1000" b="0" err="1">
                <a:solidFill>
                  <a:schemeClr val="accent2"/>
                </a:solidFill>
              </a:rPr>
              <a:t>bruge</a:t>
            </a:r>
            <a:r>
              <a:rPr lang="en-US" sz="1000" b="0">
                <a:solidFill>
                  <a:schemeClr val="accent2"/>
                </a:solidFill>
              </a:rPr>
              <a:t>. </a:t>
            </a:r>
          </a:p>
          <a:p>
            <a:pPr marL="171450" indent="-171450" algn="l">
              <a:lnSpc>
                <a:spcPct val="110000"/>
              </a:lnSpc>
              <a:spcBef>
                <a:spcPts val="1200"/>
              </a:spcBef>
              <a:buSzPct val="80000"/>
              <a:buFont typeface="Arial" panose="020B0604020202020204" pitchFamily="34" charset="0"/>
              <a:buChar char="•"/>
            </a:pPr>
            <a:r>
              <a:rPr lang="en-US" sz="1000" b="0" err="1">
                <a:solidFill>
                  <a:schemeClr val="accent2"/>
                </a:solidFill>
              </a:rPr>
              <a:t>vælge</a:t>
            </a:r>
            <a:r>
              <a:rPr lang="en-US" sz="1000" b="0">
                <a:solidFill>
                  <a:schemeClr val="accent2"/>
                </a:solidFill>
              </a:rPr>
              <a:t> </a:t>
            </a:r>
            <a:r>
              <a:rPr lang="en-US" sz="1000" b="1">
                <a:solidFill>
                  <a:schemeClr val="accent2"/>
                </a:solidFill>
              </a:rPr>
              <a:t>Ny slide</a:t>
            </a:r>
            <a:r>
              <a:rPr lang="en-US" sz="1000" b="0">
                <a:solidFill>
                  <a:schemeClr val="accent2"/>
                </a:solidFill>
              </a:rPr>
              <a:t> i </a:t>
            </a:r>
            <a:r>
              <a:rPr lang="en-US" sz="1000" b="0" err="1">
                <a:solidFill>
                  <a:schemeClr val="accent2"/>
                </a:solidFill>
              </a:rPr>
              <a:t>menuen</a:t>
            </a:r>
            <a:r>
              <a:rPr lang="en-US" sz="1000" b="0">
                <a:solidFill>
                  <a:schemeClr val="accent2"/>
                </a:solidFill>
              </a:rPr>
              <a:t> </a:t>
            </a:r>
            <a:r>
              <a:rPr lang="en-US" sz="1000" b="0" err="1">
                <a:solidFill>
                  <a:schemeClr val="accent2"/>
                </a:solidFill>
              </a:rPr>
              <a:t>øverst</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klik</a:t>
            </a:r>
            <a:r>
              <a:rPr lang="en-US" sz="1000" b="0">
                <a:solidFill>
                  <a:schemeClr val="accent2"/>
                </a:solidFill>
              </a:rPr>
              <a:t> </a:t>
            </a:r>
            <a:r>
              <a:rPr lang="en-US" sz="1000" b="0" err="1">
                <a:solidFill>
                  <a:schemeClr val="accent2"/>
                </a:solidFill>
              </a:rPr>
              <a:t>derefter</a:t>
            </a:r>
            <a:r>
              <a:rPr lang="en-US" sz="1000" b="0">
                <a:solidFill>
                  <a:schemeClr val="accent2"/>
                </a:solidFill>
              </a:rPr>
              <a:t> </a:t>
            </a:r>
            <a:r>
              <a:rPr lang="en-US" sz="1000" b="0" err="1">
                <a:solidFill>
                  <a:schemeClr val="accent2"/>
                </a:solidFill>
              </a:rPr>
              <a:t>på</a:t>
            </a:r>
            <a:r>
              <a:rPr lang="en-US" sz="1000" b="0">
                <a:solidFill>
                  <a:schemeClr val="accent2"/>
                </a:solidFill>
              </a:rPr>
              <a:t> den </a:t>
            </a:r>
            <a:r>
              <a:rPr lang="en-US" sz="1000" b="0" err="1">
                <a:solidFill>
                  <a:schemeClr val="accent2"/>
                </a:solidFill>
              </a:rPr>
              <a:t>ønskede</a:t>
            </a:r>
            <a:r>
              <a:rPr lang="en-US" sz="1000" b="0">
                <a:solidFill>
                  <a:schemeClr val="accent2"/>
                </a:solidFill>
              </a:rPr>
              <a:t> </a:t>
            </a:r>
            <a:r>
              <a:rPr lang="en-US" sz="1000" b="0" err="1">
                <a:solidFill>
                  <a:schemeClr val="accent2"/>
                </a:solidFill>
              </a:rPr>
              <a:t>slideskabelon</a:t>
            </a:r>
            <a:r>
              <a:rPr lang="en-US" sz="1000" b="0">
                <a:solidFill>
                  <a:schemeClr val="accent2"/>
                </a:solidFill>
              </a:rPr>
              <a:t>.</a:t>
            </a:r>
          </a:p>
          <a:p>
            <a:pPr marL="0" indent="0" algn="l">
              <a:lnSpc>
                <a:spcPct val="110000"/>
              </a:lnSpc>
              <a:spcBef>
                <a:spcPts val="1200"/>
              </a:spcBef>
              <a:buSzPct val="80000"/>
              <a:buFont typeface="Arial" panose="020B0604020202020204" pitchFamily="34" charset="0"/>
              <a:buNone/>
            </a:pPr>
            <a:r>
              <a:rPr lang="en-US" sz="1000" b="0" err="1">
                <a:solidFill>
                  <a:schemeClr val="accent2"/>
                </a:solidFill>
              </a:rPr>
              <a:t>Pakken</a:t>
            </a:r>
            <a:r>
              <a:rPr lang="en-US" sz="1000" b="0">
                <a:solidFill>
                  <a:schemeClr val="accent2"/>
                </a:solidFill>
              </a:rPr>
              <a:t> </a:t>
            </a:r>
            <a:r>
              <a:rPr lang="en-US" sz="1000" b="0" err="1">
                <a:solidFill>
                  <a:schemeClr val="accent2"/>
                </a:solidFill>
              </a:rPr>
              <a:t>inkluderer</a:t>
            </a:r>
            <a:r>
              <a:rPr lang="en-US" sz="1000" b="0">
                <a:solidFill>
                  <a:schemeClr val="accent2"/>
                </a:solidFill>
              </a:rPr>
              <a:t>:</a:t>
            </a: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4 </a:t>
            </a:r>
            <a:r>
              <a:rPr lang="en-US" sz="1000" b="0" err="1">
                <a:solidFill>
                  <a:schemeClr val="accent2"/>
                </a:solidFill>
              </a:rPr>
              <a:t>forskellige</a:t>
            </a:r>
            <a:r>
              <a:rPr lang="en-US" sz="1000" b="0">
                <a:solidFill>
                  <a:schemeClr val="accent2"/>
                </a:solidFill>
              </a:rPr>
              <a:t> </a:t>
            </a:r>
            <a:r>
              <a:rPr lang="en-US" sz="1000" b="0" err="1">
                <a:solidFill>
                  <a:schemeClr val="accent2"/>
                </a:solidFill>
              </a:rPr>
              <a:t>titelslides</a:t>
            </a:r>
            <a:r>
              <a:rPr lang="en-US" sz="1000" b="0">
                <a:solidFill>
                  <a:schemeClr val="accent2"/>
                </a:solidFill>
              </a:rPr>
              <a:t> med </a:t>
            </a:r>
            <a:r>
              <a:rPr lang="en-US" sz="1000" b="0" err="1">
                <a:solidFill>
                  <a:schemeClr val="accent2"/>
                </a:solidFill>
              </a:rPr>
              <a:t>og</a:t>
            </a:r>
            <a:r>
              <a:rPr lang="en-US" sz="1000" b="0">
                <a:solidFill>
                  <a:schemeClr val="accent2"/>
                </a:solidFill>
              </a:rPr>
              <a:t> </a:t>
            </a:r>
            <a:r>
              <a:rPr lang="en-US" sz="1000" b="0" err="1">
                <a:solidFill>
                  <a:schemeClr val="accent2"/>
                </a:solidFill>
              </a:rPr>
              <a:t>uden</a:t>
            </a:r>
            <a:r>
              <a:rPr lang="en-US" sz="1000" b="0">
                <a:solidFill>
                  <a:schemeClr val="accent2"/>
                </a:solidFill>
              </a:rPr>
              <a:t> </a:t>
            </a:r>
            <a:r>
              <a:rPr lang="en-US" sz="1000" b="0" err="1">
                <a:solidFill>
                  <a:schemeClr val="accent2"/>
                </a:solidFill>
              </a:rPr>
              <a:t>billede</a:t>
            </a:r>
            <a:r>
              <a:rPr lang="en-US" sz="1000" b="0">
                <a:solidFill>
                  <a:schemeClr val="accent2"/>
                </a:solidFill>
              </a:rPr>
              <a:t> </a:t>
            </a:r>
            <a:r>
              <a:rPr lang="en-US" sz="1000" b="0" err="1">
                <a:solidFill>
                  <a:schemeClr val="accent2"/>
                </a:solidFill>
              </a:rPr>
              <a:t>og</a:t>
            </a:r>
            <a:r>
              <a:rPr lang="en-US" sz="1000" b="0">
                <a:solidFill>
                  <a:schemeClr val="accent2"/>
                </a:solidFill>
              </a:rPr>
              <a:t> med </a:t>
            </a:r>
            <a:r>
              <a:rPr lang="en-US" sz="1000" b="0" err="1">
                <a:solidFill>
                  <a:schemeClr val="accent2"/>
                </a:solidFill>
              </a:rPr>
              <a:t>hhv</a:t>
            </a:r>
            <a:r>
              <a:rPr lang="en-US" sz="1000" b="0">
                <a:solidFill>
                  <a:schemeClr val="accent2"/>
                </a:solidFill>
              </a:rPr>
              <a:t>. </a:t>
            </a:r>
            <a:r>
              <a:rPr lang="en-US" sz="1000" b="0" err="1">
                <a:solidFill>
                  <a:schemeClr val="accent2"/>
                </a:solidFill>
              </a:rPr>
              <a:t>lige</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tiltet</a:t>
            </a:r>
            <a:r>
              <a:rPr lang="en-US" sz="1000" b="0">
                <a:solidFill>
                  <a:schemeClr val="accent2"/>
                </a:solidFill>
              </a:rPr>
              <a:t> billed</a:t>
            </a: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To agenda-slides</a:t>
            </a: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13 </a:t>
            </a:r>
            <a:r>
              <a:rPr lang="en-US" sz="1000" b="0" err="1">
                <a:solidFill>
                  <a:schemeClr val="accent2"/>
                </a:solidFill>
              </a:rPr>
              <a:t>forskellige</a:t>
            </a:r>
            <a:r>
              <a:rPr lang="en-US" sz="1000" b="0">
                <a:solidFill>
                  <a:schemeClr val="accent2"/>
                </a:solidFill>
              </a:rPr>
              <a:t> </a:t>
            </a:r>
            <a:r>
              <a:rPr lang="en-US" sz="1000" b="0" err="1">
                <a:solidFill>
                  <a:schemeClr val="accent2"/>
                </a:solidFill>
              </a:rPr>
              <a:t>indholdsslides</a:t>
            </a:r>
            <a:endParaRPr lang="en-US" sz="1000" b="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3 </a:t>
            </a:r>
            <a:r>
              <a:rPr lang="en-US" sz="1000" b="0" err="1">
                <a:solidFill>
                  <a:schemeClr val="accent2"/>
                </a:solidFill>
              </a:rPr>
              <a:t>slideskabeloner</a:t>
            </a:r>
            <a:r>
              <a:rPr lang="en-US" sz="1000" b="0">
                <a:solidFill>
                  <a:schemeClr val="accent2"/>
                </a:solidFill>
              </a:rPr>
              <a:t> </a:t>
            </a:r>
            <a:r>
              <a:rPr lang="en-US" sz="1000" b="0" err="1">
                <a:solidFill>
                  <a:schemeClr val="accent2"/>
                </a:solidFill>
              </a:rPr>
              <a:t>til</a:t>
            </a:r>
            <a:r>
              <a:rPr lang="en-US" sz="1000" b="0">
                <a:solidFill>
                  <a:schemeClr val="accent2"/>
                </a:solidFill>
              </a:rPr>
              <a:t> </a:t>
            </a:r>
            <a:r>
              <a:rPr lang="en-US" sz="1000" b="0" err="1">
                <a:solidFill>
                  <a:schemeClr val="accent2"/>
                </a:solidFill>
              </a:rPr>
              <a:t>citater</a:t>
            </a:r>
            <a:endParaRPr lang="en-US" sz="1000" b="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3 </a:t>
            </a:r>
            <a:r>
              <a:rPr lang="en-US" sz="1000" b="0" err="1">
                <a:solidFill>
                  <a:schemeClr val="accent2"/>
                </a:solidFill>
              </a:rPr>
              <a:t>breakslides</a:t>
            </a:r>
            <a:r>
              <a:rPr lang="en-US" sz="1000" b="0">
                <a:solidFill>
                  <a:schemeClr val="accent2"/>
                </a:solidFill>
              </a:rPr>
              <a:t>, </a:t>
            </a:r>
            <a:r>
              <a:rPr lang="en-US" sz="1000" b="0" err="1">
                <a:solidFill>
                  <a:schemeClr val="accent2"/>
                </a:solidFill>
              </a:rPr>
              <a:t>som</a:t>
            </a:r>
            <a:r>
              <a:rPr lang="en-US" sz="1000" b="0">
                <a:solidFill>
                  <a:schemeClr val="accent2"/>
                </a:solidFill>
              </a:rPr>
              <a:t> </a:t>
            </a:r>
            <a:r>
              <a:rPr lang="en-US" sz="1000" b="0" err="1">
                <a:solidFill>
                  <a:schemeClr val="accent2"/>
                </a:solidFill>
              </a:rPr>
              <a:t>kan</a:t>
            </a:r>
            <a:r>
              <a:rPr lang="en-US" sz="1000" b="0">
                <a:solidFill>
                  <a:schemeClr val="accent2"/>
                </a:solidFill>
              </a:rPr>
              <a:t> </a:t>
            </a:r>
            <a:r>
              <a:rPr lang="en-US" sz="1000" b="0" err="1">
                <a:solidFill>
                  <a:schemeClr val="accent2"/>
                </a:solidFill>
              </a:rPr>
              <a:t>bruges</a:t>
            </a:r>
            <a:r>
              <a:rPr lang="en-US" sz="1000" b="0">
                <a:solidFill>
                  <a:schemeClr val="accent2"/>
                </a:solidFill>
              </a:rPr>
              <a:t> </a:t>
            </a:r>
            <a:r>
              <a:rPr lang="en-US" sz="1000" b="0" err="1">
                <a:solidFill>
                  <a:schemeClr val="accent2"/>
                </a:solidFill>
              </a:rPr>
              <a:t>til</a:t>
            </a:r>
            <a:r>
              <a:rPr lang="en-US" sz="1000" b="0">
                <a:solidFill>
                  <a:schemeClr val="accent2"/>
                </a:solidFill>
              </a:rPr>
              <a:t> at lave pauser I din </a:t>
            </a:r>
            <a:r>
              <a:rPr lang="en-US" sz="1000" b="0" err="1">
                <a:solidFill>
                  <a:schemeClr val="accent2"/>
                </a:solidFill>
              </a:rPr>
              <a:t>præsentation</a:t>
            </a:r>
            <a:endParaRPr lang="en-US" sz="1000" b="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2 slut-slides</a:t>
            </a:r>
          </a:p>
          <a:p>
            <a:pPr marL="171450" indent="-171450" algn="l">
              <a:lnSpc>
                <a:spcPct val="110000"/>
              </a:lnSpc>
              <a:spcBef>
                <a:spcPts val="1200"/>
              </a:spcBef>
              <a:buSzPct val="80000"/>
              <a:buFont typeface="Arial" panose="020B0604020202020204" pitchFamily="34" charset="0"/>
              <a:buChar char="•"/>
            </a:pPr>
            <a:r>
              <a:rPr lang="en-US" sz="1000" b="0" err="1">
                <a:solidFill>
                  <a:schemeClr val="accent2"/>
                </a:solidFill>
              </a:rPr>
              <a:t>En</a:t>
            </a:r>
            <a:r>
              <a:rPr lang="en-US" sz="1000" b="0">
                <a:solidFill>
                  <a:schemeClr val="accent2"/>
                </a:solidFill>
              </a:rPr>
              <a:t> </a:t>
            </a:r>
            <a:r>
              <a:rPr lang="en-US" sz="1000" b="0" err="1">
                <a:solidFill>
                  <a:schemeClr val="accent2"/>
                </a:solidFill>
              </a:rPr>
              <a:t>række</a:t>
            </a:r>
            <a:r>
              <a:rPr lang="en-US" sz="1000" b="0">
                <a:solidFill>
                  <a:schemeClr val="accent2"/>
                </a:solidFill>
              </a:rPr>
              <a:t> </a:t>
            </a:r>
            <a:r>
              <a:rPr lang="en-US" sz="1000" b="0" err="1">
                <a:solidFill>
                  <a:schemeClr val="accent2"/>
                </a:solidFill>
              </a:rPr>
              <a:t>ekstraslides</a:t>
            </a:r>
            <a:r>
              <a:rPr lang="en-US" sz="1000" b="0">
                <a:solidFill>
                  <a:schemeClr val="accent2"/>
                </a:solidFill>
              </a:rPr>
              <a:t> med </a:t>
            </a:r>
            <a:r>
              <a:rPr lang="en-US" sz="1000" b="0" err="1">
                <a:solidFill>
                  <a:schemeClr val="accent2"/>
                </a:solidFill>
              </a:rPr>
              <a:t>ikoner</a:t>
            </a:r>
            <a:r>
              <a:rPr lang="en-US" sz="1000" b="0">
                <a:solidFill>
                  <a:schemeClr val="accent2"/>
                </a:solidFill>
              </a:rPr>
              <a:t>, du </a:t>
            </a:r>
            <a:r>
              <a:rPr lang="en-US" sz="1000" b="0" err="1">
                <a:solidFill>
                  <a:schemeClr val="accent2"/>
                </a:solidFill>
              </a:rPr>
              <a:t>kan</a:t>
            </a:r>
            <a:r>
              <a:rPr lang="en-US" sz="1000" b="0">
                <a:solidFill>
                  <a:schemeClr val="accent2"/>
                </a:solidFill>
              </a:rPr>
              <a:t> </a:t>
            </a:r>
            <a:r>
              <a:rPr lang="en-US" sz="1000" b="0" err="1">
                <a:solidFill>
                  <a:schemeClr val="accent2"/>
                </a:solidFill>
              </a:rPr>
              <a:t>bruge</a:t>
            </a:r>
            <a:r>
              <a:rPr lang="en-US" sz="1000" b="0">
                <a:solidFill>
                  <a:schemeClr val="accent2"/>
                </a:solidFill>
              </a:rPr>
              <a:t> i din </a:t>
            </a:r>
            <a:r>
              <a:rPr lang="en-US" sz="1000" b="0" err="1">
                <a:solidFill>
                  <a:schemeClr val="accent2"/>
                </a:solidFill>
              </a:rPr>
              <a:t>præsentation</a:t>
            </a:r>
            <a:endParaRPr lang="en-US" sz="1000" b="1">
              <a:solidFill>
                <a:schemeClr val="accent2"/>
              </a:solidFill>
            </a:endParaRPr>
          </a:p>
        </p:txBody>
      </p:sp>
      <p:pic>
        <p:nvPicPr>
          <p:cNvPr id="6" name="Billede 5">
            <a:extLst>
              <a:ext uri="{FF2B5EF4-FFF2-40B4-BE49-F238E27FC236}">
                <a16:creationId xmlns:a16="http://schemas.microsoft.com/office/drawing/2014/main" id="{B106F1CA-5480-D144-EBEC-AD73A2F800E6}"/>
              </a:ext>
            </a:extLst>
          </p:cNvPr>
          <p:cNvPicPr>
            <a:picLocks noChangeAspect="1"/>
          </p:cNvPicPr>
          <p:nvPr userDrawn="1"/>
        </p:nvPicPr>
        <p:blipFill>
          <a:blip r:embed="rId2"/>
          <a:stretch>
            <a:fillRect/>
          </a:stretch>
        </p:blipFill>
        <p:spPr>
          <a:xfrm>
            <a:off x="7259595" y="1808164"/>
            <a:ext cx="4489492" cy="2547626"/>
          </a:xfrm>
          <a:prstGeom prst="rect">
            <a:avLst/>
          </a:prstGeom>
          <a:ln>
            <a:solidFill>
              <a:schemeClr val="bg1">
                <a:lumMod val="65000"/>
              </a:schemeClr>
            </a:solidFill>
          </a:ln>
          <a:effectLst/>
        </p:spPr>
      </p:pic>
      <p:pic>
        <p:nvPicPr>
          <p:cNvPr id="8" name="Billede 7">
            <a:extLst>
              <a:ext uri="{FF2B5EF4-FFF2-40B4-BE49-F238E27FC236}">
                <a16:creationId xmlns:a16="http://schemas.microsoft.com/office/drawing/2014/main" id="{7F51A3D6-FC43-94D0-176B-F6808559E88A}"/>
              </a:ext>
            </a:extLst>
          </p:cNvPr>
          <p:cNvPicPr>
            <a:picLocks noChangeAspect="1"/>
          </p:cNvPicPr>
          <p:nvPr userDrawn="1"/>
        </p:nvPicPr>
        <p:blipFill rotWithShape="1">
          <a:blip r:embed="rId3"/>
          <a:srcRect l="1359" t="636" r="-1" b="953"/>
          <a:stretch/>
        </p:blipFill>
        <p:spPr>
          <a:xfrm>
            <a:off x="5948596" y="3766471"/>
            <a:ext cx="2721413" cy="2547626"/>
          </a:xfrm>
          <a:prstGeom prst="rect">
            <a:avLst/>
          </a:prstGeom>
          <a:ln>
            <a:solidFill>
              <a:schemeClr val="bg1">
                <a:lumMod val="65000"/>
              </a:schemeClr>
            </a:solidFill>
          </a:ln>
          <a:effectLst/>
        </p:spPr>
      </p:pic>
      <p:cxnSp>
        <p:nvCxnSpPr>
          <p:cNvPr id="7" name="Connector: Elbow 6">
            <a:extLst>
              <a:ext uri="{FF2B5EF4-FFF2-40B4-BE49-F238E27FC236}">
                <a16:creationId xmlns:a16="http://schemas.microsoft.com/office/drawing/2014/main" id="{999C3E99-9EAC-BE72-6D99-9E1E90E33D3A}"/>
              </a:ext>
            </a:extLst>
          </p:cNvPr>
          <p:cNvCxnSpPr>
            <a:cxnSpLocks/>
          </p:cNvCxnSpPr>
          <p:nvPr userDrawn="1"/>
        </p:nvCxnSpPr>
        <p:spPr>
          <a:xfrm>
            <a:off x="5446059" y="3005418"/>
            <a:ext cx="2501745" cy="385748"/>
          </a:xfrm>
          <a:prstGeom prst="bentConnector3">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DB5DDA2E-842B-78E2-A1AF-6E7317E243D2}"/>
              </a:ext>
            </a:extLst>
          </p:cNvPr>
          <p:cNvCxnSpPr>
            <a:cxnSpLocks/>
          </p:cNvCxnSpPr>
          <p:nvPr userDrawn="1"/>
        </p:nvCxnSpPr>
        <p:spPr>
          <a:xfrm>
            <a:off x="5328518" y="3512938"/>
            <a:ext cx="593566" cy="541350"/>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8F57362-3788-0E71-4A30-1B12BA5813F0}"/>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34" name="TextBox 33">
            <a:extLst>
              <a:ext uri="{FF2B5EF4-FFF2-40B4-BE49-F238E27FC236}">
                <a16:creationId xmlns:a16="http://schemas.microsoft.com/office/drawing/2014/main" id="{059E6313-5834-BCBE-AD1B-F9EE53E32912}"/>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Tree>
    <p:extLst>
      <p:ext uri="{BB962C8B-B14F-4D97-AF65-F5344CB8AC3E}">
        <p14:creationId xmlns:p14="http://schemas.microsoft.com/office/powerpoint/2010/main" val="1980195756"/>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ps og tricks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29440AD-C1DF-F6DE-393A-95460E52C0D9}"/>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7" name="TextBox 26">
            <a:extLst>
              <a:ext uri="{FF2B5EF4-FFF2-40B4-BE49-F238E27FC236}">
                <a16:creationId xmlns:a16="http://schemas.microsoft.com/office/drawing/2014/main" id="{754AB24C-91E2-3EE9-7786-DF0066E74DF7}"/>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
        <p:nvSpPr>
          <p:cNvPr id="8" name="Text Box 48">
            <a:extLst>
              <a:ext uri="{FF2B5EF4-FFF2-40B4-BE49-F238E27FC236}">
                <a16:creationId xmlns:a16="http://schemas.microsoft.com/office/drawing/2014/main" id="{2000A4DE-4225-3F4E-E875-A3C82A1D1B28}"/>
              </a:ext>
            </a:extLst>
          </p:cNvPr>
          <p:cNvSpPr txBox="1">
            <a:spLocks noChangeArrowheads="1"/>
          </p:cNvSpPr>
          <p:nvPr userDrawn="1"/>
        </p:nvSpPr>
        <p:spPr bwMode="auto">
          <a:xfrm>
            <a:off x="8266564" y="1806388"/>
            <a:ext cx="373493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ÆNDRE SLIDENUMMER, DATO OG/ELLER SIDEFOD</a:t>
            </a:r>
          </a:p>
          <a:p>
            <a:pPr marL="0" marR="0" indent="0" algn="l" defTabSz="1219170" rtl="0" eaLnBrk="1" fontAlgn="auto" latinLnBrk="0" hangingPunct="1">
              <a:lnSpc>
                <a:spcPct val="100000"/>
              </a:lnSpc>
              <a:spcAft>
                <a:spcPts val="800"/>
              </a:spcAft>
              <a:buClrTx/>
              <a:buSzTx/>
              <a:buFontTx/>
              <a:buNone/>
              <a:tabLst/>
              <a:defRPr/>
            </a:pPr>
            <a:r>
              <a:rPr lang="en-US" sz="1000" b="0" kern="1200" noProof="1">
                <a:solidFill>
                  <a:schemeClr val="tx1"/>
                </a:solidFill>
                <a:latin typeface="+mn-lt"/>
                <a:cs typeface="Arial" panose="020B0604020202020204" pitchFamily="34" charset="0"/>
              </a:rPr>
              <a:t>Gør dette til allersidst.</a:t>
            </a:r>
          </a:p>
          <a:p>
            <a:pPr marL="228600" indent="-228600" eaLnBrk="1" hangingPunct="1">
              <a:lnSpc>
                <a:spcPct val="100000"/>
              </a:lnSpc>
              <a:spcAft>
                <a:spcPts val="800"/>
              </a:spcAft>
              <a:buFont typeface="+mj-lt"/>
              <a:buAutoNum type="arabicPeriod"/>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Indsæt </a:t>
            </a:r>
            <a:r>
              <a:rPr lang="en-US" altLang="da-DK" sz="1000" b="0" noProof="1">
                <a:solidFill>
                  <a:schemeClr val="tx1"/>
                </a:solidFill>
                <a:latin typeface="+mn-lt"/>
                <a:cs typeface="Arial" panose="020B0604020202020204" pitchFamily="34" charset="0"/>
              </a:rPr>
              <a:t>i menuen øverst</a:t>
            </a:r>
            <a:endParaRPr lang="en-US" altLang="da-DK" sz="1000" b="0" strike="sngStrike" noProof="1">
              <a:solidFill>
                <a:schemeClr val="tx1"/>
              </a:solidFill>
              <a:latin typeface="+mn-lt"/>
              <a:cs typeface="Arial" panose="020B0604020202020204" pitchFamily="34" charset="0"/>
            </a:endParaRPr>
          </a:p>
          <a:p>
            <a:pPr marL="228600" indent="-228600" eaLnBrk="1" hangingPunct="1">
              <a:lnSpc>
                <a:spcPct val="100000"/>
              </a:lnSpc>
              <a:spcAft>
                <a:spcPts val="800"/>
              </a:spcAft>
              <a:buFont typeface="+mj-lt"/>
              <a:buAutoNum type="arabicPeriod"/>
              <a:defRPr/>
            </a:pPr>
            <a:r>
              <a:rPr lang="en-US" altLang="da-DK" sz="1000" b="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Slidenummer</a:t>
            </a:r>
            <a:r>
              <a:rPr lang="en-US" altLang="da-DK" sz="1000" b="0" noProof="1">
                <a:solidFill>
                  <a:schemeClr val="tx1"/>
                </a:solidFill>
                <a:latin typeface="+mn-lt"/>
                <a:cs typeface="Arial" panose="020B0604020202020204" pitchFamily="34" charset="0"/>
              </a:rPr>
              <a:t> </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Sørg for at der er sat flueben i </a:t>
            </a:r>
            <a:r>
              <a:rPr lang="en-US" sz="1000" b="1" noProof="1">
                <a:solidFill>
                  <a:schemeClr val="tx1"/>
                </a:solidFill>
                <a:latin typeface="+mn-lt"/>
                <a:cs typeface="Arial" panose="020B0604020202020204" pitchFamily="34" charset="0"/>
              </a:rPr>
              <a:t>Slidenummer</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Vælg evt. at sætte hak i</a:t>
            </a:r>
            <a:r>
              <a:rPr lang="en-US" sz="1000" b="1" noProof="1">
                <a:solidFill>
                  <a:schemeClr val="tx1"/>
                </a:solidFill>
                <a:latin typeface="+mn-lt"/>
                <a:cs typeface="Arial" panose="020B0604020202020204" pitchFamily="34" charset="0"/>
              </a:rPr>
              <a:t> Sidefod </a:t>
            </a:r>
            <a:r>
              <a:rPr lang="en-US" sz="1000" b="0" noProof="1">
                <a:solidFill>
                  <a:schemeClr val="tx1"/>
                </a:solidFill>
                <a:latin typeface="+mn-lt"/>
                <a:cs typeface="Arial" panose="020B0604020202020204" pitchFamily="34" charset="0"/>
              </a:rPr>
              <a:t>og skriv titlen på dit dokument under</a:t>
            </a:r>
            <a:r>
              <a:rPr lang="en-US" sz="1000" b="1" noProof="1">
                <a:solidFill>
                  <a:schemeClr val="tx1"/>
                </a:solidFill>
                <a:latin typeface="+mn-lt"/>
                <a:cs typeface="Arial" panose="020B0604020202020204" pitchFamily="34" charset="0"/>
              </a:rPr>
              <a:t> Præsentations titel, </a:t>
            </a:r>
            <a:r>
              <a:rPr lang="en-US" sz="1000" b="0" noProof="1">
                <a:solidFill>
                  <a:schemeClr val="tx1"/>
                </a:solidFill>
                <a:latin typeface="+mn-lt"/>
                <a:cs typeface="Arial" panose="020B0604020202020204" pitchFamily="34" charset="0"/>
              </a:rPr>
              <a:t>hvis du ønsker det</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Vælg </a:t>
            </a:r>
            <a:r>
              <a:rPr lang="en-US" sz="1000" b="1" noProof="1">
                <a:solidFill>
                  <a:schemeClr val="tx1"/>
                </a:solidFill>
                <a:latin typeface="+mn-lt"/>
                <a:cs typeface="Arial" panose="020B0604020202020204" pitchFamily="34" charset="0"/>
              </a:rPr>
              <a:t>Anvend</a:t>
            </a:r>
            <a:r>
              <a:rPr lang="en-US" sz="1000" b="0" noProof="1">
                <a:solidFill>
                  <a:schemeClr val="tx1"/>
                </a:solidFill>
                <a:latin typeface="+mn-lt"/>
                <a:cs typeface="Arial" panose="020B0604020202020204" pitchFamily="34" charset="0"/>
              </a:rPr>
              <a:t> eller </a:t>
            </a:r>
            <a:r>
              <a:rPr lang="en-US" sz="1000" b="1" noProof="1">
                <a:solidFill>
                  <a:schemeClr val="tx1"/>
                </a:solidFill>
                <a:latin typeface="+mn-lt"/>
                <a:cs typeface="Arial" panose="020B0604020202020204" pitchFamily="34" charset="0"/>
              </a:rPr>
              <a:t>Anvend på alle</a:t>
            </a:r>
          </a:p>
        </p:txBody>
      </p:sp>
      <p:sp>
        <p:nvSpPr>
          <p:cNvPr id="9" name="AutoShape 4">
            <a:extLst>
              <a:ext uri="{FF2B5EF4-FFF2-40B4-BE49-F238E27FC236}">
                <a16:creationId xmlns:a16="http://schemas.microsoft.com/office/drawing/2014/main" id="{0BE8D50C-06DA-5D25-1BA9-087A45D062DC}"/>
              </a:ext>
            </a:extLst>
          </p:cNvPr>
          <p:cNvSpPr>
            <a:spLocks/>
          </p:cNvSpPr>
          <p:nvPr userDrawn="1"/>
        </p:nvSpPr>
        <p:spPr bwMode="gray">
          <a:xfrm>
            <a:off x="4374668" y="1806388"/>
            <a:ext cx="3283432" cy="5027017"/>
          </a:xfrm>
          <a:prstGeom prst="rect">
            <a:avLst/>
          </a:prstGeom>
          <a:noFill/>
          <a:ln w="12700" algn="ctr">
            <a:noFill/>
            <a:miter lim="800000"/>
            <a:headEnd/>
            <a:tailEnd/>
          </a:ln>
          <a:effectLst/>
        </p:spPr>
        <p:txBody>
          <a:bodyPr wrap="square" lIns="0" tIns="0" rIns="0" bIns="0">
            <a:spAutoFit/>
          </a:bodyPr>
          <a:lstStyle/>
          <a:p>
            <a:pPr fontAlgn="auto">
              <a:lnSpc>
                <a:spcPct val="100000"/>
              </a:lnSpc>
              <a:spcAft>
                <a:spcPts val="800"/>
              </a:spcAft>
              <a:buFont typeface="+mj-lt"/>
              <a:buNone/>
              <a:defRPr/>
            </a:pPr>
            <a:r>
              <a:rPr lang="en-US" sz="1000" b="1" noProof="1">
                <a:solidFill>
                  <a:schemeClr val="tx1"/>
                </a:solidFill>
                <a:cs typeface="Arial" panose="020B0604020202020204" pitchFamily="34" charset="0"/>
              </a:rPr>
              <a:t>BILLEDER</a:t>
            </a:r>
          </a:p>
          <a:p>
            <a:pPr algn="l" eaLnBrk="1" hangingPunct="1">
              <a:lnSpc>
                <a:spcPct val="100000"/>
              </a:lnSpc>
              <a:spcAft>
                <a:spcPts val="800"/>
              </a:spcAft>
              <a:buFontTx/>
              <a:buNone/>
              <a:defRPr/>
            </a:pPr>
            <a:r>
              <a:rPr lang="en-US" sz="1000" noProof="1">
                <a:solidFill>
                  <a:schemeClr val="tx1"/>
                </a:solidFill>
                <a:cs typeface="Arial" charset="0"/>
              </a:rPr>
              <a:t>På slides med en billed-placeholder indsætter </a:t>
            </a:r>
            <a:br>
              <a:rPr lang="en-US" sz="1000" noProof="1">
                <a:solidFill>
                  <a:schemeClr val="tx1"/>
                </a:solidFill>
                <a:cs typeface="Arial" charset="0"/>
              </a:rPr>
            </a:br>
            <a:r>
              <a:rPr lang="en-US" sz="1000" noProof="1">
                <a:solidFill>
                  <a:schemeClr val="tx1"/>
                </a:solidFill>
                <a:cs typeface="Arial" charset="0"/>
              </a:rPr>
              <a:t>du billedet ved at klikke på ikonet til venstre og </a:t>
            </a:r>
            <a:br>
              <a:rPr lang="en-US" sz="1000" noProof="1">
                <a:solidFill>
                  <a:schemeClr val="tx1"/>
                </a:solidFill>
                <a:cs typeface="Arial" charset="0"/>
              </a:rPr>
            </a:br>
            <a:r>
              <a:rPr lang="en-US" sz="1000" noProof="1">
                <a:solidFill>
                  <a:schemeClr val="tx1"/>
                </a:solidFill>
                <a:cs typeface="Arial" charset="0"/>
              </a:rPr>
              <a:t>vælge </a:t>
            </a:r>
            <a:r>
              <a:rPr lang="en-US" sz="1000" b="1" noProof="1">
                <a:solidFill>
                  <a:schemeClr val="tx1"/>
                </a:solidFill>
                <a:cs typeface="Arial" charset="0"/>
              </a:rPr>
              <a:t>Indsæt</a:t>
            </a:r>
            <a:br>
              <a:rPr lang="en-US" sz="1000" b="1" noProof="1">
                <a:solidFill>
                  <a:schemeClr val="tx1"/>
                </a:solidFill>
                <a:cs typeface="Arial" charset="0"/>
              </a:rPr>
            </a:br>
            <a:br>
              <a:rPr lang="en-US" sz="1000" b="1" noProof="1">
                <a:solidFill>
                  <a:schemeClr val="tx1"/>
                </a:solidFill>
                <a:cs typeface="Arial" charset="0"/>
              </a:rPr>
            </a:br>
            <a:r>
              <a:rPr lang="en-US" sz="1000" b="1" noProof="1">
                <a:solidFill>
                  <a:schemeClr val="tx1"/>
                </a:solidFill>
                <a:latin typeface="+mn-lt"/>
              </a:rPr>
              <a:t>Redigere i et billede</a:t>
            </a:r>
          </a:p>
          <a:p>
            <a:pPr marL="228600" indent="-228600" algn="l" eaLnBrk="1" hangingPunct="1">
              <a:lnSpc>
                <a:spcPct val="100000"/>
              </a:lnSpc>
              <a:spcAft>
                <a:spcPts val="800"/>
              </a:spcAft>
              <a:buFont typeface="+mj-lt"/>
              <a:buAutoNum type="arabicPeriod"/>
              <a:defRPr/>
            </a:pPr>
            <a:r>
              <a:rPr lang="en-US" sz="1000" b="1" noProof="1">
                <a:solidFill>
                  <a:schemeClr val="tx1"/>
                </a:solidFill>
                <a:latin typeface="+mn-lt"/>
              </a:rPr>
              <a:t>Beskær</a:t>
            </a:r>
            <a:r>
              <a:rPr lang="en-US" sz="1000" b="0" noProof="1">
                <a:solidFill>
                  <a:schemeClr val="tx1"/>
                </a:solidFill>
                <a:latin typeface="+mn-lt"/>
              </a:rPr>
              <a:t> for at ændre størrelse eller justere </a:t>
            </a:r>
            <a:br>
              <a:rPr lang="en-US" sz="1000" b="0" noProof="1">
                <a:solidFill>
                  <a:schemeClr val="tx1"/>
                </a:solidFill>
                <a:latin typeface="+mn-lt"/>
              </a:rPr>
            </a:br>
            <a:r>
              <a:rPr lang="en-US" sz="1000" b="0" noProof="1">
                <a:solidFill>
                  <a:schemeClr val="tx1"/>
                </a:solidFill>
                <a:latin typeface="+mn-lt"/>
              </a:rPr>
              <a:t>fokus i </a:t>
            </a:r>
            <a:r>
              <a:rPr lang="en-US" sz="1000" b="0" kern="1200" baseline="0" noProof="1">
                <a:solidFill>
                  <a:schemeClr val="tx1"/>
                </a:solidFill>
                <a:latin typeface="+mn-lt"/>
              </a:rPr>
              <a:t>billedet</a:t>
            </a:r>
            <a:endParaRPr lang="en-US" sz="1000" b="0" strike="sngStrike" noProof="1">
              <a:solidFill>
                <a:schemeClr val="tx1"/>
              </a:solidFill>
              <a:latin typeface="+mn-lt"/>
            </a:endParaRPr>
          </a:p>
          <a:p>
            <a:pPr marL="228600" indent="-228600" algn="l" eaLnBrk="1" hangingPunct="1">
              <a:lnSpc>
                <a:spcPct val="100000"/>
              </a:lnSpc>
              <a:spcAft>
                <a:spcPts val="800"/>
              </a:spcAft>
              <a:buFont typeface="+mj-lt"/>
              <a:buAutoNum type="arabicPeriod"/>
              <a:defRPr/>
            </a:pPr>
            <a:r>
              <a:rPr lang="en-US" altLang="da-DK" sz="1000" b="0" noProof="1">
                <a:solidFill>
                  <a:schemeClr val="tx1"/>
                </a:solidFill>
                <a:latin typeface="+mn-lt"/>
                <a:cs typeface="Arial" pitchFamily="34" charset="0"/>
              </a:rPr>
              <a:t>Hvis du ønsker at gøre billedet mindre eller </a:t>
            </a:r>
            <a:br>
              <a:rPr lang="en-US" altLang="da-DK" sz="1000" b="0" noProof="1">
                <a:solidFill>
                  <a:schemeClr val="tx1"/>
                </a:solidFill>
                <a:latin typeface="+mn-lt"/>
                <a:cs typeface="Arial" pitchFamily="34" charset="0"/>
              </a:rPr>
            </a:br>
            <a:r>
              <a:rPr lang="en-US" altLang="da-DK" sz="1000" b="0" noProof="1">
                <a:solidFill>
                  <a:schemeClr val="tx1"/>
                </a:solidFill>
                <a:latin typeface="+mn-lt"/>
                <a:cs typeface="Arial" pitchFamily="34" charset="0"/>
              </a:rPr>
              <a:t>større, så holder du </a:t>
            </a:r>
            <a:r>
              <a:rPr lang="en-US" altLang="da-DK" sz="1000" b="1" noProof="1">
                <a:solidFill>
                  <a:schemeClr val="tx1"/>
                </a:solidFill>
                <a:latin typeface="+mn-lt"/>
                <a:cs typeface="Arial" pitchFamily="34" charset="0"/>
              </a:rPr>
              <a:t>SHIFT-</a:t>
            </a:r>
            <a:r>
              <a:rPr lang="en-US" altLang="da-DK" sz="1000" b="0" noProof="1">
                <a:solidFill>
                  <a:schemeClr val="tx1"/>
                </a:solidFill>
                <a:latin typeface="+mn-lt"/>
                <a:cs typeface="Arial" pitchFamily="34" charset="0"/>
              </a:rPr>
              <a:t>knappen nede, </a:t>
            </a:r>
            <a:br>
              <a:rPr lang="en-US" altLang="da-DK" sz="1000" b="0" noProof="1">
                <a:solidFill>
                  <a:schemeClr val="tx1"/>
                </a:solidFill>
                <a:latin typeface="+mn-lt"/>
                <a:cs typeface="Arial" pitchFamily="34" charset="0"/>
              </a:rPr>
            </a:br>
            <a:r>
              <a:rPr lang="en-US" altLang="da-DK" sz="1000" b="0" noProof="1">
                <a:solidFill>
                  <a:schemeClr val="tx1"/>
                </a:solidFill>
                <a:latin typeface="+mn-lt"/>
                <a:cs typeface="Arial" pitchFamily="34" charset="0"/>
              </a:rPr>
              <a:t>mens du trækker i hjørnet af billedet</a:t>
            </a:r>
            <a:endParaRPr lang="en-US" altLang="da-DK" sz="1000" b="0" kern="1200" noProof="1">
              <a:solidFill>
                <a:schemeClr val="tx1"/>
              </a:solidFill>
              <a:latin typeface="+mn-lt"/>
              <a:cs typeface="Arial" pitchFamily="34" charset="0"/>
            </a:endParaRPr>
          </a:p>
          <a:p>
            <a:pPr algn="l" eaLnBrk="1" hangingPunct="1">
              <a:lnSpc>
                <a:spcPct val="100000"/>
              </a:lnSpc>
              <a:spcAft>
                <a:spcPts val="800"/>
              </a:spcAft>
              <a:buFontTx/>
              <a:buNone/>
              <a:defRPr/>
            </a:pPr>
            <a:br>
              <a:rPr lang="en-US" altLang="da-DK" sz="1000" b="1" noProof="1">
                <a:solidFill>
                  <a:schemeClr val="tx1"/>
                </a:solidFill>
                <a:latin typeface="+mn-lt"/>
                <a:cs typeface="Arial" pitchFamily="34" charset="0"/>
              </a:rPr>
            </a:br>
            <a:r>
              <a:rPr lang="en-US" altLang="da-DK" sz="1000" b="1" noProof="1">
                <a:solidFill>
                  <a:schemeClr val="tx1"/>
                </a:solidFill>
                <a:latin typeface="+mn-lt"/>
                <a:cs typeface="Arial" pitchFamily="34" charset="0"/>
              </a:rPr>
              <a:t>Tip 1:</a:t>
            </a:r>
            <a:r>
              <a:rPr lang="en-US" altLang="da-DK" sz="1000" b="0" noProof="1">
                <a:solidFill>
                  <a:schemeClr val="tx1"/>
                </a:solidFill>
                <a:latin typeface="+mn-lt"/>
                <a:cs typeface="Arial" pitchFamily="34" charset="0"/>
              </a:rPr>
              <a:t> Hvis du sletter et billede og indsætter et nyt, kan det ske, at det nye billede lægger sig foran din tekst eller grafik. Hvis dette sker, </a:t>
            </a:r>
            <a:r>
              <a:rPr lang="en-US" altLang="da-DK" sz="1000" b="0" strike="noStrike" noProof="1">
                <a:solidFill>
                  <a:schemeClr val="tx1"/>
                </a:solidFill>
                <a:latin typeface="+mn-lt"/>
                <a:cs typeface="Arial" pitchFamily="34" charset="0"/>
              </a:rPr>
              <a:t>så vælg billedet, højreklik og vælg </a:t>
            </a:r>
            <a:r>
              <a:rPr lang="en-US" altLang="da-DK" sz="1000" b="1" noProof="1">
                <a:solidFill>
                  <a:schemeClr val="tx1"/>
                </a:solidFill>
                <a:latin typeface="+mn-lt"/>
                <a:cs typeface="Arial" pitchFamily="34" charset="0"/>
              </a:rPr>
              <a:t>Flyt bagud.</a:t>
            </a: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br>
              <a:rPr lang="en-US" altLang="da-DK" sz="1000" b="1" noProof="1">
                <a:solidFill>
                  <a:schemeClr val="tx1"/>
                </a:solidFill>
                <a:latin typeface="+mn-lt"/>
                <a:cs typeface="Arial" pitchFamily="34" charset="0"/>
              </a:rPr>
            </a:br>
            <a:r>
              <a:rPr lang="en-US" altLang="da-DK" sz="1000" b="1" noProof="1">
                <a:solidFill>
                  <a:schemeClr val="tx1"/>
                </a:solidFill>
                <a:latin typeface="+mn-lt"/>
                <a:cs typeface="Arial" pitchFamily="34" charset="0"/>
              </a:rPr>
              <a:t>Tip 2: </a:t>
            </a:r>
            <a:r>
              <a:rPr lang="en-US" altLang="da-DK" sz="1000" b="0" noProof="1">
                <a:solidFill>
                  <a:schemeClr val="tx1"/>
                </a:solidFill>
                <a:latin typeface="+mn-lt"/>
                <a:cs typeface="Arial" pitchFamily="34" charset="0"/>
              </a:rPr>
              <a:t>Skabelonen </a:t>
            </a:r>
            <a:r>
              <a:rPr lang="en-US" altLang="da-DK" sz="1000" b="1" noProof="1">
                <a:solidFill>
                  <a:schemeClr val="tx1"/>
                </a:solidFill>
                <a:latin typeface="+mn-lt"/>
                <a:cs typeface="Arial" pitchFamily="34" charset="0"/>
              </a:rPr>
              <a:t>Citatslide </a:t>
            </a:r>
            <a:r>
              <a:rPr lang="en-US" altLang="da-DK" sz="1000" b="0" noProof="1">
                <a:solidFill>
                  <a:schemeClr val="tx1"/>
                </a:solidFill>
                <a:latin typeface="+mn-lt"/>
                <a:cs typeface="Arial" pitchFamily="34" charset="0"/>
              </a:rPr>
              <a:t>har en billedplaceholder, som du ikke kan bruge pga. tekstfeltet på sliden. Henover denne slide er beskrevet, hvordan du indsætter et billede under citatet.</a:t>
            </a:r>
          </a:p>
          <a:p>
            <a:pPr algn="l" eaLnBrk="1" hangingPunct="1">
              <a:lnSpc>
                <a:spcPct val="100000"/>
              </a:lnSpc>
              <a:spcAft>
                <a:spcPts val="800"/>
              </a:spcAft>
              <a:buFontTx/>
              <a:buNone/>
              <a:defRPr/>
            </a:pPr>
            <a:endParaRPr lang="en-US" altLang="da-DK" sz="1000" b="0" noProof="1">
              <a:solidFill>
                <a:schemeClr val="tx1"/>
              </a:solidFill>
              <a:latin typeface="+mn-lt"/>
              <a:cs typeface="Arial" pitchFamily="34" charset="0"/>
            </a:endParaRPr>
          </a:p>
          <a:p>
            <a:pPr eaLnBrk="1" fontAlgn="auto" hangingPunct="1">
              <a:lnSpc>
                <a:spcPct val="100000"/>
              </a:lnSpc>
              <a:spcAft>
                <a:spcPts val="320"/>
              </a:spcAft>
              <a:buFont typeface="+mj-lt"/>
              <a:buNone/>
              <a:defRPr/>
            </a:pPr>
            <a:endParaRPr lang="en-US" sz="1000" b="1" noProof="1">
              <a:solidFill>
                <a:schemeClr val="tx1"/>
              </a:solidFill>
              <a:cs typeface="Arial" charset="0"/>
            </a:endParaRPr>
          </a:p>
        </p:txBody>
      </p:sp>
      <p:pic>
        <p:nvPicPr>
          <p:cNvPr id="10" name="Billede 22">
            <a:extLst>
              <a:ext uri="{FF2B5EF4-FFF2-40B4-BE49-F238E27FC236}">
                <a16:creationId xmlns:a16="http://schemas.microsoft.com/office/drawing/2014/main" id="{800E34C2-AA0B-F6AD-05FC-EF3DFD697C96}"/>
              </a:ext>
            </a:extLst>
          </p:cNvPr>
          <p:cNvPicPr>
            <a:picLocks noChangeAspect="1"/>
          </p:cNvPicPr>
          <p:nvPr userDrawn="1"/>
        </p:nvPicPr>
        <p:blipFill>
          <a:blip r:embed="rId2"/>
          <a:stretch>
            <a:fillRect/>
          </a:stretch>
        </p:blipFill>
        <p:spPr>
          <a:xfrm>
            <a:off x="7508092" y="2890981"/>
            <a:ext cx="449867" cy="428943"/>
          </a:xfrm>
          <a:prstGeom prst="rect">
            <a:avLst/>
          </a:prstGeom>
        </p:spPr>
      </p:pic>
      <p:sp>
        <p:nvSpPr>
          <p:cNvPr id="11" name="Text Box 48">
            <a:extLst>
              <a:ext uri="{FF2B5EF4-FFF2-40B4-BE49-F238E27FC236}">
                <a16:creationId xmlns:a16="http://schemas.microsoft.com/office/drawing/2014/main" id="{0AA2E476-7DF6-C22A-6600-B4A6EFCB91AB}"/>
              </a:ext>
            </a:extLst>
          </p:cNvPr>
          <p:cNvSpPr txBox="1">
            <a:spLocks noChangeArrowheads="1"/>
          </p:cNvSpPr>
          <p:nvPr userDrawn="1"/>
        </p:nvSpPr>
        <p:spPr bwMode="auto">
          <a:xfrm>
            <a:off x="442912" y="1806388"/>
            <a:ext cx="286976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altLang="da-DK" sz="1000" b="1" baseline="0" noProof="1">
                <a:solidFill>
                  <a:schemeClr val="tx1"/>
                </a:solidFill>
                <a:latin typeface="+mn-lt"/>
                <a:cs typeface="Arial" panose="020B0604020202020204" pitchFamily="34" charset="0"/>
              </a:rPr>
              <a:t>NULSTIL LAYOUT PÅ EN SLIDE</a:t>
            </a:r>
          </a:p>
          <a:p>
            <a:pPr marL="0" indent="0" eaLnBrk="1" hangingPunct="1">
              <a:lnSpc>
                <a:spcPct val="100000"/>
              </a:lnSpc>
              <a:spcAft>
                <a:spcPts val="800"/>
              </a:spcAft>
              <a:buFont typeface="+mj-lt"/>
              <a:buNone/>
              <a:defRPr/>
            </a:pPr>
            <a:r>
              <a:rPr lang="en-US" sz="1000" b="0" noProof="1">
                <a:latin typeface="+mn-lt"/>
                <a:cs typeface="Arial" panose="020B0604020202020204" pitchFamily="34" charset="0"/>
              </a:rPr>
              <a:t>Du kan nulstille dit slidelayout, hvis du er kommet til at rykke rundt på slideskabelonens elementer:</a:t>
            </a:r>
            <a:endParaRPr lang="en-US" sz="1000" b="1" noProof="1">
              <a:solidFill>
                <a:schemeClr val="tx1"/>
              </a:solidFill>
              <a:latin typeface="+mn-lt"/>
              <a:cs typeface="Arial" panose="020B0604020202020204" pitchFamily="34" charset="0"/>
            </a:endParaRPr>
          </a:p>
          <a:p>
            <a:pPr marL="228600" marR="0" indent="-228600" algn="l" defTabSz="1219170" rtl="0" eaLnBrk="1" fontAlgn="auto" latinLnBrk="0" hangingPunct="1">
              <a:lnSpc>
                <a:spcPct val="100000"/>
              </a:lnSpc>
              <a:spcAft>
                <a:spcPts val="800"/>
              </a:spcAft>
              <a:buClrTx/>
              <a:buSzTx/>
              <a:buFont typeface="+mj-lt"/>
              <a:buAutoNum type="arabicPeriod"/>
              <a:tabLst/>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Hjem</a:t>
            </a:r>
            <a:endParaRPr lang="en-US" altLang="da-DK" sz="1000" b="1" strike="sngStrike" noProof="1">
              <a:solidFill>
                <a:schemeClr val="tx1"/>
              </a:solidFill>
              <a:latin typeface="+mn-lt"/>
              <a:cs typeface="Arial" panose="020B0604020202020204" pitchFamily="34" charset="0"/>
            </a:endParaRPr>
          </a:p>
          <a:p>
            <a:pPr marL="228600" marR="0" indent="-228600" algn="l" defTabSz="1219170" rtl="0" eaLnBrk="1" fontAlgn="auto" latinLnBrk="0" hangingPunct="1">
              <a:lnSpc>
                <a:spcPct val="100000"/>
              </a:lnSpc>
              <a:spcAft>
                <a:spcPts val="800"/>
              </a:spcAft>
              <a:buClrTx/>
              <a:buSzTx/>
              <a:buFont typeface="+mj-lt"/>
              <a:buAutoNum type="arabicPeriod"/>
              <a:tabLst/>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Nulstil</a:t>
            </a:r>
            <a:r>
              <a:rPr lang="en-US" altLang="da-DK" sz="1000" noProof="1">
                <a:solidFill>
                  <a:schemeClr val="tx1"/>
                </a:solidFill>
                <a:latin typeface="+mn-lt"/>
                <a:cs typeface="Arial" panose="020B0604020202020204" pitchFamily="34" charset="0"/>
              </a:rPr>
              <a:t> for at nulstille placeringen og størrelsen på slideskabelonens elementer (tekst, billeder, bokse, farver osv).</a:t>
            </a:r>
            <a:endParaRPr lang="en-US" sz="1000" noProof="1">
              <a:solidFill>
                <a:schemeClr val="tx1"/>
              </a:solidFill>
              <a:latin typeface="+mn-lt"/>
              <a:cs typeface="Arial" panose="020B0604020202020204" pitchFamily="34" charset="0"/>
            </a:endParaRPr>
          </a:p>
        </p:txBody>
      </p:sp>
      <p:pic>
        <p:nvPicPr>
          <p:cNvPr id="12" name="Picture 11">
            <a:extLst>
              <a:ext uri="{FF2B5EF4-FFF2-40B4-BE49-F238E27FC236}">
                <a16:creationId xmlns:a16="http://schemas.microsoft.com/office/drawing/2014/main" id="{7F0D20F0-2046-EDF1-4D94-CA61A5FE6974}"/>
              </a:ext>
            </a:extLst>
          </p:cNvPr>
          <p:cNvPicPr>
            <a:picLocks noChangeAspect="1"/>
          </p:cNvPicPr>
          <p:nvPr userDrawn="1"/>
        </p:nvPicPr>
        <p:blipFill>
          <a:blip r:embed="rId3"/>
          <a:stretch>
            <a:fillRect/>
          </a:stretch>
        </p:blipFill>
        <p:spPr>
          <a:xfrm>
            <a:off x="7551379" y="2081877"/>
            <a:ext cx="349535" cy="341405"/>
          </a:xfrm>
          <a:prstGeom prst="rect">
            <a:avLst/>
          </a:prstGeom>
        </p:spPr>
      </p:pic>
      <p:pic>
        <p:nvPicPr>
          <p:cNvPr id="17" name="Billede 1">
            <a:extLst>
              <a:ext uri="{FF2B5EF4-FFF2-40B4-BE49-F238E27FC236}">
                <a16:creationId xmlns:a16="http://schemas.microsoft.com/office/drawing/2014/main" id="{A7176204-B9C7-38A7-60CC-DE2FAB2FEC15}"/>
              </a:ext>
            </a:extLst>
          </p:cNvPr>
          <p:cNvPicPr>
            <a:picLocks noChangeAspect="1"/>
          </p:cNvPicPr>
          <p:nvPr userDrawn="1"/>
        </p:nvPicPr>
        <p:blipFill>
          <a:blip r:embed="rId4"/>
          <a:stretch>
            <a:fillRect/>
          </a:stretch>
        </p:blipFill>
        <p:spPr>
          <a:xfrm>
            <a:off x="7387535" y="3375685"/>
            <a:ext cx="479593" cy="447079"/>
          </a:xfrm>
          <a:prstGeom prst="rect">
            <a:avLst/>
          </a:prstGeom>
        </p:spPr>
      </p:pic>
      <p:cxnSp>
        <p:nvCxnSpPr>
          <p:cNvPr id="18" name="Straight Connector 17">
            <a:extLst>
              <a:ext uri="{FF2B5EF4-FFF2-40B4-BE49-F238E27FC236}">
                <a16:creationId xmlns:a16="http://schemas.microsoft.com/office/drawing/2014/main" id="{81C18549-4DBA-E73C-14C2-855ACB76ABCD}"/>
              </a:ext>
            </a:extLst>
          </p:cNvPr>
          <p:cNvCxnSpPr>
            <a:cxnSpLocks/>
          </p:cNvCxnSpPr>
          <p:nvPr userDrawn="1"/>
        </p:nvCxnSpPr>
        <p:spPr>
          <a:xfrm>
            <a:off x="4162425" y="1806387"/>
            <a:ext cx="0" cy="45000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CDFEAD-FC08-EE90-D942-2468F15AA395}"/>
              </a:ext>
            </a:extLst>
          </p:cNvPr>
          <p:cNvCxnSpPr>
            <a:cxnSpLocks/>
          </p:cNvCxnSpPr>
          <p:nvPr userDrawn="1"/>
        </p:nvCxnSpPr>
        <p:spPr>
          <a:xfrm>
            <a:off x="8048625" y="1806387"/>
            <a:ext cx="0" cy="45000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a:latin typeface="+mj-lt"/>
              </a:rPr>
              <a:t>Tips </a:t>
            </a:r>
            <a:r>
              <a:rPr lang="en-GB" sz="3200" b="1" err="1">
                <a:latin typeface="+mj-lt"/>
              </a:rPr>
              <a:t>og</a:t>
            </a:r>
            <a:r>
              <a:rPr lang="en-GB" sz="3200" b="1">
                <a:latin typeface="+mj-lt"/>
              </a:rPr>
              <a:t> tricks #1</a:t>
            </a:r>
            <a:endParaRPr lang="en-GB" sz="1600" b="1">
              <a:solidFill>
                <a:schemeClr val="accent2"/>
              </a:solidFill>
              <a:latin typeface="+mj-lt"/>
            </a:endParaRPr>
          </a:p>
        </p:txBody>
      </p:sp>
      <p:pic>
        <p:nvPicPr>
          <p:cNvPr id="4" name="Billede 3">
            <a:extLst>
              <a:ext uri="{FF2B5EF4-FFF2-40B4-BE49-F238E27FC236}">
                <a16:creationId xmlns:a16="http://schemas.microsoft.com/office/drawing/2014/main" id="{22722981-EC4A-FD87-359C-B23F4F7006EC}"/>
              </a:ext>
            </a:extLst>
          </p:cNvPr>
          <p:cNvPicPr>
            <a:picLocks noChangeAspect="1"/>
          </p:cNvPicPr>
          <p:nvPr userDrawn="1"/>
        </p:nvPicPr>
        <p:blipFill rotWithShape="1">
          <a:blip r:embed="rId5"/>
          <a:srcRect r="29997"/>
          <a:stretch/>
        </p:blipFill>
        <p:spPr>
          <a:xfrm>
            <a:off x="442913" y="3663496"/>
            <a:ext cx="3153728" cy="2229103"/>
          </a:xfrm>
          <a:prstGeom prst="rect">
            <a:avLst/>
          </a:prstGeom>
        </p:spPr>
      </p:pic>
      <p:pic>
        <p:nvPicPr>
          <p:cNvPr id="21" name="Billede 20">
            <a:extLst>
              <a:ext uri="{FF2B5EF4-FFF2-40B4-BE49-F238E27FC236}">
                <a16:creationId xmlns:a16="http://schemas.microsoft.com/office/drawing/2014/main" id="{95AE9CA1-93EB-0EC7-6061-0C759A6C663D}"/>
              </a:ext>
            </a:extLst>
          </p:cNvPr>
          <p:cNvPicPr>
            <a:picLocks noChangeAspect="1"/>
          </p:cNvPicPr>
          <p:nvPr userDrawn="1"/>
        </p:nvPicPr>
        <p:blipFill rotWithShape="1">
          <a:blip r:embed="rId6"/>
          <a:srcRect l="5033"/>
          <a:stretch/>
        </p:blipFill>
        <p:spPr>
          <a:xfrm>
            <a:off x="4330161" y="4778047"/>
            <a:ext cx="2286001" cy="745222"/>
          </a:xfrm>
          <a:prstGeom prst="rect">
            <a:avLst/>
          </a:prstGeom>
          <a:ln>
            <a:solidFill>
              <a:schemeClr val="bg1">
                <a:lumMod val="65000"/>
              </a:schemeClr>
            </a:solidFill>
          </a:ln>
          <a:effectLst/>
        </p:spPr>
      </p:pic>
      <p:cxnSp>
        <p:nvCxnSpPr>
          <p:cNvPr id="20" name="Lige pilforbindelse 19">
            <a:extLst>
              <a:ext uri="{FF2B5EF4-FFF2-40B4-BE49-F238E27FC236}">
                <a16:creationId xmlns:a16="http://schemas.microsoft.com/office/drawing/2014/main" id="{F3A3CFC3-B411-905F-E220-5F389A70E691}"/>
              </a:ext>
            </a:extLst>
          </p:cNvPr>
          <p:cNvCxnSpPr>
            <a:cxnSpLocks/>
          </p:cNvCxnSpPr>
          <p:nvPr userDrawn="1"/>
        </p:nvCxnSpPr>
        <p:spPr>
          <a:xfrm flipH="1">
            <a:off x="2370601" y="4224254"/>
            <a:ext cx="99116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Lige pilforbindelse 21">
            <a:extLst>
              <a:ext uri="{FF2B5EF4-FFF2-40B4-BE49-F238E27FC236}">
                <a16:creationId xmlns:a16="http://schemas.microsoft.com/office/drawing/2014/main" id="{C6151912-BF13-A809-04D4-A164CB5CB854}"/>
              </a:ext>
            </a:extLst>
          </p:cNvPr>
          <p:cNvCxnSpPr>
            <a:cxnSpLocks/>
          </p:cNvCxnSpPr>
          <p:nvPr userDrawn="1"/>
        </p:nvCxnSpPr>
        <p:spPr>
          <a:xfrm flipH="1">
            <a:off x="6712937" y="5392061"/>
            <a:ext cx="67459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24" name="Billede 23">
            <a:extLst>
              <a:ext uri="{FF2B5EF4-FFF2-40B4-BE49-F238E27FC236}">
                <a16:creationId xmlns:a16="http://schemas.microsoft.com/office/drawing/2014/main" id="{5C8B8887-D8CA-DDF6-B4BA-09D5A4F312C9}"/>
              </a:ext>
            </a:extLst>
          </p:cNvPr>
          <p:cNvPicPr>
            <a:picLocks noChangeAspect="1"/>
          </p:cNvPicPr>
          <p:nvPr userDrawn="1"/>
        </p:nvPicPr>
        <p:blipFill>
          <a:blip r:embed="rId7"/>
          <a:stretch>
            <a:fillRect/>
          </a:stretch>
        </p:blipFill>
        <p:spPr>
          <a:xfrm>
            <a:off x="8220078" y="3997756"/>
            <a:ext cx="3539304" cy="2256376"/>
          </a:xfrm>
          <a:prstGeom prst="rect">
            <a:avLst/>
          </a:prstGeom>
        </p:spPr>
      </p:pic>
    </p:spTree>
    <p:extLst>
      <p:ext uri="{BB962C8B-B14F-4D97-AF65-F5344CB8AC3E}">
        <p14:creationId xmlns:p14="http://schemas.microsoft.com/office/powerpoint/2010/main" val="958711022"/>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ps og tricks #2">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CD68E269-9CB2-D88F-5CAD-168BAC8B9FC7}"/>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92" name="TextBox 91">
            <a:extLst>
              <a:ext uri="{FF2B5EF4-FFF2-40B4-BE49-F238E27FC236}">
                <a16:creationId xmlns:a16="http://schemas.microsoft.com/office/drawing/2014/main" id="{845E9104-FC9A-6C64-7AF8-B361F9BAC48E}"/>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a:latin typeface="+mj-lt"/>
              </a:rPr>
              <a:t>Tips </a:t>
            </a:r>
            <a:r>
              <a:rPr lang="en-GB" sz="3200" b="1" err="1">
                <a:latin typeface="+mj-lt"/>
              </a:rPr>
              <a:t>og</a:t>
            </a:r>
            <a:r>
              <a:rPr lang="en-GB" sz="3200" b="1">
                <a:latin typeface="+mj-lt"/>
              </a:rPr>
              <a:t> tricks #2</a:t>
            </a:r>
            <a:endParaRPr lang="en-GB" sz="1600" b="1">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35966" y="1806388"/>
            <a:ext cx="3526574" cy="4464049"/>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FREMHÆVNING AF ET ORD I EN OVERSKRIFT</a:t>
            </a:r>
            <a:br>
              <a:rPr lang="en-US" sz="1000" b="1">
                <a:solidFill>
                  <a:schemeClr val="accent2"/>
                </a:solidFill>
              </a:rPr>
            </a:br>
            <a:endParaRPr lang="en-US" sz="1000" b="1">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br>
              <a:rPr lang="en-US" sz="1000">
                <a:solidFill>
                  <a:schemeClr val="accent2"/>
                </a:solidFill>
              </a:rPr>
            </a:b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r>
              <a:rPr lang="en-US" sz="1000">
                <a:solidFill>
                  <a:schemeClr val="accent2"/>
                </a:solidFill>
              </a:rPr>
              <a:t>Du </a:t>
            </a:r>
            <a:r>
              <a:rPr lang="en-US" sz="1000" err="1">
                <a:solidFill>
                  <a:schemeClr val="accent2"/>
                </a:solidFill>
              </a:rPr>
              <a:t>kan</a:t>
            </a:r>
            <a:r>
              <a:rPr lang="en-US" sz="1000">
                <a:solidFill>
                  <a:schemeClr val="accent2"/>
                </a:solidFill>
              </a:rPr>
              <a:t> </a:t>
            </a:r>
            <a:r>
              <a:rPr lang="en-US" sz="1000" err="1">
                <a:solidFill>
                  <a:schemeClr val="accent2"/>
                </a:solidFill>
              </a:rPr>
              <a:t>vælge</a:t>
            </a:r>
            <a:r>
              <a:rPr lang="en-US" sz="1000">
                <a:solidFill>
                  <a:schemeClr val="accent2"/>
                </a:solidFill>
              </a:rPr>
              <a:t> at </a:t>
            </a:r>
            <a:r>
              <a:rPr lang="en-US" sz="1000" err="1">
                <a:solidFill>
                  <a:schemeClr val="accent2"/>
                </a:solidFill>
              </a:rPr>
              <a:t>fremhæve</a:t>
            </a:r>
            <a:r>
              <a:rPr lang="en-US" sz="1000">
                <a:solidFill>
                  <a:schemeClr val="accent2"/>
                </a:solidFill>
              </a:rPr>
              <a:t> et </a:t>
            </a:r>
            <a:r>
              <a:rPr lang="en-US" sz="1000" err="1">
                <a:solidFill>
                  <a:schemeClr val="accent2"/>
                </a:solidFill>
              </a:rPr>
              <a:t>ord</a:t>
            </a:r>
            <a:r>
              <a:rPr lang="en-US" sz="1000">
                <a:solidFill>
                  <a:schemeClr val="accent2"/>
                </a:solidFill>
              </a:rPr>
              <a:t> i </a:t>
            </a:r>
            <a:r>
              <a:rPr lang="en-US" sz="1000" err="1">
                <a:solidFill>
                  <a:schemeClr val="accent2"/>
                </a:solidFill>
              </a:rPr>
              <a:t>en</a:t>
            </a:r>
            <a:r>
              <a:rPr lang="en-US" sz="1000">
                <a:solidFill>
                  <a:schemeClr val="accent2"/>
                </a:solidFill>
              </a:rPr>
              <a:t> </a:t>
            </a:r>
            <a:r>
              <a:rPr lang="en-US" sz="1000" err="1">
                <a:solidFill>
                  <a:schemeClr val="accent2"/>
                </a:solidFill>
              </a:rPr>
              <a:t>overskriften</a:t>
            </a:r>
            <a:r>
              <a:rPr lang="en-US" sz="1000">
                <a:solidFill>
                  <a:schemeClr val="accent2"/>
                </a:solidFill>
              </a:rPr>
              <a:t>, </a:t>
            </a:r>
            <a:r>
              <a:rPr lang="en-US" sz="1000" err="1">
                <a:solidFill>
                  <a:schemeClr val="accent2"/>
                </a:solidFill>
              </a:rPr>
              <a:t>hvis</a:t>
            </a:r>
            <a:r>
              <a:rPr lang="en-US" sz="1000">
                <a:solidFill>
                  <a:schemeClr val="accent2"/>
                </a:solidFill>
              </a:rPr>
              <a:t> du </a:t>
            </a:r>
            <a:r>
              <a:rPr lang="en-US" sz="1000" err="1">
                <a:solidFill>
                  <a:schemeClr val="accent2"/>
                </a:solidFill>
              </a:rPr>
              <a:t>synes</a:t>
            </a:r>
            <a:r>
              <a:rPr lang="en-US" sz="1000">
                <a:solidFill>
                  <a:schemeClr val="accent2"/>
                </a:solidFill>
              </a:rPr>
              <a:t> </a:t>
            </a:r>
            <a:r>
              <a:rPr lang="en-US" sz="1000" err="1">
                <a:solidFill>
                  <a:schemeClr val="accent2"/>
                </a:solidFill>
              </a:rPr>
              <a:t>dette</a:t>
            </a:r>
            <a:r>
              <a:rPr lang="en-US" sz="1000">
                <a:solidFill>
                  <a:schemeClr val="accent2"/>
                </a:solidFill>
              </a:rPr>
              <a:t> </a:t>
            </a:r>
            <a:r>
              <a:rPr lang="en-US" sz="1000" err="1">
                <a:solidFill>
                  <a:schemeClr val="accent2"/>
                </a:solidFill>
              </a:rPr>
              <a:t>ord</a:t>
            </a:r>
            <a:r>
              <a:rPr lang="en-US" sz="1000">
                <a:solidFill>
                  <a:schemeClr val="accent2"/>
                </a:solidFill>
              </a:rPr>
              <a:t> </a:t>
            </a:r>
            <a:r>
              <a:rPr lang="en-US" sz="1000" err="1">
                <a:solidFill>
                  <a:schemeClr val="accent2"/>
                </a:solidFill>
              </a:rPr>
              <a:t>skal</a:t>
            </a:r>
            <a:r>
              <a:rPr lang="en-US" sz="1000">
                <a:solidFill>
                  <a:schemeClr val="accent2"/>
                </a:solidFill>
              </a:rPr>
              <a:t> </a:t>
            </a:r>
            <a:r>
              <a:rPr lang="en-US" sz="1000" err="1">
                <a:solidFill>
                  <a:schemeClr val="accent2"/>
                </a:solidFill>
              </a:rPr>
              <a:t>stå</a:t>
            </a:r>
            <a:r>
              <a:rPr lang="en-US" sz="1000">
                <a:solidFill>
                  <a:schemeClr val="accent2"/>
                </a:solidFill>
              </a:rPr>
              <a:t> </a:t>
            </a:r>
            <a:r>
              <a:rPr lang="en-US" sz="1000" err="1">
                <a:solidFill>
                  <a:schemeClr val="accent2"/>
                </a:solidFill>
              </a:rPr>
              <a:t>særligt</a:t>
            </a:r>
            <a:r>
              <a:rPr lang="en-US" sz="1000">
                <a:solidFill>
                  <a:schemeClr val="accent2"/>
                </a:solidFill>
              </a:rPr>
              <a:t> </a:t>
            </a:r>
            <a:r>
              <a:rPr lang="en-US" sz="1000" err="1">
                <a:solidFill>
                  <a:schemeClr val="accent2"/>
                </a:solidFill>
              </a:rPr>
              <a:t>frem</a:t>
            </a:r>
            <a:r>
              <a:rPr lang="en-US" sz="100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r>
              <a:rPr lang="en-US" sz="1000">
                <a:solidFill>
                  <a:schemeClr val="accent2"/>
                </a:solidFill>
              </a:rPr>
              <a:t>Start med at </a:t>
            </a:r>
            <a:r>
              <a:rPr lang="en-US" sz="1000" err="1">
                <a:solidFill>
                  <a:schemeClr val="accent2"/>
                </a:solidFill>
              </a:rPr>
              <a:t>sætte</a:t>
            </a:r>
            <a:r>
              <a:rPr lang="en-US" sz="1000">
                <a:solidFill>
                  <a:schemeClr val="accent2"/>
                </a:solidFill>
              </a:rPr>
              <a:t> et </a:t>
            </a:r>
            <a:r>
              <a:rPr lang="en-US" sz="1000" err="1">
                <a:solidFill>
                  <a:schemeClr val="accent2"/>
                </a:solidFill>
              </a:rPr>
              <a:t>ekstra</a:t>
            </a:r>
            <a:r>
              <a:rPr lang="en-US" sz="1000">
                <a:solidFill>
                  <a:schemeClr val="accent2"/>
                </a:solidFill>
              </a:rPr>
              <a:t> </a:t>
            </a:r>
            <a:r>
              <a:rPr lang="en-US" sz="1000" err="1">
                <a:solidFill>
                  <a:schemeClr val="accent2"/>
                </a:solidFill>
              </a:rPr>
              <a:t>mellemrum</a:t>
            </a:r>
            <a:r>
              <a:rPr lang="en-US" sz="1000">
                <a:solidFill>
                  <a:schemeClr val="accent2"/>
                </a:solidFill>
              </a:rPr>
              <a:t> </a:t>
            </a:r>
            <a:r>
              <a:rPr lang="en-US" sz="1000" err="1">
                <a:solidFill>
                  <a:schemeClr val="accent2"/>
                </a:solidFill>
              </a:rPr>
              <a:t>før</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efter</a:t>
            </a:r>
            <a:r>
              <a:rPr lang="en-US" sz="1000">
                <a:solidFill>
                  <a:schemeClr val="accent2"/>
                </a:solidFill>
              </a:rPr>
              <a:t> </a:t>
            </a:r>
            <a:r>
              <a:rPr lang="en-US" sz="1000" err="1">
                <a:solidFill>
                  <a:schemeClr val="accent2"/>
                </a:solidFill>
              </a:rPr>
              <a:t>ordet</a:t>
            </a:r>
            <a:r>
              <a:rPr lang="en-US" sz="100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r>
              <a:rPr lang="en-US" sz="1000">
                <a:solidFill>
                  <a:schemeClr val="accent2"/>
                </a:solidFill>
              </a:rPr>
              <a:t>Marker </a:t>
            </a:r>
            <a:r>
              <a:rPr lang="en-US" sz="1000" err="1">
                <a:solidFill>
                  <a:schemeClr val="accent2"/>
                </a:solidFill>
              </a:rPr>
              <a:t>derefter</a:t>
            </a:r>
            <a:r>
              <a:rPr lang="en-US" sz="1000">
                <a:solidFill>
                  <a:schemeClr val="accent2"/>
                </a:solidFill>
              </a:rPr>
              <a:t> </a:t>
            </a:r>
            <a:r>
              <a:rPr lang="en-US" sz="1000" err="1">
                <a:solidFill>
                  <a:schemeClr val="accent2"/>
                </a:solidFill>
              </a:rPr>
              <a:t>ordet</a:t>
            </a:r>
            <a:r>
              <a:rPr lang="en-US" sz="1000">
                <a:solidFill>
                  <a:schemeClr val="accent2"/>
                </a:solidFill>
              </a:rPr>
              <a:t> </a:t>
            </a:r>
            <a:r>
              <a:rPr lang="en-US" sz="1000" err="1">
                <a:solidFill>
                  <a:schemeClr val="accent2"/>
                </a:solidFill>
              </a:rPr>
              <a:t>inkl</a:t>
            </a:r>
            <a:r>
              <a:rPr lang="en-US" sz="1000">
                <a:solidFill>
                  <a:schemeClr val="accent2"/>
                </a:solidFill>
              </a:rPr>
              <a:t>. de to </a:t>
            </a:r>
            <a:r>
              <a:rPr lang="en-US" sz="1000" err="1">
                <a:solidFill>
                  <a:schemeClr val="accent2"/>
                </a:solidFill>
              </a:rPr>
              <a:t>ekstra</a:t>
            </a:r>
            <a:r>
              <a:rPr lang="en-US" sz="1000">
                <a:solidFill>
                  <a:schemeClr val="accent2"/>
                </a:solidFill>
              </a:rPr>
              <a:t> </a:t>
            </a:r>
            <a:r>
              <a:rPr lang="en-US" sz="1000" err="1">
                <a:solidFill>
                  <a:schemeClr val="accent2"/>
                </a:solidFill>
              </a:rPr>
              <a:t>mellemrum</a:t>
            </a:r>
            <a:r>
              <a:rPr lang="en-US" sz="1000">
                <a:solidFill>
                  <a:schemeClr val="accent2"/>
                </a:solidFill>
              </a:rPr>
              <a:t> </a:t>
            </a:r>
            <a:r>
              <a:rPr lang="en-US" sz="1000" err="1">
                <a:solidFill>
                  <a:schemeClr val="accent2"/>
                </a:solidFill>
              </a:rPr>
              <a:t>omkring</a:t>
            </a:r>
            <a:r>
              <a:rPr lang="en-US" sz="1000">
                <a:solidFill>
                  <a:schemeClr val="accent2"/>
                </a:solidFill>
              </a:rPr>
              <a:t> </a:t>
            </a:r>
            <a:r>
              <a:rPr lang="en-US" sz="1000" err="1">
                <a:solidFill>
                  <a:schemeClr val="accent2"/>
                </a:solidFill>
              </a:rPr>
              <a:t>ordet</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vælg</a:t>
            </a:r>
            <a:r>
              <a:rPr lang="en-US" sz="1000">
                <a:solidFill>
                  <a:schemeClr val="accent2"/>
                </a:solidFill>
              </a:rPr>
              <a:t> sort under </a:t>
            </a:r>
            <a:r>
              <a:rPr lang="en-US" sz="1000" err="1">
                <a:solidFill>
                  <a:schemeClr val="accent2"/>
                </a:solidFill>
              </a:rPr>
              <a:t>knappen</a:t>
            </a:r>
            <a:r>
              <a:rPr lang="en-US" sz="1000">
                <a:solidFill>
                  <a:schemeClr val="accent2"/>
                </a:solidFill>
              </a:rPr>
              <a:t> </a:t>
            </a:r>
            <a:r>
              <a:rPr lang="en-US" sz="1000" b="1" err="1">
                <a:solidFill>
                  <a:schemeClr val="accent2"/>
                </a:solidFill>
              </a:rPr>
              <a:t>Fremhæv</a:t>
            </a:r>
            <a:r>
              <a:rPr lang="en-US" sz="1000" b="1">
                <a:solidFill>
                  <a:schemeClr val="accent2"/>
                </a:solidFill>
              </a:rPr>
              <a:t> </a:t>
            </a:r>
            <a:r>
              <a:rPr lang="en-US" sz="1000" b="1" err="1">
                <a:solidFill>
                  <a:schemeClr val="accent2"/>
                </a:solidFill>
              </a:rPr>
              <a:t>tekstfarve</a:t>
            </a:r>
            <a:r>
              <a:rPr lang="en-US" sz="1000">
                <a:solidFill>
                  <a:schemeClr val="accent2"/>
                </a:solidFill>
              </a:rPr>
              <a:t> i </a:t>
            </a:r>
            <a:r>
              <a:rPr lang="en-US" sz="1000" err="1">
                <a:solidFill>
                  <a:schemeClr val="accent2"/>
                </a:solidFill>
              </a:rPr>
              <a:t>topmenuen</a:t>
            </a:r>
            <a:r>
              <a:rPr lang="en-US" sz="100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endParaRPr lang="en-US" sz="100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endParaRPr lang="en-US" sz="100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endParaRPr lang="en-US" sz="100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r>
              <a:rPr lang="en-US" sz="1000" err="1">
                <a:solidFill>
                  <a:schemeClr val="accent2"/>
                </a:solidFill>
              </a:rPr>
              <a:t>Herefter</a:t>
            </a:r>
            <a:r>
              <a:rPr lang="en-US" sz="1000">
                <a:solidFill>
                  <a:schemeClr val="accent2"/>
                </a:solidFill>
              </a:rPr>
              <a:t> </a:t>
            </a:r>
            <a:r>
              <a:rPr lang="en-US" sz="1000" err="1">
                <a:solidFill>
                  <a:schemeClr val="accent2"/>
                </a:solidFill>
              </a:rPr>
              <a:t>markeret</a:t>
            </a:r>
            <a:r>
              <a:rPr lang="en-US" sz="1000">
                <a:solidFill>
                  <a:schemeClr val="accent2"/>
                </a:solidFill>
              </a:rPr>
              <a:t> du </a:t>
            </a:r>
            <a:r>
              <a:rPr lang="en-US" sz="1000" err="1">
                <a:solidFill>
                  <a:schemeClr val="accent2"/>
                </a:solidFill>
              </a:rPr>
              <a:t>ordet</a:t>
            </a:r>
            <a:r>
              <a:rPr lang="en-US" sz="1000">
                <a:solidFill>
                  <a:schemeClr val="accent2"/>
                </a:solidFill>
              </a:rPr>
              <a:t> </a:t>
            </a:r>
            <a:r>
              <a:rPr lang="en-US" sz="1000" err="1">
                <a:solidFill>
                  <a:schemeClr val="accent2"/>
                </a:solidFill>
              </a:rPr>
              <a:t>igen</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ændrer</a:t>
            </a:r>
            <a:r>
              <a:rPr lang="en-US" sz="1000">
                <a:solidFill>
                  <a:schemeClr val="accent2"/>
                </a:solidFill>
              </a:rPr>
              <a:t> </a:t>
            </a:r>
            <a:r>
              <a:rPr lang="en-US" sz="1000" err="1">
                <a:solidFill>
                  <a:schemeClr val="accent2"/>
                </a:solidFill>
              </a:rPr>
              <a:t>ordets</a:t>
            </a:r>
            <a:r>
              <a:rPr lang="en-US" sz="1000">
                <a:solidFill>
                  <a:schemeClr val="accent2"/>
                </a:solidFill>
              </a:rPr>
              <a:t> </a:t>
            </a:r>
            <a:r>
              <a:rPr lang="en-US" sz="1000" err="1">
                <a:solidFill>
                  <a:schemeClr val="accent2"/>
                </a:solidFill>
              </a:rPr>
              <a:t>skriftfarve</a:t>
            </a:r>
            <a:r>
              <a:rPr lang="en-US" sz="1000">
                <a:solidFill>
                  <a:schemeClr val="accent2"/>
                </a:solidFill>
              </a:rPr>
              <a:t> </a:t>
            </a:r>
            <a:r>
              <a:rPr lang="en-US" sz="1000" err="1">
                <a:solidFill>
                  <a:schemeClr val="accent2"/>
                </a:solidFill>
              </a:rPr>
              <a:t>til</a:t>
            </a:r>
            <a:r>
              <a:rPr lang="en-US" sz="1000">
                <a:solidFill>
                  <a:schemeClr val="accent2"/>
                </a:solidFill>
              </a:rPr>
              <a:t> </a:t>
            </a:r>
            <a:r>
              <a:rPr lang="en-US" sz="1000" err="1">
                <a:solidFill>
                  <a:schemeClr val="accent2"/>
                </a:solidFill>
              </a:rPr>
              <a:t>hvid</a:t>
            </a:r>
            <a:r>
              <a:rPr lang="en-US" sz="1000">
                <a:solidFill>
                  <a:schemeClr val="accent2"/>
                </a:solidFill>
              </a:rPr>
              <a:t>.</a:t>
            </a:r>
            <a:endParaRPr lang="en-GB" sz="1000" err="1">
              <a:solidFill>
                <a:schemeClr val="accent2"/>
              </a:solidFill>
            </a:endParaRPr>
          </a:p>
        </p:txBody>
      </p:sp>
      <p:sp>
        <p:nvSpPr>
          <p:cNvPr id="41" name="TextBox 40">
            <a:extLst>
              <a:ext uri="{FF2B5EF4-FFF2-40B4-BE49-F238E27FC236}">
                <a16:creationId xmlns:a16="http://schemas.microsoft.com/office/drawing/2014/main" id="{AFBEF7CA-F2B1-A6E7-150F-84BD25F9F8E2}"/>
              </a:ext>
            </a:extLst>
          </p:cNvPr>
          <p:cNvSpPr txBox="1"/>
          <p:nvPr userDrawn="1"/>
        </p:nvSpPr>
        <p:spPr>
          <a:xfrm>
            <a:off x="4341256" y="1806388"/>
            <a:ext cx="3603443" cy="450233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FARVER OG FIGURER</a:t>
            </a:r>
          </a:p>
          <a:p>
            <a:pPr marL="0" indent="0" algn="l">
              <a:lnSpc>
                <a:spcPct val="110000"/>
              </a:lnSpc>
              <a:spcBef>
                <a:spcPts val="1200"/>
              </a:spcBef>
              <a:buSzPct val="80000"/>
              <a:buFont typeface="Arial" panose="020B0604020202020204" pitchFamily="34" charset="0"/>
              <a:buNone/>
            </a:pPr>
            <a:r>
              <a:rPr lang="en-US" sz="1000" err="1">
                <a:solidFill>
                  <a:schemeClr val="accent2"/>
                </a:solidFill>
              </a:rPr>
              <a:t>Børns</a:t>
            </a:r>
            <a:r>
              <a:rPr lang="en-US" sz="1000">
                <a:solidFill>
                  <a:schemeClr val="accent2"/>
                </a:solidFill>
              </a:rPr>
              <a:t> </a:t>
            </a:r>
            <a:r>
              <a:rPr lang="en-US" sz="1000" err="1">
                <a:solidFill>
                  <a:schemeClr val="accent2"/>
                </a:solidFill>
              </a:rPr>
              <a:t>Vilkårs</a:t>
            </a:r>
            <a:r>
              <a:rPr lang="en-US" sz="1000">
                <a:solidFill>
                  <a:schemeClr val="accent2"/>
                </a:solidFill>
              </a:rPr>
              <a:t> </a:t>
            </a:r>
            <a:r>
              <a:rPr lang="en-US" sz="1000" err="1">
                <a:solidFill>
                  <a:schemeClr val="accent2"/>
                </a:solidFill>
              </a:rPr>
              <a:t>officielle</a:t>
            </a:r>
            <a:r>
              <a:rPr lang="en-US" sz="1000">
                <a:solidFill>
                  <a:schemeClr val="accent2"/>
                </a:solidFill>
              </a:rPr>
              <a:t> </a:t>
            </a:r>
            <a:r>
              <a:rPr lang="en-US" sz="1000" err="1">
                <a:solidFill>
                  <a:schemeClr val="accent2"/>
                </a:solidFill>
              </a:rPr>
              <a:t>farver</a:t>
            </a:r>
            <a:r>
              <a:rPr lang="en-US" sz="1000">
                <a:solidFill>
                  <a:schemeClr val="accent2"/>
                </a:solidFill>
              </a:rPr>
              <a:t> er </a:t>
            </a:r>
            <a:r>
              <a:rPr lang="en-US" sz="1000" err="1">
                <a:solidFill>
                  <a:schemeClr val="accent2"/>
                </a:solidFill>
              </a:rPr>
              <a:t>indlejret</a:t>
            </a:r>
            <a:r>
              <a:rPr lang="en-US" sz="1000">
                <a:solidFill>
                  <a:schemeClr val="accent2"/>
                </a:solidFill>
              </a:rPr>
              <a:t> </a:t>
            </a:r>
            <a:r>
              <a:rPr lang="en-US" sz="1000" err="1">
                <a:solidFill>
                  <a:schemeClr val="accent2"/>
                </a:solidFill>
              </a:rPr>
              <a:t>i</a:t>
            </a:r>
            <a:r>
              <a:rPr lang="en-US" sz="1000">
                <a:solidFill>
                  <a:schemeClr val="accent2"/>
                </a:solidFill>
              </a:rPr>
              <a:t> PowerPoint-</a:t>
            </a:r>
            <a:r>
              <a:rPr lang="en-US" sz="1000" err="1">
                <a:solidFill>
                  <a:schemeClr val="accent2"/>
                </a:solidFill>
              </a:rPr>
              <a:t>skabelonen</a:t>
            </a:r>
            <a:r>
              <a:rPr lang="en-US" sz="1000">
                <a:solidFill>
                  <a:schemeClr val="accent2"/>
                </a:solidFill>
              </a:rPr>
              <a:t>. </a:t>
            </a:r>
          </a:p>
          <a:p>
            <a:pPr marL="0" indent="0" algn="l">
              <a:lnSpc>
                <a:spcPct val="110000"/>
              </a:lnSpc>
              <a:spcBef>
                <a:spcPts val="1200"/>
              </a:spcBef>
              <a:buSzPct val="80000"/>
              <a:buFont typeface="Arial" panose="020B0604020202020204" pitchFamily="34" charset="0"/>
              <a:buNone/>
            </a:pPr>
            <a:r>
              <a:rPr lang="en-US" sz="1000" err="1">
                <a:solidFill>
                  <a:schemeClr val="accent2"/>
                </a:solidFill>
              </a:rPr>
              <a:t>Nogle</a:t>
            </a:r>
            <a:r>
              <a:rPr lang="en-US" sz="1000">
                <a:solidFill>
                  <a:schemeClr val="accent2"/>
                </a:solidFill>
              </a:rPr>
              <a:t> slides </a:t>
            </a:r>
            <a:r>
              <a:rPr lang="en-US" sz="1000" err="1">
                <a:solidFill>
                  <a:schemeClr val="accent2"/>
                </a:solidFill>
              </a:rPr>
              <a:t>indeholder</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err="1">
                <a:solidFill>
                  <a:schemeClr val="accent2"/>
                </a:solidFill>
              </a:rPr>
              <a:t>farvet</a:t>
            </a:r>
            <a:r>
              <a:rPr lang="en-US" sz="1000">
                <a:solidFill>
                  <a:schemeClr val="accent2"/>
                </a:solidFill>
              </a:rPr>
              <a:t> </a:t>
            </a:r>
            <a:r>
              <a:rPr lang="en-US" sz="1000" err="1">
                <a:solidFill>
                  <a:schemeClr val="accent2"/>
                </a:solidFill>
              </a:rPr>
              <a:t>kasse</a:t>
            </a:r>
            <a:r>
              <a:rPr lang="en-US" sz="1000">
                <a:solidFill>
                  <a:schemeClr val="accent2"/>
                </a:solidFill>
              </a:rPr>
              <a:t> </a:t>
            </a:r>
            <a:r>
              <a:rPr lang="en-US" sz="1000" err="1">
                <a:solidFill>
                  <a:schemeClr val="accent2"/>
                </a:solidFill>
              </a:rPr>
              <a:t>til</a:t>
            </a:r>
            <a:r>
              <a:rPr lang="en-US" sz="1000">
                <a:solidFill>
                  <a:schemeClr val="accent2"/>
                </a:solidFill>
              </a:rPr>
              <a:t> </a:t>
            </a:r>
            <a:r>
              <a:rPr lang="en-US" sz="1000" err="1">
                <a:solidFill>
                  <a:schemeClr val="accent2"/>
                </a:solidFill>
              </a:rPr>
              <a:t>tekst</a:t>
            </a:r>
            <a:r>
              <a:rPr lang="en-US" sz="1000">
                <a:solidFill>
                  <a:schemeClr val="accent2"/>
                </a:solidFill>
              </a:rPr>
              <a:t> </a:t>
            </a:r>
            <a:r>
              <a:rPr lang="en-US" sz="1000" err="1">
                <a:solidFill>
                  <a:schemeClr val="accent2"/>
                </a:solidFill>
              </a:rPr>
              <a:t>eller</a:t>
            </a:r>
            <a:r>
              <a:rPr lang="en-US" sz="1000">
                <a:solidFill>
                  <a:schemeClr val="accent2"/>
                </a:solidFill>
              </a:rPr>
              <a:t> </a:t>
            </a:r>
            <a:r>
              <a:rPr lang="en-US" sz="1000" err="1">
                <a:solidFill>
                  <a:schemeClr val="accent2"/>
                </a:solidFill>
              </a:rPr>
              <a:t>citat</a:t>
            </a:r>
            <a:r>
              <a:rPr lang="en-US" sz="1000">
                <a:solidFill>
                  <a:schemeClr val="accent2"/>
                </a:solidFill>
              </a:rPr>
              <a:t>. Den </a:t>
            </a:r>
            <a:r>
              <a:rPr lang="en-US" sz="1000" err="1">
                <a:solidFill>
                  <a:schemeClr val="accent2"/>
                </a:solidFill>
              </a:rPr>
              <a:t>kan</a:t>
            </a:r>
            <a:r>
              <a:rPr lang="en-US" sz="1000">
                <a:solidFill>
                  <a:schemeClr val="accent2"/>
                </a:solidFill>
              </a:rPr>
              <a:t> du </a:t>
            </a:r>
            <a:r>
              <a:rPr lang="en-US" sz="1000" err="1">
                <a:solidFill>
                  <a:schemeClr val="accent2"/>
                </a:solidFill>
              </a:rPr>
              <a:t>ændre</a:t>
            </a:r>
            <a:r>
              <a:rPr lang="en-US" sz="1000">
                <a:solidFill>
                  <a:schemeClr val="accent2"/>
                </a:solidFill>
              </a:rPr>
              <a:t> </a:t>
            </a:r>
            <a:r>
              <a:rPr lang="en-US" sz="1000" err="1">
                <a:solidFill>
                  <a:schemeClr val="accent2"/>
                </a:solidFill>
              </a:rPr>
              <a:t>farven</a:t>
            </a:r>
            <a:r>
              <a:rPr lang="en-US" sz="1000">
                <a:solidFill>
                  <a:schemeClr val="accent2"/>
                </a:solidFill>
              </a:rPr>
              <a:t> </a:t>
            </a:r>
            <a:r>
              <a:rPr lang="en-US" sz="1000" err="1">
                <a:solidFill>
                  <a:schemeClr val="accent2"/>
                </a:solidFill>
              </a:rPr>
              <a:t>på</a:t>
            </a:r>
            <a:r>
              <a:rPr lang="en-US" sz="1000">
                <a:solidFill>
                  <a:schemeClr val="accent2"/>
                </a:solidFill>
              </a:rPr>
              <a:t> </a:t>
            </a:r>
            <a:r>
              <a:rPr lang="en-US" sz="1000" err="1">
                <a:solidFill>
                  <a:schemeClr val="accent2"/>
                </a:solidFill>
              </a:rPr>
              <a:t>ved</a:t>
            </a:r>
            <a:r>
              <a:rPr lang="en-US" sz="1000">
                <a:solidFill>
                  <a:schemeClr val="accent2"/>
                </a:solidFill>
              </a:rPr>
              <a:t> at </a:t>
            </a:r>
            <a:r>
              <a:rPr lang="en-US" sz="1000" err="1">
                <a:solidFill>
                  <a:schemeClr val="accent2"/>
                </a:solidFill>
              </a:rPr>
              <a:t>markere</a:t>
            </a:r>
            <a:r>
              <a:rPr lang="en-US" sz="1000">
                <a:solidFill>
                  <a:schemeClr val="accent2"/>
                </a:solidFill>
              </a:rPr>
              <a:t> </a:t>
            </a:r>
            <a:r>
              <a:rPr lang="en-US" sz="1000" err="1">
                <a:solidFill>
                  <a:schemeClr val="accent2"/>
                </a:solidFill>
              </a:rPr>
              <a:t>boksen</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herefter</a:t>
            </a:r>
            <a:r>
              <a:rPr lang="en-US" sz="1000">
                <a:solidFill>
                  <a:schemeClr val="accent2"/>
                </a:solidFill>
              </a:rPr>
              <a:t> </a:t>
            </a:r>
            <a:r>
              <a:rPr lang="en-US" sz="1000" err="1">
                <a:solidFill>
                  <a:schemeClr val="accent2"/>
                </a:solidFill>
              </a:rPr>
              <a:t>vælge</a:t>
            </a:r>
            <a:r>
              <a:rPr lang="en-US" sz="1000">
                <a:solidFill>
                  <a:schemeClr val="accent2"/>
                </a:solidFill>
              </a:rPr>
              <a:t> </a:t>
            </a:r>
            <a:r>
              <a:rPr lang="en-US" sz="1000" b="1" err="1">
                <a:solidFill>
                  <a:schemeClr val="accent2"/>
                </a:solidFill>
              </a:rPr>
              <a:t>Figurformat</a:t>
            </a:r>
            <a:r>
              <a:rPr lang="en-US" sz="1000">
                <a:solidFill>
                  <a:schemeClr val="accent2"/>
                </a:solidFill>
              </a:rPr>
              <a:t> </a:t>
            </a:r>
            <a:r>
              <a:rPr lang="en-US" sz="1000">
                <a:solidFill>
                  <a:schemeClr val="accent2"/>
                </a:solidFill>
                <a:sym typeface="Wingdings" panose="05000000000000000000" pitchFamily="2" charset="2"/>
              </a:rPr>
              <a:t> </a:t>
            </a:r>
            <a:r>
              <a:rPr lang="en-US" sz="1000" b="1" err="1">
                <a:solidFill>
                  <a:schemeClr val="accent2"/>
                </a:solidFill>
                <a:sym typeface="Wingdings" panose="05000000000000000000" pitchFamily="2" charset="2"/>
              </a:rPr>
              <a:t>Udfyldningsfarve</a:t>
            </a:r>
            <a:r>
              <a:rPr lang="en-US" sz="1000" b="1">
                <a:solidFill>
                  <a:schemeClr val="accent2"/>
                </a:solidFill>
                <a:sym typeface="Wingdings" panose="05000000000000000000" pitchFamily="2" charset="2"/>
              </a:rPr>
              <a:t> </a:t>
            </a:r>
            <a:r>
              <a:rPr lang="en-US" sz="1000" b="1" err="1">
                <a:solidFill>
                  <a:schemeClr val="accent2"/>
                </a:solidFill>
                <a:sym typeface="Wingdings" panose="05000000000000000000" pitchFamily="2" charset="2"/>
              </a:rPr>
              <a:t>til</a:t>
            </a:r>
            <a:r>
              <a:rPr lang="en-US" sz="1000" b="1">
                <a:solidFill>
                  <a:schemeClr val="accent2"/>
                </a:solidFill>
                <a:sym typeface="Wingdings" panose="05000000000000000000" pitchFamily="2" charset="2"/>
              </a:rPr>
              <a:t> </a:t>
            </a:r>
            <a:r>
              <a:rPr lang="en-US" sz="1000" b="1" err="1">
                <a:solidFill>
                  <a:schemeClr val="accent2"/>
                </a:solidFill>
                <a:sym typeface="Wingdings" panose="05000000000000000000" pitchFamily="2" charset="2"/>
              </a:rPr>
              <a:t>figur</a:t>
            </a:r>
            <a:r>
              <a:rPr lang="en-US" sz="1000">
                <a:solidFill>
                  <a:schemeClr val="accent2"/>
                </a:solidFill>
                <a:sym typeface="Wingdings" panose="05000000000000000000" pitchFamily="2" charset="2"/>
              </a:rPr>
              <a:t>. </a:t>
            </a:r>
          </a:p>
          <a:p>
            <a:pPr marL="0" indent="0" algn="l">
              <a:lnSpc>
                <a:spcPct val="110000"/>
              </a:lnSpc>
              <a:spcBef>
                <a:spcPts val="1200"/>
              </a:spcBef>
              <a:buSzPct val="80000"/>
              <a:buFont typeface="Arial" panose="020B0604020202020204" pitchFamily="34" charset="0"/>
              <a:buNone/>
            </a:pPr>
            <a:r>
              <a:rPr lang="en-US" sz="1000">
                <a:solidFill>
                  <a:schemeClr val="accent2"/>
                </a:solidFill>
                <a:sym typeface="Wingdings" panose="05000000000000000000" pitchFamily="2" charset="2"/>
              </a:rPr>
              <a:t>NB. </a:t>
            </a:r>
            <a:r>
              <a:rPr lang="en-US" sz="1000">
                <a:solidFill>
                  <a:schemeClr val="accent2"/>
                </a:solidFill>
              </a:rPr>
              <a:t>Det er </a:t>
            </a:r>
            <a:r>
              <a:rPr lang="en-US" sz="1000" err="1">
                <a:solidFill>
                  <a:schemeClr val="accent2"/>
                </a:solidFill>
              </a:rPr>
              <a:t>vigtigt</a:t>
            </a:r>
            <a:r>
              <a:rPr lang="en-US" sz="1000">
                <a:solidFill>
                  <a:schemeClr val="accent2"/>
                </a:solidFill>
              </a:rPr>
              <a:t>, at du </a:t>
            </a:r>
            <a:r>
              <a:rPr lang="en-US" sz="1000" err="1">
                <a:solidFill>
                  <a:schemeClr val="accent2"/>
                </a:solidFill>
              </a:rPr>
              <a:t>vælger</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b="0">
                <a:solidFill>
                  <a:schemeClr val="accent2"/>
                </a:solidFill>
              </a:rPr>
              <a:t>Børns Vilkår </a:t>
            </a:r>
            <a:r>
              <a:rPr lang="en-US" sz="1000" b="1" err="1">
                <a:solidFill>
                  <a:schemeClr val="accent2"/>
                </a:solidFill>
              </a:rPr>
              <a:t>Temafarve</a:t>
            </a:r>
            <a:r>
              <a:rPr lang="en-US" sz="1000" b="1">
                <a:solidFill>
                  <a:schemeClr val="accent2"/>
                </a:solidFill>
              </a:rPr>
              <a:t>. </a:t>
            </a:r>
            <a:r>
              <a:rPr lang="en-US" sz="1000" b="0">
                <a:solidFill>
                  <a:schemeClr val="accent2"/>
                </a:solidFill>
              </a:rPr>
              <a:t>Dem </a:t>
            </a:r>
            <a:r>
              <a:rPr lang="en-US" sz="1000">
                <a:solidFill>
                  <a:schemeClr val="accent2"/>
                </a:solidFill>
              </a:rPr>
              <a:t>finder du under </a:t>
            </a:r>
            <a:r>
              <a:rPr lang="en-US" sz="1000" err="1">
                <a:solidFill>
                  <a:schemeClr val="accent2"/>
                </a:solidFill>
              </a:rPr>
              <a:t>menupunktet</a:t>
            </a:r>
            <a:r>
              <a:rPr lang="en-US" sz="1000">
                <a:solidFill>
                  <a:schemeClr val="accent2"/>
                </a:solidFill>
              </a:rPr>
              <a:t> </a:t>
            </a:r>
            <a:r>
              <a:rPr lang="en-US" sz="1000" b="1" err="1">
                <a:solidFill>
                  <a:schemeClr val="accent2"/>
                </a:solidFill>
              </a:rPr>
              <a:t>Udfyldningsfarve</a:t>
            </a:r>
            <a:r>
              <a:rPr lang="en-US" sz="1000" b="1">
                <a:solidFill>
                  <a:schemeClr val="accent2"/>
                </a:solidFill>
              </a:rPr>
              <a:t> </a:t>
            </a:r>
            <a:r>
              <a:rPr lang="en-US" sz="1000" b="1" err="1">
                <a:solidFill>
                  <a:schemeClr val="accent2"/>
                </a:solidFill>
              </a:rPr>
              <a:t>til</a:t>
            </a:r>
            <a:r>
              <a:rPr lang="en-US" sz="1000" b="1">
                <a:solidFill>
                  <a:schemeClr val="accent2"/>
                </a:solidFill>
              </a:rPr>
              <a:t> </a:t>
            </a:r>
            <a:r>
              <a:rPr lang="en-US" sz="1000" b="1" err="1">
                <a:solidFill>
                  <a:schemeClr val="accent2"/>
                </a:solidFill>
              </a:rPr>
              <a:t>figur</a:t>
            </a:r>
            <a:r>
              <a:rPr lang="en-US" sz="1000">
                <a:solidFill>
                  <a:schemeClr val="accent2"/>
                </a:solidFill>
              </a:rPr>
              <a:t>:</a:t>
            </a: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r>
              <a:rPr lang="en-US" sz="1000">
                <a:solidFill>
                  <a:schemeClr val="accent2"/>
                </a:solidFill>
              </a:rPr>
              <a:t>I </a:t>
            </a:r>
            <a:r>
              <a:rPr lang="en-US" sz="1000" err="1">
                <a:solidFill>
                  <a:schemeClr val="accent2"/>
                </a:solidFill>
              </a:rPr>
              <a:t>præsentationen</a:t>
            </a:r>
            <a:r>
              <a:rPr lang="en-US" sz="1000">
                <a:solidFill>
                  <a:schemeClr val="accent2"/>
                </a:solidFill>
              </a:rPr>
              <a:t> finder du </a:t>
            </a:r>
            <a:r>
              <a:rPr lang="en-US" sz="1000" err="1">
                <a:solidFill>
                  <a:schemeClr val="accent2"/>
                </a:solidFill>
              </a:rPr>
              <a:t>en</a:t>
            </a:r>
            <a:r>
              <a:rPr lang="en-US" sz="1000">
                <a:solidFill>
                  <a:schemeClr val="accent2"/>
                </a:solidFill>
              </a:rPr>
              <a:t> </a:t>
            </a:r>
            <a:r>
              <a:rPr lang="en-US" sz="1000" err="1">
                <a:solidFill>
                  <a:schemeClr val="accent2"/>
                </a:solidFill>
              </a:rPr>
              <a:t>række</a:t>
            </a:r>
            <a:r>
              <a:rPr lang="en-US" sz="1000">
                <a:solidFill>
                  <a:schemeClr val="accent2"/>
                </a:solidFill>
              </a:rPr>
              <a:t> slides med </a:t>
            </a:r>
            <a:r>
              <a:rPr lang="en-US" sz="1000" b="1">
                <a:solidFill>
                  <a:schemeClr val="accent2"/>
                </a:solidFill>
              </a:rPr>
              <a:t>BV-</a:t>
            </a:r>
            <a:r>
              <a:rPr lang="en-US" sz="1000" b="1" err="1">
                <a:solidFill>
                  <a:schemeClr val="accent2"/>
                </a:solidFill>
              </a:rPr>
              <a:t>ikoner</a:t>
            </a:r>
            <a:r>
              <a:rPr lang="en-US" sz="1000">
                <a:solidFill>
                  <a:schemeClr val="accent2"/>
                </a:solidFill>
              </a:rPr>
              <a:t>. Disse </a:t>
            </a:r>
            <a:r>
              <a:rPr lang="en-US" sz="1000" err="1">
                <a:solidFill>
                  <a:schemeClr val="accent2"/>
                </a:solidFill>
              </a:rPr>
              <a:t>kan</a:t>
            </a:r>
            <a:r>
              <a:rPr lang="en-US" sz="1000">
                <a:solidFill>
                  <a:schemeClr val="accent2"/>
                </a:solidFill>
              </a:rPr>
              <a:t> du </a:t>
            </a:r>
            <a:r>
              <a:rPr lang="en-US" sz="1000" err="1">
                <a:solidFill>
                  <a:schemeClr val="accent2"/>
                </a:solidFill>
              </a:rPr>
              <a:t>også</a:t>
            </a:r>
            <a:r>
              <a:rPr lang="en-US" sz="1000">
                <a:solidFill>
                  <a:schemeClr val="accent2"/>
                </a:solidFill>
              </a:rPr>
              <a:t> </a:t>
            </a:r>
            <a:r>
              <a:rPr lang="en-US" sz="1000" err="1">
                <a:solidFill>
                  <a:schemeClr val="accent2"/>
                </a:solidFill>
              </a:rPr>
              <a:t>ændre</a:t>
            </a:r>
            <a:r>
              <a:rPr lang="en-US" sz="1000">
                <a:solidFill>
                  <a:schemeClr val="accent2"/>
                </a:solidFill>
              </a:rPr>
              <a:t> </a:t>
            </a:r>
            <a:r>
              <a:rPr lang="en-US" sz="1000" err="1">
                <a:solidFill>
                  <a:schemeClr val="accent2"/>
                </a:solidFill>
              </a:rPr>
              <a:t>farven</a:t>
            </a:r>
            <a:r>
              <a:rPr lang="en-US" sz="1000">
                <a:solidFill>
                  <a:schemeClr val="accent2"/>
                </a:solidFill>
              </a:rPr>
              <a:t> </a:t>
            </a:r>
            <a:r>
              <a:rPr lang="en-US" sz="1000" err="1">
                <a:solidFill>
                  <a:schemeClr val="accent2"/>
                </a:solidFill>
              </a:rPr>
              <a:t>på</a:t>
            </a:r>
            <a:r>
              <a:rPr lang="en-US" sz="1000">
                <a:solidFill>
                  <a:schemeClr val="accent2"/>
                </a:solidFill>
              </a:rPr>
              <a:t> </a:t>
            </a:r>
            <a:r>
              <a:rPr lang="en-US" sz="1000" err="1">
                <a:solidFill>
                  <a:schemeClr val="accent2"/>
                </a:solidFill>
              </a:rPr>
              <a:t>ved</a:t>
            </a:r>
            <a:r>
              <a:rPr lang="en-US" sz="1000">
                <a:solidFill>
                  <a:schemeClr val="accent2"/>
                </a:solidFill>
              </a:rPr>
              <a:t> at </a:t>
            </a:r>
            <a:r>
              <a:rPr lang="en-US" sz="1000" err="1">
                <a:solidFill>
                  <a:schemeClr val="accent2"/>
                </a:solidFill>
              </a:rPr>
              <a:t>følge</a:t>
            </a:r>
            <a:r>
              <a:rPr lang="en-US" sz="1000">
                <a:solidFill>
                  <a:schemeClr val="accent2"/>
                </a:solidFill>
              </a:rPr>
              <a:t> procedure </a:t>
            </a:r>
            <a:r>
              <a:rPr lang="en-US" sz="1000" err="1">
                <a:solidFill>
                  <a:schemeClr val="accent2"/>
                </a:solidFill>
              </a:rPr>
              <a:t>ovenfor</a:t>
            </a:r>
            <a:r>
              <a:rPr lang="en-US" sz="1000">
                <a:solidFill>
                  <a:schemeClr val="accent2"/>
                </a:solidFill>
              </a:rPr>
              <a:t>. Skal du </a:t>
            </a:r>
            <a:r>
              <a:rPr lang="en-US" sz="1000" err="1">
                <a:solidFill>
                  <a:schemeClr val="accent2"/>
                </a:solidFill>
              </a:rPr>
              <a:t>ændre</a:t>
            </a:r>
            <a:r>
              <a:rPr lang="en-US" sz="1000">
                <a:solidFill>
                  <a:schemeClr val="accent2"/>
                </a:solidFill>
              </a:rPr>
              <a:t> </a:t>
            </a:r>
            <a:r>
              <a:rPr lang="en-US" sz="1000" err="1">
                <a:solidFill>
                  <a:schemeClr val="accent2"/>
                </a:solidFill>
              </a:rPr>
              <a:t>størrelsen</a:t>
            </a:r>
            <a:r>
              <a:rPr lang="en-US" sz="1000">
                <a:solidFill>
                  <a:schemeClr val="accent2"/>
                </a:solidFill>
              </a:rPr>
              <a:t> </a:t>
            </a:r>
            <a:r>
              <a:rPr lang="en-US" sz="1000" err="1">
                <a:solidFill>
                  <a:schemeClr val="accent2"/>
                </a:solidFill>
              </a:rPr>
              <a:t>på</a:t>
            </a:r>
            <a:r>
              <a:rPr lang="en-US" sz="1000">
                <a:solidFill>
                  <a:schemeClr val="accent2"/>
                </a:solidFill>
              </a:rPr>
              <a:t> et  ikon, </a:t>
            </a:r>
            <a:r>
              <a:rPr lang="en-US" sz="1000" err="1">
                <a:solidFill>
                  <a:schemeClr val="accent2"/>
                </a:solidFill>
              </a:rPr>
              <a:t>så</a:t>
            </a:r>
            <a:r>
              <a:rPr lang="en-US" sz="1000">
                <a:solidFill>
                  <a:schemeClr val="accent2"/>
                </a:solidFill>
              </a:rPr>
              <a:t> husk at </a:t>
            </a:r>
            <a:r>
              <a:rPr lang="en-US" sz="1000" err="1">
                <a:solidFill>
                  <a:schemeClr val="accent2"/>
                </a:solidFill>
              </a:rPr>
              <a:t>holde</a:t>
            </a:r>
            <a:r>
              <a:rPr lang="en-US" sz="1000">
                <a:solidFill>
                  <a:schemeClr val="accent2"/>
                </a:solidFill>
              </a:rPr>
              <a:t> </a:t>
            </a:r>
            <a:r>
              <a:rPr lang="en-US" sz="1000" b="1">
                <a:solidFill>
                  <a:schemeClr val="accent2"/>
                </a:solidFill>
              </a:rPr>
              <a:t>SHIFT</a:t>
            </a:r>
            <a:r>
              <a:rPr lang="en-US" sz="1000">
                <a:solidFill>
                  <a:schemeClr val="accent2"/>
                </a:solidFill>
              </a:rPr>
              <a:t> </a:t>
            </a:r>
            <a:r>
              <a:rPr lang="en-US" sz="1000" err="1">
                <a:solidFill>
                  <a:schemeClr val="accent2"/>
                </a:solidFill>
              </a:rPr>
              <a:t>nede</a:t>
            </a:r>
            <a:r>
              <a:rPr lang="en-US" sz="1000">
                <a:solidFill>
                  <a:schemeClr val="accent2"/>
                </a:solidFill>
              </a:rPr>
              <a:t>, </a:t>
            </a:r>
            <a:r>
              <a:rPr lang="en-US" sz="1000" err="1">
                <a:solidFill>
                  <a:schemeClr val="accent2"/>
                </a:solidFill>
              </a:rPr>
              <a:t>mens</a:t>
            </a:r>
            <a:r>
              <a:rPr lang="en-US" sz="1000">
                <a:solidFill>
                  <a:schemeClr val="accent2"/>
                </a:solidFill>
              </a:rPr>
              <a:t> du </a:t>
            </a:r>
            <a:r>
              <a:rPr lang="en-US" sz="1000" err="1">
                <a:solidFill>
                  <a:schemeClr val="accent2"/>
                </a:solidFill>
              </a:rPr>
              <a:t>trækker</a:t>
            </a:r>
            <a:r>
              <a:rPr lang="en-US" sz="1000">
                <a:solidFill>
                  <a:schemeClr val="accent2"/>
                </a:solidFill>
              </a:rPr>
              <a:t> I </a:t>
            </a:r>
            <a:r>
              <a:rPr lang="en-US" sz="1000" err="1">
                <a:solidFill>
                  <a:schemeClr val="accent2"/>
                </a:solidFill>
              </a:rPr>
              <a:t>hjørnet</a:t>
            </a:r>
            <a:r>
              <a:rPr lang="en-US" sz="1000">
                <a:solidFill>
                  <a:schemeClr val="accent2"/>
                </a:solidFill>
              </a:rPr>
              <a:t> </a:t>
            </a:r>
            <a:r>
              <a:rPr lang="en-US" sz="1000" err="1">
                <a:solidFill>
                  <a:schemeClr val="accent2"/>
                </a:solidFill>
              </a:rPr>
              <a:t>af</a:t>
            </a:r>
            <a:r>
              <a:rPr lang="en-US" sz="1000">
                <a:solidFill>
                  <a:schemeClr val="accent2"/>
                </a:solidFill>
              </a:rPr>
              <a:t> </a:t>
            </a:r>
            <a:r>
              <a:rPr lang="en-US" sz="1000" err="1">
                <a:solidFill>
                  <a:schemeClr val="accent2"/>
                </a:solidFill>
              </a:rPr>
              <a:t>ikonet</a:t>
            </a:r>
            <a:r>
              <a:rPr lang="en-US" sz="1000">
                <a:solidFill>
                  <a:schemeClr val="accent2"/>
                </a:solidFill>
              </a:rPr>
              <a:t> (se </a:t>
            </a:r>
            <a:r>
              <a:rPr lang="en-US" sz="1000" err="1">
                <a:solidFill>
                  <a:schemeClr val="accent2"/>
                </a:solidFill>
              </a:rPr>
              <a:t>afsnit</a:t>
            </a:r>
            <a:r>
              <a:rPr lang="en-US" sz="1000">
                <a:solidFill>
                  <a:schemeClr val="accent2"/>
                </a:solidFill>
              </a:rPr>
              <a:t> om </a:t>
            </a:r>
            <a:r>
              <a:rPr lang="en-US" sz="1000" err="1">
                <a:solidFill>
                  <a:schemeClr val="accent2"/>
                </a:solidFill>
              </a:rPr>
              <a:t>billeder</a:t>
            </a:r>
            <a:r>
              <a:rPr lang="en-US" sz="1000">
                <a:solidFill>
                  <a:schemeClr val="accent2"/>
                </a:solidFill>
              </a:rPr>
              <a:t>).</a:t>
            </a: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p:txBody>
      </p:sp>
      <p:pic>
        <p:nvPicPr>
          <p:cNvPr id="42" name="Picture 41" descr="Graphical user interface, text, application&#10;&#10;Description automatically generated">
            <a:extLst>
              <a:ext uri="{FF2B5EF4-FFF2-40B4-BE49-F238E27FC236}">
                <a16:creationId xmlns:a16="http://schemas.microsoft.com/office/drawing/2014/main" id="{1616CA16-EEE0-8E92-8951-08149E1B88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5502" y="2097707"/>
            <a:ext cx="2041954" cy="1148599"/>
          </a:xfrm>
          <a:prstGeom prst="rect">
            <a:avLst/>
          </a:prstGeom>
          <a:ln w="3175" cap="sq">
            <a:solidFill>
              <a:srgbClr val="000000"/>
            </a:solidFill>
            <a:prstDash val="solid"/>
            <a:miter lim="800000"/>
          </a:ln>
          <a:effectLst/>
        </p:spPr>
      </p:pic>
      <p:pic>
        <p:nvPicPr>
          <p:cNvPr id="4" name="Billede 3">
            <a:extLst>
              <a:ext uri="{FF2B5EF4-FFF2-40B4-BE49-F238E27FC236}">
                <a16:creationId xmlns:a16="http://schemas.microsoft.com/office/drawing/2014/main" id="{A4627257-BCEE-40B9-686A-A29D24BD34F9}"/>
              </a:ext>
            </a:extLst>
          </p:cNvPr>
          <p:cNvPicPr>
            <a:picLocks noChangeAspect="1"/>
          </p:cNvPicPr>
          <p:nvPr userDrawn="1"/>
        </p:nvPicPr>
        <p:blipFill>
          <a:blip r:embed="rId3"/>
          <a:stretch>
            <a:fillRect/>
          </a:stretch>
        </p:blipFill>
        <p:spPr>
          <a:xfrm>
            <a:off x="1235040" y="4972479"/>
            <a:ext cx="1637362" cy="938334"/>
          </a:xfrm>
          <a:prstGeom prst="rect">
            <a:avLst/>
          </a:prstGeom>
          <a:ln>
            <a:noFill/>
          </a:ln>
          <a:effectLst/>
        </p:spPr>
      </p:pic>
      <p:pic>
        <p:nvPicPr>
          <p:cNvPr id="5" name="Billede 4">
            <a:extLst>
              <a:ext uri="{FF2B5EF4-FFF2-40B4-BE49-F238E27FC236}">
                <a16:creationId xmlns:a16="http://schemas.microsoft.com/office/drawing/2014/main" id="{A456FBAC-70D2-F39A-51BD-B237CA83BFC3}"/>
              </a:ext>
            </a:extLst>
          </p:cNvPr>
          <p:cNvPicPr>
            <a:picLocks noChangeAspect="1"/>
          </p:cNvPicPr>
          <p:nvPr userDrawn="1"/>
        </p:nvPicPr>
        <p:blipFill rotWithShape="1">
          <a:blip r:embed="rId4"/>
          <a:srcRect l="4680" t="-1" b="65228"/>
          <a:stretch/>
        </p:blipFill>
        <p:spPr>
          <a:xfrm>
            <a:off x="4343082" y="3911087"/>
            <a:ext cx="1639183" cy="795303"/>
          </a:xfrm>
          <a:prstGeom prst="rect">
            <a:avLst/>
          </a:prstGeom>
          <a:ln>
            <a:noFill/>
          </a:ln>
          <a:effectLst/>
        </p:spPr>
      </p:pic>
      <p:cxnSp>
        <p:nvCxnSpPr>
          <p:cNvPr id="7" name="Lige pilforbindelse 6">
            <a:extLst>
              <a:ext uri="{FF2B5EF4-FFF2-40B4-BE49-F238E27FC236}">
                <a16:creationId xmlns:a16="http://schemas.microsoft.com/office/drawing/2014/main" id="{BEB597C8-8F2C-E65E-FA2E-52409B10C642}"/>
              </a:ext>
            </a:extLst>
          </p:cNvPr>
          <p:cNvCxnSpPr>
            <a:cxnSpLocks/>
          </p:cNvCxnSpPr>
          <p:nvPr userDrawn="1"/>
        </p:nvCxnSpPr>
        <p:spPr>
          <a:xfrm flipH="1">
            <a:off x="5849346" y="4614950"/>
            <a:ext cx="903146"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cxnSp>
        <p:nvCxnSpPr>
          <p:cNvPr id="43" name="Lige pilforbindelse 42">
            <a:extLst>
              <a:ext uri="{FF2B5EF4-FFF2-40B4-BE49-F238E27FC236}">
                <a16:creationId xmlns:a16="http://schemas.microsoft.com/office/drawing/2014/main" id="{B0F3BA2A-3A54-48A1-6906-D2BF587483C3}"/>
              </a:ext>
            </a:extLst>
          </p:cNvPr>
          <p:cNvCxnSpPr>
            <a:cxnSpLocks/>
          </p:cNvCxnSpPr>
          <p:nvPr userDrawn="1"/>
        </p:nvCxnSpPr>
        <p:spPr>
          <a:xfrm>
            <a:off x="465502" y="5152849"/>
            <a:ext cx="769537"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19">
            <a:extLst>
              <a:ext uri="{FF2B5EF4-FFF2-40B4-BE49-F238E27FC236}">
                <a16:creationId xmlns:a16="http://schemas.microsoft.com/office/drawing/2014/main" id="{D3B687BF-7822-82D8-B849-56E86632D46E}"/>
              </a:ext>
            </a:extLst>
          </p:cNvPr>
          <p:cNvSpPr txBox="1"/>
          <p:nvPr userDrawn="1"/>
        </p:nvSpPr>
        <p:spPr>
          <a:xfrm>
            <a:off x="8222167" y="1806388"/>
            <a:ext cx="3526574" cy="117114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BRUG AF DE FARVEDE BOKSE I PRÆSENTATIONEN</a:t>
            </a:r>
            <a:endParaRPr lang="en-US" sz="1000">
              <a:solidFill>
                <a:schemeClr val="accent2"/>
              </a:solidFill>
            </a:endParaRPr>
          </a:p>
          <a:p>
            <a:pPr marL="0" indent="0" algn="l">
              <a:lnSpc>
                <a:spcPct val="110000"/>
              </a:lnSpc>
              <a:spcBef>
                <a:spcPts val="1200"/>
              </a:spcBef>
              <a:buSzPct val="80000"/>
              <a:buFont typeface="+mj-lt"/>
              <a:buNone/>
            </a:pPr>
            <a:r>
              <a:rPr lang="en-US" sz="1000">
                <a:solidFill>
                  <a:schemeClr val="accent2"/>
                </a:solidFill>
              </a:rPr>
              <a:t>De </a:t>
            </a:r>
            <a:r>
              <a:rPr lang="en-US" sz="1000" err="1">
                <a:solidFill>
                  <a:schemeClr val="accent2"/>
                </a:solidFill>
              </a:rPr>
              <a:t>farvede</a:t>
            </a:r>
            <a:r>
              <a:rPr lang="en-US" sz="1000">
                <a:solidFill>
                  <a:schemeClr val="accent2"/>
                </a:solidFill>
              </a:rPr>
              <a:t> </a:t>
            </a:r>
            <a:r>
              <a:rPr lang="en-US" sz="1000" err="1">
                <a:solidFill>
                  <a:schemeClr val="accent2"/>
                </a:solidFill>
              </a:rPr>
              <a:t>bokse</a:t>
            </a:r>
            <a:r>
              <a:rPr lang="en-US" sz="1000">
                <a:solidFill>
                  <a:schemeClr val="accent2"/>
                </a:solidFill>
              </a:rPr>
              <a:t> </a:t>
            </a:r>
            <a:r>
              <a:rPr lang="en-US" sz="1000" err="1">
                <a:solidFill>
                  <a:schemeClr val="accent2"/>
                </a:solidFill>
              </a:rPr>
              <a:t>i</a:t>
            </a:r>
            <a:r>
              <a:rPr lang="en-US" sz="1000">
                <a:solidFill>
                  <a:schemeClr val="accent2"/>
                </a:solidFill>
              </a:rPr>
              <a:t> </a:t>
            </a:r>
            <a:r>
              <a:rPr lang="en-US" sz="1000" err="1">
                <a:solidFill>
                  <a:schemeClr val="accent2"/>
                </a:solidFill>
              </a:rPr>
              <a:t>slideskabelonerne</a:t>
            </a:r>
            <a:r>
              <a:rPr lang="en-US" sz="1000">
                <a:solidFill>
                  <a:schemeClr val="accent2"/>
                </a:solidFill>
              </a:rPr>
              <a:t> er </a:t>
            </a:r>
            <a:r>
              <a:rPr lang="en-US" sz="1000" err="1">
                <a:solidFill>
                  <a:schemeClr val="accent2"/>
                </a:solidFill>
              </a:rPr>
              <a:t>til</a:t>
            </a:r>
            <a:r>
              <a:rPr lang="en-US" sz="1000">
                <a:solidFill>
                  <a:schemeClr val="accent2"/>
                </a:solidFill>
              </a:rPr>
              <a:t> </a:t>
            </a:r>
            <a:r>
              <a:rPr lang="en-US" sz="1000" b="1" err="1">
                <a:solidFill>
                  <a:schemeClr val="accent2"/>
                </a:solidFill>
              </a:rPr>
              <a:t>tekst</a:t>
            </a:r>
            <a:r>
              <a:rPr lang="en-US" sz="1000" b="1">
                <a:solidFill>
                  <a:schemeClr val="accent2"/>
                </a:solidFill>
              </a:rPr>
              <a:t>, </a:t>
            </a:r>
            <a:r>
              <a:rPr lang="en-US" sz="1000" b="1" err="1">
                <a:solidFill>
                  <a:schemeClr val="accent2"/>
                </a:solidFill>
              </a:rPr>
              <a:t>citater</a:t>
            </a:r>
            <a:r>
              <a:rPr lang="en-US" sz="1000" b="1">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evt</a:t>
            </a:r>
            <a:r>
              <a:rPr lang="en-US" sz="1000">
                <a:solidFill>
                  <a:schemeClr val="accent2"/>
                </a:solidFill>
              </a:rPr>
              <a:t>. </a:t>
            </a:r>
            <a:r>
              <a:rPr lang="en-US" sz="1000" b="1">
                <a:solidFill>
                  <a:schemeClr val="accent2"/>
                </a:solidFill>
              </a:rPr>
              <a:t>figurer</a:t>
            </a:r>
            <a:r>
              <a:rPr lang="en-US" sz="1000">
                <a:solidFill>
                  <a:schemeClr val="accent2"/>
                </a:solidFill>
              </a:rPr>
              <a:t> </a:t>
            </a:r>
            <a:r>
              <a:rPr lang="en-US" sz="1000" err="1">
                <a:solidFill>
                  <a:schemeClr val="accent2"/>
                </a:solidFill>
              </a:rPr>
              <a:t>uden</a:t>
            </a:r>
            <a:r>
              <a:rPr lang="en-US" sz="1000">
                <a:solidFill>
                  <a:schemeClr val="accent2"/>
                </a:solidFill>
              </a:rPr>
              <a:t> </a:t>
            </a:r>
            <a:r>
              <a:rPr lang="en-US" sz="1000" err="1">
                <a:solidFill>
                  <a:schemeClr val="accent2"/>
                </a:solidFill>
              </a:rPr>
              <a:t>baggrund</a:t>
            </a:r>
            <a:r>
              <a:rPr lang="en-US" sz="1000">
                <a:solidFill>
                  <a:schemeClr val="accent2"/>
                </a:solidFill>
              </a:rPr>
              <a:t>. Skal du </a:t>
            </a:r>
            <a:r>
              <a:rPr lang="en-US" sz="1000" err="1">
                <a:solidFill>
                  <a:schemeClr val="accent2"/>
                </a:solidFill>
              </a:rPr>
              <a:t>indsætte</a:t>
            </a:r>
            <a:r>
              <a:rPr lang="en-US" sz="1000">
                <a:solidFill>
                  <a:schemeClr val="accent2"/>
                </a:solidFill>
              </a:rPr>
              <a:t> et billed, </a:t>
            </a:r>
            <a:r>
              <a:rPr lang="en-US" sz="1000" err="1">
                <a:solidFill>
                  <a:schemeClr val="accent2"/>
                </a:solidFill>
              </a:rPr>
              <a:t>så</a:t>
            </a:r>
            <a:r>
              <a:rPr lang="en-US" sz="1000">
                <a:solidFill>
                  <a:schemeClr val="accent2"/>
                </a:solidFill>
              </a:rPr>
              <a:t> </a:t>
            </a:r>
            <a:r>
              <a:rPr lang="en-US" sz="1000" err="1">
                <a:solidFill>
                  <a:schemeClr val="accent2"/>
                </a:solidFill>
              </a:rPr>
              <a:t>vælg</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err="1">
                <a:solidFill>
                  <a:schemeClr val="accent2"/>
                </a:solidFill>
              </a:rPr>
              <a:t>slideskabelon</a:t>
            </a:r>
            <a:r>
              <a:rPr lang="en-US" sz="1000">
                <a:solidFill>
                  <a:schemeClr val="accent2"/>
                </a:solidFill>
              </a:rPr>
              <a:t> </a:t>
            </a:r>
            <a:r>
              <a:rPr lang="en-US" sz="1000" err="1">
                <a:solidFill>
                  <a:schemeClr val="accent2"/>
                </a:solidFill>
              </a:rPr>
              <a:t>hvor</a:t>
            </a:r>
            <a:r>
              <a:rPr lang="en-US" sz="1000">
                <a:solidFill>
                  <a:schemeClr val="accent2"/>
                </a:solidFill>
              </a:rPr>
              <a:t> der er </a:t>
            </a:r>
            <a:r>
              <a:rPr lang="en-US" sz="1000" err="1">
                <a:solidFill>
                  <a:schemeClr val="accent2"/>
                </a:solidFill>
              </a:rPr>
              <a:t>indsat</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err="1">
                <a:solidFill>
                  <a:schemeClr val="accent2"/>
                </a:solidFill>
              </a:rPr>
              <a:t>billedplaceholder</a:t>
            </a:r>
            <a:r>
              <a:rPr lang="en-US" sz="1000">
                <a:solidFill>
                  <a:schemeClr val="accent2"/>
                </a:solidFill>
              </a:rPr>
              <a:t>-knap</a:t>
            </a:r>
            <a:endParaRPr lang="en-US" sz="1000" b="1">
              <a:solidFill>
                <a:schemeClr val="accent2"/>
              </a:solidFill>
            </a:endParaRPr>
          </a:p>
          <a:p>
            <a:pPr marL="228600" indent="-228600" algn="l">
              <a:lnSpc>
                <a:spcPct val="110000"/>
              </a:lnSpc>
              <a:spcBef>
                <a:spcPts val="1200"/>
              </a:spcBef>
              <a:buSzPct val="80000"/>
              <a:buFont typeface="+mj-lt"/>
              <a:buAutoNum type="arabicPeriod"/>
            </a:pPr>
            <a:endParaRPr lang="en-US" sz="1000">
              <a:solidFill>
                <a:schemeClr val="accent2"/>
              </a:solidFill>
            </a:endParaRPr>
          </a:p>
        </p:txBody>
      </p:sp>
      <p:cxnSp>
        <p:nvCxnSpPr>
          <p:cNvPr id="67" name="Straight Connector 44">
            <a:extLst>
              <a:ext uri="{FF2B5EF4-FFF2-40B4-BE49-F238E27FC236}">
                <a16:creationId xmlns:a16="http://schemas.microsoft.com/office/drawing/2014/main" id="{0E974D63-EDCB-9455-9C7C-58E9B4A9928C}"/>
              </a:ext>
            </a:extLst>
          </p:cNvPr>
          <p:cNvCxnSpPr>
            <a:cxnSpLocks/>
          </p:cNvCxnSpPr>
          <p:nvPr userDrawn="1"/>
        </p:nvCxnSpPr>
        <p:spPr>
          <a:xfrm>
            <a:off x="8221415" y="2978290"/>
            <a:ext cx="3567380" cy="10014"/>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8" name="Picture 11">
            <a:extLst>
              <a:ext uri="{FF2B5EF4-FFF2-40B4-BE49-F238E27FC236}">
                <a16:creationId xmlns:a16="http://schemas.microsoft.com/office/drawing/2014/main" id="{4132F99B-F743-FCC7-3153-22E0AB073D04}"/>
              </a:ext>
            </a:extLst>
          </p:cNvPr>
          <p:cNvPicPr>
            <a:picLocks noChangeAspect="1"/>
          </p:cNvPicPr>
          <p:nvPr userDrawn="1"/>
        </p:nvPicPr>
        <p:blipFill>
          <a:blip r:embed="rId5"/>
          <a:stretch>
            <a:fillRect/>
          </a:stretch>
        </p:blipFill>
        <p:spPr>
          <a:xfrm>
            <a:off x="11458672" y="2575937"/>
            <a:ext cx="290416" cy="283661"/>
          </a:xfrm>
          <a:prstGeom prst="rect">
            <a:avLst/>
          </a:prstGeom>
          <a:ln w="3175" cap="sq">
            <a:solidFill>
              <a:srgbClr val="000000"/>
            </a:solidFill>
            <a:prstDash val="solid"/>
            <a:miter lim="800000"/>
          </a:ln>
          <a:effectLst/>
        </p:spPr>
      </p:pic>
      <p:cxnSp>
        <p:nvCxnSpPr>
          <p:cNvPr id="38" name="Straight Connector 37">
            <a:extLst>
              <a:ext uri="{FF2B5EF4-FFF2-40B4-BE49-F238E27FC236}">
                <a16:creationId xmlns:a16="http://schemas.microsoft.com/office/drawing/2014/main" id="{371F0665-6392-1E18-AC6B-8FC48BD2817C}"/>
              </a:ext>
            </a:extLst>
          </p:cNvPr>
          <p:cNvCxnSpPr>
            <a:cxnSpLocks/>
          </p:cNvCxnSpPr>
          <p:nvPr userDrawn="1"/>
        </p:nvCxnSpPr>
        <p:spPr>
          <a:xfrm>
            <a:off x="41624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AA9164-6B5D-D087-4DA9-7030517BA0D7}"/>
              </a:ext>
            </a:extLst>
          </p:cNvPr>
          <p:cNvCxnSpPr>
            <a:cxnSpLocks/>
          </p:cNvCxnSpPr>
          <p:nvPr userDrawn="1"/>
        </p:nvCxnSpPr>
        <p:spPr>
          <a:xfrm>
            <a:off x="80486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FF8E62C-2549-9209-6369-CDC2C95C8F3C}"/>
              </a:ext>
            </a:extLst>
          </p:cNvPr>
          <p:cNvGrpSpPr/>
          <p:nvPr userDrawn="1"/>
        </p:nvGrpSpPr>
        <p:grpSpPr>
          <a:xfrm>
            <a:off x="8220075" y="3168097"/>
            <a:ext cx="3535960" cy="3180748"/>
            <a:chOff x="8261673" y="3227745"/>
            <a:chExt cx="3494362" cy="3035712"/>
          </a:xfrm>
        </p:grpSpPr>
        <p:sp>
          <p:nvSpPr>
            <p:cNvPr id="72" name="Text Box 48">
              <a:extLst>
                <a:ext uri="{FF2B5EF4-FFF2-40B4-BE49-F238E27FC236}">
                  <a16:creationId xmlns:a16="http://schemas.microsoft.com/office/drawing/2014/main" id="{BC76A3B9-1F8B-3E7C-F800-1260B6D90B50}"/>
                </a:ext>
              </a:extLst>
            </p:cNvPr>
            <p:cNvSpPr txBox="1">
              <a:spLocks noChangeArrowheads="1"/>
            </p:cNvSpPr>
            <p:nvPr/>
          </p:nvSpPr>
          <p:spPr bwMode="auto">
            <a:xfrm>
              <a:off x="8261676" y="4134713"/>
              <a:ext cx="34943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Sekundære farver i powerpoint</a:t>
              </a:r>
            </a:p>
          </p:txBody>
        </p:sp>
        <p:sp>
          <p:nvSpPr>
            <p:cNvPr id="73" name="Text Box 48">
              <a:extLst>
                <a:ext uri="{FF2B5EF4-FFF2-40B4-BE49-F238E27FC236}">
                  <a16:creationId xmlns:a16="http://schemas.microsoft.com/office/drawing/2014/main" id="{0A0FF1BB-5409-D529-8772-2BA12E4C77C9}"/>
                </a:ext>
              </a:extLst>
            </p:cNvPr>
            <p:cNvSpPr txBox="1">
              <a:spLocks noChangeArrowheads="1"/>
            </p:cNvSpPr>
            <p:nvPr/>
          </p:nvSpPr>
          <p:spPr bwMode="auto">
            <a:xfrm>
              <a:off x="10185914" y="5439772"/>
              <a:ext cx="15293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0/103/127 </a:t>
              </a:r>
            </a:p>
          </p:txBody>
        </p:sp>
        <p:sp>
          <p:nvSpPr>
            <p:cNvPr id="74" name="Text Box 48">
              <a:extLst>
                <a:ext uri="{FF2B5EF4-FFF2-40B4-BE49-F238E27FC236}">
                  <a16:creationId xmlns:a16="http://schemas.microsoft.com/office/drawing/2014/main" id="{0563DB23-352E-89CE-6801-3DBD7DEF0FC7}"/>
                </a:ext>
              </a:extLst>
            </p:cNvPr>
            <p:cNvSpPr txBox="1">
              <a:spLocks noChangeArrowheads="1"/>
            </p:cNvSpPr>
            <p:nvPr/>
          </p:nvSpPr>
          <p:spPr bwMode="auto">
            <a:xfrm>
              <a:off x="10185914" y="4774509"/>
              <a:ext cx="14938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0/47/109 </a:t>
              </a:r>
            </a:p>
          </p:txBody>
        </p:sp>
        <p:sp>
          <p:nvSpPr>
            <p:cNvPr id="75" name="Text Box 48">
              <a:extLst>
                <a:ext uri="{FF2B5EF4-FFF2-40B4-BE49-F238E27FC236}">
                  <a16:creationId xmlns:a16="http://schemas.microsoft.com/office/drawing/2014/main" id="{C80BB19D-9611-F863-5A25-F77EA4254995}"/>
                </a:ext>
              </a:extLst>
            </p:cNvPr>
            <p:cNvSpPr txBox="1">
              <a:spLocks noChangeArrowheads="1"/>
            </p:cNvSpPr>
            <p:nvPr/>
          </p:nvSpPr>
          <p:spPr bwMode="auto">
            <a:xfrm>
              <a:off x="8261676" y="4774509"/>
              <a:ext cx="1678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0/0/0 </a:t>
              </a:r>
            </a:p>
          </p:txBody>
        </p:sp>
        <p:sp>
          <p:nvSpPr>
            <p:cNvPr id="76" name="Rectangle 25">
              <a:extLst>
                <a:ext uri="{FF2B5EF4-FFF2-40B4-BE49-F238E27FC236}">
                  <a16:creationId xmlns:a16="http://schemas.microsoft.com/office/drawing/2014/main" id="{4B38A18B-006E-D6B2-CACA-56E06D56BBD2}"/>
                </a:ext>
              </a:extLst>
            </p:cNvPr>
            <p:cNvSpPr/>
            <p:nvPr/>
          </p:nvSpPr>
          <p:spPr>
            <a:xfrm>
              <a:off x="8261678" y="4327870"/>
              <a:ext cx="1564811" cy="396000"/>
            </a:xfrm>
            <a:prstGeom prst="rect">
              <a:avLst/>
            </a:prstGeom>
            <a:solidFill>
              <a:schemeClr val="tx1"/>
            </a:solidFill>
            <a:ln w="6350">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77" name="Rectangle 26">
              <a:extLst>
                <a:ext uri="{FF2B5EF4-FFF2-40B4-BE49-F238E27FC236}">
                  <a16:creationId xmlns:a16="http://schemas.microsoft.com/office/drawing/2014/main" id="{365850DD-49A7-5F57-D6EB-1BFDF1731837}"/>
                </a:ext>
              </a:extLst>
            </p:cNvPr>
            <p:cNvSpPr/>
            <p:nvPr/>
          </p:nvSpPr>
          <p:spPr>
            <a:xfrm>
              <a:off x="10185916" y="4327870"/>
              <a:ext cx="1564811" cy="396000"/>
            </a:xfrm>
            <a:prstGeom prst="rect">
              <a:avLst/>
            </a:prstGeom>
            <a:solidFill>
              <a:schemeClr val="accent3"/>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78" name="Rectangle 27">
              <a:extLst>
                <a:ext uri="{FF2B5EF4-FFF2-40B4-BE49-F238E27FC236}">
                  <a16:creationId xmlns:a16="http://schemas.microsoft.com/office/drawing/2014/main" id="{F4F1C0BE-3615-68C4-69C7-5B1E914ADD13}"/>
                </a:ext>
              </a:extLst>
            </p:cNvPr>
            <p:cNvSpPr/>
            <p:nvPr/>
          </p:nvSpPr>
          <p:spPr>
            <a:xfrm>
              <a:off x="8261675" y="5665944"/>
              <a:ext cx="1564811" cy="396000"/>
            </a:xfrm>
            <a:prstGeom prst="rect">
              <a:avLst/>
            </a:prstGeom>
            <a:solidFill>
              <a:schemeClr val="accent4"/>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79" name="Text Box 48">
              <a:extLst>
                <a:ext uri="{FF2B5EF4-FFF2-40B4-BE49-F238E27FC236}">
                  <a16:creationId xmlns:a16="http://schemas.microsoft.com/office/drawing/2014/main" id="{E34FA4EA-A7F1-3071-384B-E1C90435FCA8}"/>
                </a:ext>
              </a:extLst>
            </p:cNvPr>
            <p:cNvSpPr txBox="1">
              <a:spLocks noChangeArrowheads="1"/>
            </p:cNvSpPr>
            <p:nvPr/>
          </p:nvSpPr>
          <p:spPr bwMode="auto">
            <a:xfrm>
              <a:off x="8261673" y="6109569"/>
              <a:ext cx="15622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0/175/171 </a:t>
              </a:r>
            </a:p>
          </p:txBody>
        </p:sp>
        <p:sp>
          <p:nvSpPr>
            <p:cNvPr id="80" name="Rectangle 29">
              <a:extLst>
                <a:ext uri="{FF2B5EF4-FFF2-40B4-BE49-F238E27FC236}">
                  <a16:creationId xmlns:a16="http://schemas.microsoft.com/office/drawing/2014/main" id="{24FAE4A6-85D0-34E4-68D9-67DA3EA3F61A}"/>
                </a:ext>
              </a:extLst>
            </p:cNvPr>
            <p:cNvSpPr/>
            <p:nvPr/>
          </p:nvSpPr>
          <p:spPr>
            <a:xfrm>
              <a:off x="8261678" y="4996907"/>
              <a:ext cx="1564811" cy="396000"/>
            </a:xfrm>
            <a:prstGeom prst="rect">
              <a:avLst/>
            </a:prstGeom>
            <a:solidFill>
              <a:schemeClr val="accent6"/>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1" name="Rectangle 30">
              <a:extLst>
                <a:ext uri="{FF2B5EF4-FFF2-40B4-BE49-F238E27FC236}">
                  <a16:creationId xmlns:a16="http://schemas.microsoft.com/office/drawing/2014/main" id="{D9FD0ECC-3341-96D3-E1BB-B78CAA4B36C7}"/>
                </a:ext>
              </a:extLst>
            </p:cNvPr>
            <p:cNvSpPr/>
            <p:nvPr/>
          </p:nvSpPr>
          <p:spPr>
            <a:xfrm>
              <a:off x="10185916" y="4996907"/>
              <a:ext cx="1564811" cy="396000"/>
            </a:xfrm>
            <a:prstGeom prst="rect">
              <a:avLst/>
            </a:prstGeom>
            <a:solidFill>
              <a:schemeClr val="bg2"/>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2" name="Rectangle 31">
              <a:extLst>
                <a:ext uri="{FF2B5EF4-FFF2-40B4-BE49-F238E27FC236}">
                  <a16:creationId xmlns:a16="http://schemas.microsoft.com/office/drawing/2014/main" id="{FA77FACF-0D8D-1676-FF8B-7D88326687FD}"/>
                </a:ext>
              </a:extLst>
            </p:cNvPr>
            <p:cNvSpPr/>
            <p:nvPr/>
          </p:nvSpPr>
          <p:spPr>
            <a:xfrm>
              <a:off x="10185914" y="5665944"/>
              <a:ext cx="1564811" cy="396000"/>
            </a:xfrm>
            <a:prstGeom prst="rect">
              <a:avLst/>
            </a:prstGeom>
            <a:solidFill>
              <a:schemeClr val="tx2"/>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3" name="Text Box 48">
              <a:extLst>
                <a:ext uri="{FF2B5EF4-FFF2-40B4-BE49-F238E27FC236}">
                  <a16:creationId xmlns:a16="http://schemas.microsoft.com/office/drawing/2014/main" id="{373D597C-D889-DBF4-2AED-2C654F22ED0F}"/>
                </a:ext>
              </a:extLst>
            </p:cNvPr>
            <p:cNvSpPr txBox="1">
              <a:spLocks noChangeArrowheads="1"/>
            </p:cNvSpPr>
            <p:nvPr/>
          </p:nvSpPr>
          <p:spPr bwMode="auto">
            <a:xfrm>
              <a:off x="8261676" y="5439772"/>
              <a:ext cx="1678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190/205/214 </a:t>
              </a:r>
            </a:p>
          </p:txBody>
        </p:sp>
        <p:sp>
          <p:nvSpPr>
            <p:cNvPr id="84" name="Text Box 48">
              <a:extLst>
                <a:ext uri="{FF2B5EF4-FFF2-40B4-BE49-F238E27FC236}">
                  <a16:creationId xmlns:a16="http://schemas.microsoft.com/office/drawing/2014/main" id="{31F56AD6-DFC1-838B-B71A-5B20CEAF669D}"/>
                </a:ext>
              </a:extLst>
            </p:cNvPr>
            <p:cNvSpPr txBox="1">
              <a:spLocks noChangeArrowheads="1"/>
            </p:cNvSpPr>
            <p:nvPr/>
          </p:nvSpPr>
          <p:spPr bwMode="auto">
            <a:xfrm>
              <a:off x="10185914" y="6109569"/>
              <a:ext cx="15622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171/139/121 </a:t>
              </a:r>
            </a:p>
          </p:txBody>
        </p:sp>
        <p:sp>
          <p:nvSpPr>
            <p:cNvPr id="85" name="Text Box 48">
              <a:extLst>
                <a:ext uri="{FF2B5EF4-FFF2-40B4-BE49-F238E27FC236}">
                  <a16:creationId xmlns:a16="http://schemas.microsoft.com/office/drawing/2014/main" id="{D98C6617-5467-0D8F-B603-E69CBCE9489F}"/>
                </a:ext>
              </a:extLst>
            </p:cNvPr>
            <p:cNvSpPr txBox="1">
              <a:spLocks noChangeArrowheads="1"/>
            </p:cNvSpPr>
            <p:nvPr/>
          </p:nvSpPr>
          <p:spPr bwMode="auto">
            <a:xfrm>
              <a:off x="8261676" y="3227745"/>
              <a:ext cx="20743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Primær farve</a:t>
              </a:r>
            </a:p>
          </p:txBody>
        </p:sp>
        <p:sp>
          <p:nvSpPr>
            <p:cNvPr id="86" name="Rectangle 35">
              <a:extLst>
                <a:ext uri="{FF2B5EF4-FFF2-40B4-BE49-F238E27FC236}">
                  <a16:creationId xmlns:a16="http://schemas.microsoft.com/office/drawing/2014/main" id="{21393E93-8AE2-35C7-7A8F-361A47A83393}"/>
                </a:ext>
              </a:extLst>
            </p:cNvPr>
            <p:cNvSpPr/>
            <p:nvPr/>
          </p:nvSpPr>
          <p:spPr>
            <a:xfrm>
              <a:off x="8261676" y="3431978"/>
              <a:ext cx="1562238" cy="396000"/>
            </a:xfrm>
            <a:prstGeom prst="rect">
              <a:avLst/>
            </a:prstGeom>
            <a:solidFill>
              <a:schemeClr val="accent1"/>
            </a:solidFill>
            <a:ln w="6350">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7" name="Rectangle 36">
              <a:extLst>
                <a:ext uri="{FF2B5EF4-FFF2-40B4-BE49-F238E27FC236}">
                  <a16:creationId xmlns:a16="http://schemas.microsoft.com/office/drawing/2014/main" id="{03B1D4CD-F26D-69EE-2DF4-BE6F51C0F0CE}"/>
                </a:ext>
              </a:extLst>
            </p:cNvPr>
            <p:cNvSpPr/>
            <p:nvPr/>
          </p:nvSpPr>
          <p:spPr>
            <a:xfrm>
              <a:off x="10185916" y="3431978"/>
              <a:ext cx="1562236" cy="396000"/>
            </a:xfrm>
            <a:prstGeom prst="rect">
              <a:avLst/>
            </a:prstGeom>
            <a:solidFill>
              <a:schemeClr val="accent5"/>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8" name="Text Box 48">
              <a:extLst>
                <a:ext uri="{FF2B5EF4-FFF2-40B4-BE49-F238E27FC236}">
                  <a16:creationId xmlns:a16="http://schemas.microsoft.com/office/drawing/2014/main" id="{7957AEF8-F752-0C9F-CBEA-472867057024}"/>
                </a:ext>
              </a:extLst>
            </p:cNvPr>
            <p:cNvSpPr txBox="1">
              <a:spLocks noChangeArrowheads="1"/>
            </p:cNvSpPr>
            <p:nvPr/>
          </p:nvSpPr>
          <p:spPr bwMode="auto">
            <a:xfrm>
              <a:off x="8261675" y="3874147"/>
              <a:ext cx="18215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240/80/65 </a:t>
              </a:r>
            </a:p>
          </p:txBody>
        </p:sp>
        <p:sp>
          <p:nvSpPr>
            <p:cNvPr id="89" name="Text Box 48">
              <a:extLst>
                <a:ext uri="{FF2B5EF4-FFF2-40B4-BE49-F238E27FC236}">
                  <a16:creationId xmlns:a16="http://schemas.microsoft.com/office/drawing/2014/main" id="{F99C9101-56A1-D9D0-D0E3-B64E444269B9}"/>
                </a:ext>
              </a:extLst>
            </p:cNvPr>
            <p:cNvSpPr txBox="1">
              <a:spLocks noChangeArrowheads="1"/>
            </p:cNvSpPr>
            <p:nvPr/>
          </p:nvSpPr>
          <p:spPr bwMode="auto">
            <a:xfrm>
              <a:off x="10185914" y="3874147"/>
              <a:ext cx="15622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a:t>
              </a:r>
              <a:r>
                <a:rPr lang="en-GB" sz="1000" b="0" i="0" u="none" strike="noStrike" baseline="0">
                  <a:latin typeface="+mn-lt"/>
                </a:rPr>
                <a:t>255/242/0</a:t>
              </a:r>
              <a:r>
                <a:rPr lang="en-US" sz="1000" b="0" noProof="1">
                  <a:solidFill>
                    <a:schemeClr val="tx1"/>
                  </a:solidFill>
                  <a:latin typeface="+mn-lt"/>
                  <a:cs typeface="Arial" panose="020B0604020202020204" pitchFamily="34" charset="0"/>
                </a:rPr>
                <a:t> </a:t>
              </a:r>
            </a:p>
          </p:txBody>
        </p:sp>
        <p:sp>
          <p:nvSpPr>
            <p:cNvPr id="90" name="Text Box 48">
              <a:extLst>
                <a:ext uri="{FF2B5EF4-FFF2-40B4-BE49-F238E27FC236}">
                  <a16:creationId xmlns:a16="http://schemas.microsoft.com/office/drawing/2014/main" id="{6D6CB031-FB66-71F0-F8CA-30E97A913E6C}"/>
                </a:ext>
              </a:extLst>
            </p:cNvPr>
            <p:cNvSpPr txBox="1">
              <a:spLocks noChangeArrowheads="1"/>
            </p:cNvSpPr>
            <p:nvPr/>
          </p:nvSpPr>
          <p:spPr bwMode="auto">
            <a:xfrm>
              <a:off x="10185914" y="3227745"/>
              <a:ext cx="13515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noProof="1">
                  <a:solidFill>
                    <a:schemeClr val="tx1"/>
                  </a:solidFill>
                  <a:latin typeface="+mn-lt"/>
                  <a:cs typeface="Arial" panose="020B0604020202020204" pitchFamily="34" charset="0"/>
                </a:rPr>
                <a:t>Signalfarve farve</a:t>
              </a:r>
            </a:p>
          </p:txBody>
        </p:sp>
      </p:grpSp>
    </p:spTree>
    <p:extLst>
      <p:ext uri="{BB962C8B-B14F-4D97-AF65-F5344CB8AC3E}">
        <p14:creationId xmlns:p14="http://schemas.microsoft.com/office/powerpoint/2010/main" val="352422379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ps og tricks #3">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B4FE8E-AE74-2EB9-FD1B-9CBEB567951E}"/>
              </a:ext>
            </a:extLst>
          </p:cNvPr>
          <p:cNvGrpSpPr/>
          <p:nvPr userDrawn="1"/>
        </p:nvGrpSpPr>
        <p:grpSpPr>
          <a:xfrm>
            <a:off x="8089664" y="2107962"/>
            <a:ext cx="3182045" cy="1768712"/>
            <a:chOff x="8118240" y="2377167"/>
            <a:chExt cx="2439756" cy="1356117"/>
          </a:xfrm>
        </p:grpSpPr>
        <p:grpSp>
          <p:nvGrpSpPr>
            <p:cNvPr id="6" name="Group 5">
              <a:extLst>
                <a:ext uri="{FF2B5EF4-FFF2-40B4-BE49-F238E27FC236}">
                  <a16:creationId xmlns:a16="http://schemas.microsoft.com/office/drawing/2014/main" id="{0CF525C7-C522-CEFB-64B9-FE6281B6500B}"/>
                </a:ext>
              </a:extLst>
            </p:cNvPr>
            <p:cNvGrpSpPr/>
            <p:nvPr userDrawn="1"/>
          </p:nvGrpSpPr>
          <p:grpSpPr>
            <a:xfrm>
              <a:off x="8152552" y="2458773"/>
              <a:ext cx="1890584" cy="1274511"/>
              <a:chOff x="8159578" y="2201674"/>
              <a:chExt cx="2654595" cy="1789558"/>
            </a:xfrm>
          </p:grpSpPr>
          <p:pic>
            <p:nvPicPr>
              <p:cNvPr id="10" name="Billede 9">
                <a:extLst>
                  <a:ext uri="{FF2B5EF4-FFF2-40B4-BE49-F238E27FC236}">
                    <a16:creationId xmlns:a16="http://schemas.microsoft.com/office/drawing/2014/main" id="{2DD190B6-45CF-A008-4795-12240E72947C}"/>
                  </a:ext>
                </a:extLst>
              </p:cNvPr>
              <p:cNvPicPr>
                <a:picLocks noChangeAspect="1"/>
              </p:cNvPicPr>
              <p:nvPr userDrawn="1"/>
            </p:nvPicPr>
            <p:blipFill>
              <a:blip r:embed="rId2"/>
              <a:stretch>
                <a:fillRect/>
              </a:stretch>
            </p:blipFill>
            <p:spPr>
              <a:xfrm>
                <a:off x="8228790" y="2391961"/>
                <a:ext cx="2157714" cy="1490871"/>
              </a:xfrm>
              <a:prstGeom prst="rect">
                <a:avLst/>
              </a:prstGeom>
              <a:ln w="3175">
                <a:solidFill>
                  <a:schemeClr val="tx1"/>
                </a:solidFill>
              </a:ln>
            </p:spPr>
          </p:pic>
          <p:cxnSp>
            <p:nvCxnSpPr>
              <p:cNvPr id="44" name="Lige pilforbindelse 43">
                <a:extLst>
                  <a:ext uri="{FF2B5EF4-FFF2-40B4-BE49-F238E27FC236}">
                    <a16:creationId xmlns:a16="http://schemas.microsoft.com/office/drawing/2014/main" id="{16C24D7F-FB22-CD18-3913-B589B3AD8141}"/>
                  </a:ext>
                </a:extLst>
              </p:cNvPr>
              <p:cNvCxnSpPr>
                <a:cxnSpLocks/>
              </p:cNvCxnSpPr>
              <p:nvPr userDrawn="1"/>
            </p:nvCxnSpPr>
            <p:spPr>
              <a:xfrm>
                <a:off x="8685372" y="3634711"/>
                <a:ext cx="938798"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
            <p:nvSpPr>
              <p:cNvPr id="5" name="Rectangle 4">
                <a:extLst>
                  <a:ext uri="{FF2B5EF4-FFF2-40B4-BE49-F238E27FC236}">
                    <a16:creationId xmlns:a16="http://schemas.microsoft.com/office/drawing/2014/main" id="{1726C042-3C28-9370-0C8F-41F543544A2B}"/>
                  </a:ext>
                </a:extLst>
              </p:cNvPr>
              <p:cNvSpPr/>
              <p:nvPr userDrawn="1"/>
            </p:nvSpPr>
            <p:spPr>
              <a:xfrm>
                <a:off x="8220074" y="3380581"/>
                <a:ext cx="1381485"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1" name="Rectangle 20">
                <a:extLst>
                  <a:ext uri="{FF2B5EF4-FFF2-40B4-BE49-F238E27FC236}">
                    <a16:creationId xmlns:a16="http://schemas.microsoft.com/office/drawing/2014/main" id="{92F2CEE6-E875-E89D-9E7B-EA7F1F3FBAE0}"/>
                  </a:ext>
                </a:extLst>
              </p:cNvPr>
              <p:cNvSpPr/>
              <p:nvPr userDrawn="1"/>
            </p:nvSpPr>
            <p:spPr>
              <a:xfrm>
                <a:off x="9173150" y="3772179"/>
                <a:ext cx="1464592" cy="21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3" name="Rectangle 22">
                <a:extLst>
                  <a:ext uri="{FF2B5EF4-FFF2-40B4-BE49-F238E27FC236}">
                    <a16:creationId xmlns:a16="http://schemas.microsoft.com/office/drawing/2014/main" id="{12C4E53F-286D-7544-9423-241FD6D6C390}"/>
                  </a:ext>
                </a:extLst>
              </p:cNvPr>
              <p:cNvSpPr/>
              <p:nvPr userDrawn="1"/>
            </p:nvSpPr>
            <p:spPr>
              <a:xfrm>
                <a:off x="8159578" y="3393989"/>
                <a:ext cx="1416263"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4" name="Rectangle 23">
                <a:extLst>
                  <a:ext uri="{FF2B5EF4-FFF2-40B4-BE49-F238E27FC236}">
                    <a16:creationId xmlns:a16="http://schemas.microsoft.com/office/drawing/2014/main" id="{542DB86A-AE06-4874-2E9D-D3BF947BFADD}"/>
                  </a:ext>
                </a:extLst>
              </p:cNvPr>
              <p:cNvSpPr/>
              <p:nvPr userDrawn="1"/>
            </p:nvSpPr>
            <p:spPr>
              <a:xfrm rot="5400000">
                <a:off x="9827748" y="2891961"/>
                <a:ext cx="1464592"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5" name="Rectangle 24">
                <a:extLst>
                  <a:ext uri="{FF2B5EF4-FFF2-40B4-BE49-F238E27FC236}">
                    <a16:creationId xmlns:a16="http://schemas.microsoft.com/office/drawing/2014/main" id="{FB42A353-2462-D526-2195-582868C296F1}"/>
                  </a:ext>
                </a:extLst>
              </p:cNvPr>
              <p:cNvSpPr/>
              <p:nvPr userDrawn="1"/>
            </p:nvSpPr>
            <p:spPr>
              <a:xfrm rot="5400000">
                <a:off x="9562298" y="2679840"/>
                <a:ext cx="1221795"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6" name="Rectangle 25">
                <a:extLst>
                  <a:ext uri="{FF2B5EF4-FFF2-40B4-BE49-F238E27FC236}">
                    <a16:creationId xmlns:a16="http://schemas.microsoft.com/office/drawing/2014/main" id="{C95638B0-74D0-1B89-3B45-E929158555F2}"/>
                  </a:ext>
                </a:extLst>
              </p:cNvPr>
              <p:cNvSpPr/>
              <p:nvPr userDrawn="1"/>
            </p:nvSpPr>
            <p:spPr>
              <a:xfrm rot="5400000">
                <a:off x="7487883" y="2873369"/>
                <a:ext cx="1464592" cy="12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grpSp>
        <p:sp>
          <p:nvSpPr>
            <p:cNvPr id="22" name="Rectangle 21">
              <a:extLst>
                <a:ext uri="{FF2B5EF4-FFF2-40B4-BE49-F238E27FC236}">
                  <a16:creationId xmlns:a16="http://schemas.microsoft.com/office/drawing/2014/main" id="{A2B7529E-436C-828F-92C9-CA8706929A20}"/>
                </a:ext>
              </a:extLst>
            </p:cNvPr>
            <p:cNvSpPr/>
            <p:nvPr userDrawn="1"/>
          </p:nvSpPr>
          <p:spPr>
            <a:xfrm>
              <a:off x="8118240" y="2377167"/>
              <a:ext cx="2439756" cy="24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grpSp>
      <p:sp>
        <p:nvSpPr>
          <p:cNvPr id="46" name="TextBox 19">
            <a:extLst>
              <a:ext uri="{FF2B5EF4-FFF2-40B4-BE49-F238E27FC236}">
                <a16:creationId xmlns:a16="http://schemas.microsoft.com/office/drawing/2014/main" id="{D3B687BF-7822-82D8-B849-56E86632D46E}"/>
              </a:ext>
            </a:extLst>
          </p:cNvPr>
          <p:cNvSpPr txBox="1"/>
          <p:nvPr userDrawn="1"/>
        </p:nvSpPr>
        <p:spPr>
          <a:xfrm>
            <a:off x="8222167" y="1806389"/>
            <a:ext cx="3526574" cy="507406"/>
          </a:xfrm>
          <a:prstGeom prst="rect">
            <a:avLst/>
          </a:prstGeom>
          <a:noFill/>
        </p:spPr>
        <p:txBody>
          <a:bodyPr wrap="square" lIns="0" tIns="0" rIns="0" bIns="0" rtlCol="0">
            <a:noAutofit/>
          </a:bodyPr>
          <a:lstStyle/>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a:solidFill>
                  <a:schemeClr val="accent2"/>
                </a:solidFill>
                <a:latin typeface="+mn-lt"/>
                <a:ea typeface="+mn-ea"/>
                <a:cs typeface="+mn-cs"/>
              </a:rPr>
              <a:t>Alternativt kan du sætte sliden ind med </a:t>
            </a:r>
            <a:r>
              <a:rPr lang="da-DK" sz="1000" b="1" kern="1200" noProof="0" err="1">
                <a:solidFill>
                  <a:schemeClr val="accent2"/>
                </a:solidFill>
                <a:latin typeface="+mn-lt"/>
                <a:ea typeface="+mn-ea"/>
                <a:cs typeface="+mn-cs"/>
              </a:rPr>
              <a:t>Crtl+V</a:t>
            </a:r>
            <a:r>
              <a:rPr lang="da-DK" sz="1000" b="1" kern="1200" noProof="0">
                <a:solidFill>
                  <a:schemeClr val="accent2"/>
                </a:solidFill>
                <a:latin typeface="+mn-lt"/>
                <a:ea typeface="+mn-ea"/>
                <a:cs typeface="+mn-cs"/>
              </a:rPr>
              <a:t> </a:t>
            </a:r>
            <a:r>
              <a:rPr lang="da-DK" sz="1000" b="0" kern="1200" noProof="0">
                <a:solidFill>
                  <a:schemeClr val="accent2"/>
                </a:solidFill>
                <a:latin typeface="+mn-lt"/>
                <a:ea typeface="+mn-ea"/>
                <a:cs typeface="+mn-cs"/>
              </a:rPr>
              <a:t>og derefter finde knappen </a:t>
            </a:r>
            <a:r>
              <a:rPr lang="da-DK" sz="1000" b="1" kern="1200" noProof="0">
                <a:solidFill>
                  <a:schemeClr val="accent2"/>
                </a:solidFill>
                <a:latin typeface="+mn-lt"/>
                <a:ea typeface="+mn-ea"/>
                <a:cs typeface="+mn-cs"/>
              </a:rPr>
              <a:t>Brug destinationstema</a:t>
            </a:r>
            <a:r>
              <a:rPr lang="da-DK" sz="1000" b="0" kern="1200" noProof="0">
                <a:solidFill>
                  <a:schemeClr val="accent2"/>
                </a:solidFill>
                <a:latin typeface="+mn-lt"/>
                <a:ea typeface="+mn-ea"/>
                <a:cs typeface="+mn-cs"/>
              </a:rPr>
              <a:t> I nederste venstre hjørne under den slide, du har sat ind:</a:t>
            </a: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a:solidFill>
                <a:schemeClr val="accent2"/>
              </a:solidFill>
              <a:latin typeface="+mn-lt"/>
              <a:ea typeface="+mn-ea"/>
              <a:cs typeface="+mn-cs"/>
            </a:endParaRPr>
          </a:p>
          <a:p>
            <a:pPr marL="0" marR="0" lvl="0" indent="0" algn="l" defTabSz="914400" rtl="0" eaLnBrk="1" fontAlgn="auto" latinLnBrk="0" hangingPunct="1">
              <a:lnSpc>
                <a:spcPct val="110000"/>
              </a:lnSpc>
              <a:spcBef>
                <a:spcPts val="1200"/>
              </a:spcBef>
              <a:spcAft>
                <a:spcPts val="0"/>
              </a:spcAft>
              <a:buClrTx/>
              <a:buSzPct val="80000"/>
              <a:buFont typeface="+mj-lt"/>
              <a:buNone/>
              <a:tabLst/>
              <a:defRPr/>
            </a:pPr>
            <a:endParaRPr lang="da-DK" sz="1000" b="0" kern="1200" noProof="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a:solidFill>
                  <a:schemeClr val="accent2"/>
                </a:solidFill>
                <a:latin typeface="+mn-lt"/>
                <a:ea typeface="+mn-ea"/>
                <a:cs typeface="+mn-cs"/>
              </a:rPr>
              <a:t>Herefter ligger der lidt manuelt arbejde I at tilpasse sliden det nye design. </a:t>
            </a: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a:solidFill>
                  <a:schemeClr val="accent2"/>
                </a:solidFill>
                <a:latin typeface="+mn-lt"/>
                <a:ea typeface="+mn-ea"/>
                <a:cs typeface="+mn-cs"/>
              </a:rPr>
              <a:t>Højreklik på sliden og vælg et </a:t>
            </a:r>
            <a:r>
              <a:rPr lang="da-DK" sz="1000" b="1" kern="1200" noProof="0">
                <a:solidFill>
                  <a:schemeClr val="accent2"/>
                </a:solidFill>
                <a:latin typeface="+mn-lt"/>
                <a:ea typeface="+mn-ea"/>
                <a:cs typeface="+mn-cs"/>
              </a:rPr>
              <a:t>slidelayout</a:t>
            </a:r>
            <a:r>
              <a:rPr lang="da-DK" sz="1000" b="0" kern="1200" noProof="0">
                <a:solidFill>
                  <a:schemeClr val="accent2"/>
                </a:solidFill>
                <a:latin typeface="+mn-lt"/>
                <a:ea typeface="+mn-ea"/>
                <a:cs typeface="+mn-cs"/>
              </a:rPr>
              <a:t> fra den nye </a:t>
            </a:r>
            <a:r>
              <a:rPr lang="da-DK" sz="1000" b="0" kern="1200" noProof="0" err="1">
                <a:solidFill>
                  <a:schemeClr val="accent2"/>
                </a:solidFill>
                <a:latin typeface="+mn-lt"/>
                <a:ea typeface="+mn-ea"/>
                <a:cs typeface="+mn-cs"/>
              </a:rPr>
              <a:t>Powerpoint</a:t>
            </a:r>
            <a:r>
              <a:rPr lang="da-DK" sz="1000" b="0" kern="1200" noProof="0">
                <a:solidFill>
                  <a:schemeClr val="accent2"/>
                </a:solidFill>
                <a:latin typeface="+mn-lt"/>
                <a:ea typeface="+mn-ea"/>
                <a:cs typeface="+mn-cs"/>
              </a:rPr>
              <a:t>-Skabelon</a:t>
            </a:r>
          </a:p>
          <a:p>
            <a:pPr marL="228600" indent="-228600" algn="l">
              <a:lnSpc>
                <a:spcPct val="110000"/>
              </a:lnSpc>
              <a:spcBef>
                <a:spcPts val="1200"/>
              </a:spcBef>
              <a:buSzPct val="80000"/>
              <a:buFont typeface="+mj-lt"/>
              <a:buAutoNum type="arabicPeriod" startAt="5"/>
            </a:pPr>
            <a:r>
              <a:rPr lang="da-DK" sz="1000" noProof="0">
                <a:solidFill>
                  <a:schemeClr val="accent2"/>
                </a:solidFill>
              </a:rPr>
              <a:t>Under fanen </a:t>
            </a:r>
            <a:r>
              <a:rPr lang="da-DK" sz="1000" b="1" noProof="0">
                <a:solidFill>
                  <a:schemeClr val="accent2"/>
                </a:solidFill>
              </a:rPr>
              <a:t>Hjem</a:t>
            </a:r>
            <a:r>
              <a:rPr lang="da-DK" sz="1000" noProof="0">
                <a:solidFill>
                  <a:schemeClr val="accent2"/>
                </a:solidFill>
              </a:rPr>
              <a:t> kan du nu nulstille sliden til det nye layout ved at vælge knappen </a:t>
            </a:r>
            <a:r>
              <a:rPr lang="da-DK" sz="1000" b="1" noProof="0">
                <a:solidFill>
                  <a:schemeClr val="accent2"/>
                </a:solidFill>
              </a:rPr>
              <a:t>Nulstil</a:t>
            </a:r>
            <a:r>
              <a:rPr lang="da-DK" sz="1000" noProof="0">
                <a:solidFill>
                  <a:schemeClr val="accent2"/>
                </a:solidFill>
              </a:rPr>
              <a:t>. </a:t>
            </a:r>
          </a:p>
          <a:p>
            <a:pPr marL="228600" indent="-228600" algn="l">
              <a:lnSpc>
                <a:spcPct val="110000"/>
              </a:lnSpc>
              <a:spcBef>
                <a:spcPts val="1200"/>
              </a:spcBef>
              <a:buSzPct val="80000"/>
              <a:buFont typeface="+mj-lt"/>
              <a:buAutoNum type="arabicPeriod" startAt="5"/>
            </a:pPr>
            <a:endParaRPr lang="da-DK" sz="1000" noProof="0">
              <a:solidFill>
                <a:schemeClr val="accent2"/>
              </a:solidFill>
            </a:endParaRPr>
          </a:p>
          <a:p>
            <a:pPr marL="228600" indent="-228600" algn="l">
              <a:lnSpc>
                <a:spcPct val="110000"/>
              </a:lnSpc>
              <a:spcBef>
                <a:spcPts val="1200"/>
              </a:spcBef>
              <a:buSzPct val="80000"/>
              <a:buFont typeface="+mj-lt"/>
              <a:buAutoNum type="arabicPeriod" startAt="5"/>
            </a:pPr>
            <a:endParaRPr lang="da-DK" sz="1000" noProof="0">
              <a:solidFill>
                <a:schemeClr val="accent2"/>
              </a:solidFill>
            </a:endParaRPr>
          </a:p>
          <a:p>
            <a:pPr marL="0" indent="0" algn="l">
              <a:lnSpc>
                <a:spcPct val="110000"/>
              </a:lnSpc>
              <a:spcBef>
                <a:spcPts val="1200"/>
              </a:spcBef>
              <a:buSzPct val="80000"/>
              <a:buFont typeface="+mj-lt"/>
              <a:buNone/>
            </a:pPr>
            <a:endParaRPr lang="da-DK" sz="1000" noProof="0">
              <a:solidFill>
                <a:schemeClr val="accent2"/>
              </a:solidFill>
            </a:endParaRPr>
          </a:p>
          <a:p>
            <a:pPr marL="228600" indent="-228600" algn="l">
              <a:lnSpc>
                <a:spcPct val="110000"/>
              </a:lnSpc>
              <a:spcBef>
                <a:spcPts val="1200"/>
              </a:spcBef>
              <a:buSzPct val="80000"/>
              <a:buFont typeface="+mj-lt"/>
              <a:buAutoNum type="arabicPeriod" startAt="5"/>
            </a:pPr>
            <a:r>
              <a:rPr lang="da-DK" sz="1000" noProof="0">
                <a:solidFill>
                  <a:schemeClr val="accent2"/>
                </a:solidFill>
              </a:rPr>
              <a:t>Tilpas herefter manuelt sliden, så den er pæn ud.</a:t>
            </a:r>
          </a:p>
        </p:txBody>
      </p:sp>
      <p:sp>
        <p:nvSpPr>
          <p:cNvPr id="91" name="Rectangle 90">
            <a:extLst>
              <a:ext uri="{FF2B5EF4-FFF2-40B4-BE49-F238E27FC236}">
                <a16:creationId xmlns:a16="http://schemas.microsoft.com/office/drawing/2014/main" id="{CD68E269-9CB2-D88F-5CAD-168BAC8B9FC7}"/>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92" name="TextBox 91">
            <a:extLst>
              <a:ext uri="{FF2B5EF4-FFF2-40B4-BE49-F238E27FC236}">
                <a16:creationId xmlns:a16="http://schemas.microsoft.com/office/drawing/2014/main" id="{845E9104-FC9A-6C64-7AF8-B361F9BAC48E}"/>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a:latin typeface="+mj-lt"/>
              </a:rPr>
              <a:t>Tips </a:t>
            </a:r>
            <a:r>
              <a:rPr lang="en-GB" sz="3200" b="1" err="1">
                <a:latin typeface="+mj-lt"/>
              </a:rPr>
              <a:t>og</a:t>
            </a:r>
            <a:r>
              <a:rPr lang="en-GB" sz="3200" b="1">
                <a:latin typeface="+mj-lt"/>
              </a:rPr>
              <a:t> tricks #3</a:t>
            </a:r>
            <a:endParaRPr lang="en-GB" sz="1600" b="1">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35966" y="1806388"/>
            <a:ext cx="3526574" cy="4464049"/>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da-DK" sz="1000" b="1" noProof="0">
                <a:solidFill>
                  <a:schemeClr val="accent2"/>
                </a:solidFill>
              </a:rPr>
              <a:t>NÅR DU PASTER </a:t>
            </a:r>
            <a:r>
              <a:rPr lang="da-DK" sz="1000" b="1" noProof="0">
                <a:solidFill>
                  <a:schemeClr val="accent2"/>
                </a:solidFill>
                <a:highlight>
                  <a:srgbClr val="000000"/>
                </a:highlight>
              </a:rPr>
              <a:t> </a:t>
            </a:r>
            <a:r>
              <a:rPr lang="da-DK" sz="1000" b="1" noProof="0">
                <a:solidFill>
                  <a:schemeClr val="bg1"/>
                </a:solidFill>
                <a:highlight>
                  <a:srgbClr val="000000"/>
                </a:highlight>
              </a:rPr>
              <a:t>TEKST</a:t>
            </a:r>
            <a:r>
              <a:rPr lang="da-DK" sz="1000" b="1" noProof="0">
                <a:solidFill>
                  <a:schemeClr val="accent2"/>
                </a:solidFill>
                <a:highlight>
                  <a:srgbClr val="000000"/>
                </a:highlight>
              </a:rPr>
              <a:t> </a:t>
            </a:r>
            <a:r>
              <a:rPr lang="da-DK" sz="1000" b="1" noProof="0">
                <a:solidFill>
                  <a:schemeClr val="accent2"/>
                </a:solidFill>
              </a:rPr>
              <a:t> IND FRA ET ANDET DOKUMENT</a:t>
            </a:r>
            <a:br>
              <a:rPr lang="da-DK" sz="1000" b="1" noProof="0">
                <a:solidFill>
                  <a:schemeClr val="accent2"/>
                </a:solidFill>
              </a:rPr>
            </a:br>
            <a:r>
              <a:rPr lang="da-DK" sz="1000" b="0" noProof="0">
                <a:solidFill>
                  <a:schemeClr val="accent2"/>
                </a:solidFill>
              </a:rPr>
              <a:t>En af de typiske fejl, der kan opstå i din PowerPoint er, at du </a:t>
            </a:r>
            <a:r>
              <a:rPr lang="da-DK" sz="1000" b="0" noProof="0" err="1">
                <a:solidFill>
                  <a:schemeClr val="accent2"/>
                </a:solidFill>
              </a:rPr>
              <a:t>paster</a:t>
            </a:r>
            <a:r>
              <a:rPr lang="da-DK" sz="1000" b="0" noProof="0">
                <a:solidFill>
                  <a:schemeClr val="accent2"/>
                </a:solidFill>
              </a:rPr>
              <a:t> tekst ind fra en anden fil, så fonten i din PowerPoint bliver forkert.</a:t>
            </a:r>
          </a:p>
          <a:p>
            <a:pPr marL="0" indent="0" algn="l">
              <a:lnSpc>
                <a:spcPct val="110000"/>
              </a:lnSpc>
              <a:spcBef>
                <a:spcPts val="1200"/>
              </a:spcBef>
              <a:buSzPct val="80000"/>
              <a:buFont typeface="Arial" panose="020B0604020202020204" pitchFamily="34" charset="0"/>
              <a:buNone/>
            </a:pPr>
            <a:r>
              <a:rPr lang="da-DK" sz="1000" b="0" noProof="0">
                <a:solidFill>
                  <a:schemeClr val="accent2"/>
                </a:solidFill>
              </a:rPr>
              <a:t>Sådan </a:t>
            </a:r>
            <a:r>
              <a:rPr lang="da-DK" sz="1000" b="0" noProof="0" err="1">
                <a:solidFill>
                  <a:schemeClr val="accent2"/>
                </a:solidFill>
              </a:rPr>
              <a:t>paster</a:t>
            </a:r>
            <a:r>
              <a:rPr lang="da-DK" sz="1000" b="0" noProof="0">
                <a:solidFill>
                  <a:schemeClr val="accent2"/>
                </a:solidFill>
              </a:rPr>
              <a:t> du tekst korrekt ind:</a:t>
            </a:r>
          </a:p>
          <a:p>
            <a:pPr marL="228600" indent="-228600" algn="l">
              <a:lnSpc>
                <a:spcPct val="110000"/>
              </a:lnSpc>
              <a:spcBef>
                <a:spcPts val="1200"/>
              </a:spcBef>
              <a:buSzPct val="80000"/>
              <a:buFont typeface="Arial" panose="020B0604020202020204" pitchFamily="34" charset="0"/>
              <a:buAutoNum type="arabicPeriod"/>
            </a:pPr>
            <a:r>
              <a:rPr lang="da-DK" sz="1000" b="1" noProof="0">
                <a:solidFill>
                  <a:schemeClr val="accent2"/>
                </a:solidFill>
              </a:rPr>
              <a:t>Kopier</a:t>
            </a:r>
            <a:r>
              <a:rPr lang="da-DK" sz="1000" b="0" noProof="0">
                <a:solidFill>
                  <a:schemeClr val="accent2"/>
                </a:solidFill>
              </a:rPr>
              <a:t> den ønskede tekst fra dit dokument.</a:t>
            </a:r>
          </a:p>
          <a:p>
            <a:pPr marL="228600" indent="-228600" algn="l">
              <a:lnSpc>
                <a:spcPct val="110000"/>
              </a:lnSpc>
              <a:spcBef>
                <a:spcPts val="1200"/>
              </a:spcBef>
              <a:buSzPct val="80000"/>
              <a:buFont typeface="Arial" panose="020B0604020202020204" pitchFamily="34" charset="0"/>
              <a:buAutoNum type="arabicPeriod"/>
            </a:pPr>
            <a:r>
              <a:rPr lang="da-DK" sz="1000" b="1" noProof="0" err="1">
                <a:solidFill>
                  <a:schemeClr val="accent2"/>
                </a:solidFill>
              </a:rPr>
              <a:t>Paste</a:t>
            </a:r>
            <a:r>
              <a:rPr lang="da-DK" sz="1000" b="0" noProof="0">
                <a:solidFill>
                  <a:schemeClr val="accent2"/>
                </a:solidFill>
              </a:rPr>
              <a:t> teksten ind det ønskede sted ved at højreklikke </a:t>
            </a:r>
          </a:p>
          <a:p>
            <a:pPr marL="228600" indent="-228600" algn="l">
              <a:lnSpc>
                <a:spcPct val="110000"/>
              </a:lnSpc>
              <a:spcBef>
                <a:spcPts val="1200"/>
              </a:spcBef>
              <a:buSzPct val="80000"/>
              <a:buFont typeface="Arial" panose="020B0604020202020204" pitchFamily="34" charset="0"/>
              <a:buAutoNum type="arabicPeriod"/>
            </a:pPr>
            <a:r>
              <a:rPr lang="da-DK" sz="1000" b="0" noProof="0">
                <a:solidFill>
                  <a:schemeClr val="accent2"/>
                </a:solidFill>
              </a:rPr>
              <a:t>Vælg </a:t>
            </a:r>
            <a:r>
              <a:rPr lang="da-DK" sz="1000" b="1" noProof="0">
                <a:solidFill>
                  <a:schemeClr val="accent2"/>
                </a:solidFill>
              </a:rPr>
              <a:t>Brug destinationstema </a:t>
            </a:r>
            <a:r>
              <a:rPr lang="da-DK" sz="1000" b="0" noProof="0">
                <a:solidFill>
                  <a:schemeClr val="accent2"/>
                </a:solidFill>
              </a:rPr>
              <a:t>på den lille knap, der dukker op, når du </a:t>
            </a:r>
            <a:r>
              <a:rPr lang="da-DK" sz="1000" b="0" noProof="0" err="1">
                <a:solidFill>
                  <a:schemeClr val="accent2"/>
                </a:solidFill>
              </a:rPr>
              <a:t>paster</a:t>
            </a:r>
            <a:r>
              <a:rPr lang="da-DK" sz="1000" b="0" noProof="0">
                <a:solidFill>
                  <a:schemeClr val="accent2"/>
                </a:solidFill>
              </a:rPr>
              <a:t> tekst ind:</a:t>
            </a: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0" indent="0" algn="l" defTabSz="914400" rtl="0" eaLnBrk="1" latinLnBrk="0" hangingPunct="1">
              <a:lnSpc>
                <a:spcPct val="110000"/>
              </a:lnSpc>
              <a:spcBef>
                <a:spcPts val="1200"/>
              </a:spcBef>
              <a:buSzPct val="80000"/>
              <a:buFont typeface="Arial" panose="020B0604020202020204" pitchFamily="34" charset="0"/>
              <a:buNone/>
            </a:pPr>
            <a:br>
              <a:rPr lang="da-DK" sz="1000" b="0" noProof="0">
                <a:solidFill>
                  <a:schemeClr val="accent2"/>
                </a:solidFill>
              </a:rPr>
            </a:br>
            <a:r>
              <a:rPr lang="da-DK" sz="1000" b="0" noProof="0">
                <a:solidFill>
                  <a:schemeClr val="accent2"/>
                </a:solidFill>
              </a:rPr>
              <a:t>Du kan også indsætte ved at vælge </a:t>
            </a:r>
            <a:r>
              <a:rPr lang="da-DK" sz="1000" b="1" kern="1200" noProof="0" err="1">
                <a:solidFill>
                  <a:schemeClr val="accent2"/>
                </a:solidFill>
                <a:latin typeface="+mn-lt"/>
                <a:ea typeface="+mn-ea"/>
                <a:cs typeface="+mn-cs"/>
              </a:rPr>
              <a:t>Ctrl</a:t>
            </a:r>
            <a:r>
              <a:rPr lang="da-DK" sz="1000" b="1" kern="1200" noProof="0">
                <a:solidFill>
                  <a:schemeClr val="accent2"/>
                </a:solidFill>
                <a:latin typeface="+mn-lt"/>
                <a:ea typeface="+mn-ea"/>
                <a:cs typeface="+mn-cs"/>
              </a:rPr>
              <a:t> + Alt + V og </a:t>
            </a:r>
            <a:r>
              <a:rPr lang="da-DK" sz="1000" b="0" kern="1200" noProof="0">
                <a:solidFill>
                  <a:schemeClr val="accent2"/>
                </a:solidFill>
                <a:latin typeface="+mn-lt"/>
                <a:ea typeface="+mn-ea"/>
                <a:cs typeface="+mn-cs"/>
              </a:rPr>
              <a:t>vælge </a:t>
            </a:r>
            <a:r>
              <a:rPr lang="da-DK" sz="1000" b="0" kern="1200" noProof="0" err="1">
                <a:solidFill>
                  <a:schemeClr val="accent2"/>
                </a:solidFill>
                <a:latin typeface="+mn-lt"/>
                <a:ea typeface="+mn-ea"/>
                <a:cs typeface="+mn-cs"/>
              </a:rPr>
              <a:t>uformateret</a:t>
            </a:r>
            <a:r>
              <a:rPr lang="da-DK" sz="1000" b="0" kern="1200" noProof="0">
                <a:solidFill>
                  <a:schemeClr val="accent2"/>
                </a:solidFill>
                <a:latin typeface="+mn-lt"/>
                <a:ea typeface="+mn-ea"/>
                <a:cs typeface="+mn-cs"/>
              </a:rPr>
              <a:t> tekst</a:t>
            </a:r>
          </a:p>
          <a:p>
            <a:pPr marL="0" indent="0" algn="l">
              <a:lnSpc>
                <a:spcPct val="110000"/>
              </a:lnSpc>
              <a:spcBef>
                <a:spcPts val="1200"/>
              </a:spcBef>
              <a:buSzPct val="80000"/>
              <a:buFont typeface="Arial" panose="020B0604020202020204" pitchFamily="34" charset="0"/>
              <a:buNone/>
            </a:pPr>
            <a:r>
              <a:rPr lang="da-DK" sz="1000" b="0" noProof="0">
                <a:solidFill>
                  <a:schemeClr val="accent2"/>
                </a:solidFill>
              </a:rPr>
              <a:t>- På denne måde sikrer du, at formateringen af din tekst bliver korrekt og matcher designet i skabelonen.</a:t>
            </a:r>
          </a:p>
          <a:p>
            <a:pPr marL="228600" indent="-228600" algn="l">
              <a:lnSpc>
                <a:spcPct val="110000"/>
              </a:lnSpc>
              <a:spcBef>
                <a:spcPts val="1200"/>
              </a:spcBef>
              <a:buSzPct val="80000"/>
              <a:buFont typeface="Arial" panose="020B0604020202020204" pitchFamily="34" charset="0"/>
              <a:buAutoNum type="arabicPeriod"/>
            </a:pPr>
            <a:endParaRPr lang="da-DK" sz="1000" b="1" noProof="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0" indent="0" algn="l">
              <a:lnSpc>
                <a:spcPct val="110000"/>
              </a:lnSpc>
              <a:spcBef>
                <a:spcPts val="1200"/>
              </a:spcBef>
              <a:buSzPct val="80000"/>
              <a:buFont typeface="Arial" panose="020B0604020202020204" pitchFamily="34" charset="0"/>
              <a:buNone/>
            </a:pPr>
            <a:endParaRPr lang="da-DK" sz="1000" b="1" noProof="0">
              <a:solidFill>
                <a:schemeClr val="accent2"/>
              </a:solidFill>
            </a:endParaRPr>
          </a:p>
        </p:txBody>
      </p:sp>
      <p:sp>
        <p:nvSpPr>
          <p:cNvPr id="41" name="TextBox 40">
            <a:extLst>
              <a:ext uri="{FF2B5EF4-FFF2-40B4-BE49-F238E27FC236}">
                <a16:creationId xmlns:a16="http://schemas.microsoft.com/office/drawing/2014/main" id="{AFBEF7CA-F2B1-A6E7-150F-84BD25F9F8E2}"/>
              </a:ext>
            </a:extLst>
          </p:cNvPr>
          <p:cNvSpPr txBox="1"/>
          <p:nvPr userDrawn="1"/>
        </p:nvSpPr>
        <p:spPr>
          <a:xfrm>
            <a:off x="4341256" y="1806388"/>
            <a:ext cx="3603443" cy="4502337"/>
          </a:xfrm>
          <a:prstGeom prst="rect">
            <a:avLst/>
          </a:prstGeom>
          <a:noFill/>
        </p:spPr>
        <p:txBody>
          <a:bodyPr wrap="square" lIns="0" tIns="0" rIns="0" bIns="0" rtlCol="0">
            <a:noAutofit/>
          </a:bodyPr>
          <a:lstStyle/>
          <a:p>
            <a:pPr marL="0" indent="0" algn="l" defTabSz="914400" rtl="0" eaLnBrk="1" latinLnBrk="0" hangingPunct="1">
              <a:lnSpc>
                <a:spcPct val="110000"/>
              </a:lnSpc>
              <a:spcBef>
                <a:spcPts val="1200"/>
              </a:spcBef>
              <a:buSzPct val="80000"/>
              <a:buFont typeface="Arial" panose="020B0604020202020204" pitchFamily="34" charset="0"/>
              <a:buNone/>
            </a:pPr>
            <a:r>
              <a:rPr lang="da-DK" sz="1000" b="1" noProof="0">
                <a:solidFill>
                  <a:schemeClr val="accent2"/>
                </a:solidFill>
              </a:rPr>
              <a:t>NÅR DU PASTER </a:t>
            </a:r>
            <a:r>
              <a:rPr lang="da-DK" sz="1000" b="1" noProof="0">
                <a:solidFill>
                  <a:schemeClr val="accent2"/>
                </a:solidFill>
                <a:highlight>
                  <a:srgbClr val="000000"/>
                </a:highlight>
              </a:rPr>
              <a:t> </a:t>
            </a:r>
            <a:r>
              <a:rPr lang="da-DK" sz="1000" b="1" noProof="0">
                <a:solidFill>
                  <a:schemeClr val="bg1"/>
                </a:solidFill>
                <a:highlight>
                  <a:srgbClr val="000000"/>
                </a:highlight>
              </a:rPr>
              <a:t>SLIDES</a:t>
            </a:r>
            <a:r>
              <a:rPr lang="da-DK" sz="1000" b="1" noProof="0">
                <a:solidFill>
                  <a:schemeClr val="accent2"/>
                </a:solidFill>
                <a:highlight>
                  <a:srgbClr val="000000"/>
                </a:highlight>
              </a:rPr>
              <a:t> </a:t>
            </a:r>
            <a:r>
              <a:rPr lang="da-DK" sz="1000" b="1" noProof="0">
                <a:solidFill>
                  <a:schemeClr val="accent2"/>
                </a:solidFill>
              </a:rPr>
              <a:t> IND FRA ET ANDET DOKUMENT</a:t>
            </a:r>
            <a:br>
              <a:rPr lang="da-DK" sz="1000" b="1" noProof="0">
                <a:solidFill>
                  <a:schemeClr val="accent2"/>
                </a:solidFill>
              </a:rPr>
            </a:br>
            <a:r>
              <a:rPr lang="da-DK" sz="1000" b="0" kern="1200" noProof="0">
                <a:solidFill>
                  <a:schemeClr val="accent2"/>
                </a:solidFill>
                <a:latin typeface="+mn-lt"/>
                <a:ea typeface="+mn-ea"/>
                <a:cs typeface="+mn-cs"/>
              </a:rPr>
              <a:t>Hvis du vil genbruge en slide fra en anden præsentation, skal du være opmærksom på, hvordan du </a:t>
            </a:r>
            <a:r>
              <a:rPr lang="da-DK" sz="1000" b="0" kern="1200" noProof="0" err="1">
                <a:solidFill>
                  <a:schemeClr val="accent2"/>
                </a:solidFill>
                <a:latin typeface="+mn-lt"/>
                <a:ea typeface="+mn-ea"/>
                <a:cs typeface="+mn-cs"/>
              </a:rPr>
              <a:t>paster</a:t>
            </a:r>
            <a:r>
              <a:rPr lang="da-DK" sz="1000" b="0" kern="1200" noProof="0">
                <a:solidFill>
                  <a:schemeClr val="accent2"/>
                </a:solidFill>
                <a:latin typeface="+mn-lt"/>
                <a:ea typeface="+mn-ea"/>
                <a:cs typeface="+mn-cs"/>
              </a:rPr>
              <a:t> den ind, for at designet forbliver korrekt.</a:t>
            </a:r>
          </a:p>
          <a:p>
            <a:pPr marL="0" indent="0" algn="l" defTabSz="914400" rtl="0" eaLnBrk="1" latinLnBrk="0" hangingPunct="1">
              <a:lnSpc>
                <a:spcPct val="110000"/>
              </a:lnSpc>
              <a:spcBef>
                <a:spcPts val="1200"/>
              </a:spcBef>
              <a:buSzPct val="80000"/>
              <a:buFont typeface="Arial" panose="020B0604020202020204" pitchFamily="34" charset="0"/>
              <a:buNone/>
            </a:pPr>
            <a:r>
              <a:rPr lang="da-DK" sz="1000" b="0" kern="1200" noProof="0">
                <a:solidFill>
                  <a:schemeClr val="accent2"/>
                </a:solidFill>
                <a:latin typeface="+mn-lt"/>
                <a:ea typeface="+mn-ea"/>
                <a:cs typeface="+mn-cs"/>
              </a:rPr>
              <a:t>Sådan gør du:</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Klik på den eller de slides, du ønsker at sætte over i din nye præsentation.</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Højreklik og vælg </a:t>
            </a:r>
            <a:r>
              <a:rPr lang="da-DK" sz="1000" b="1" kern="1200" noProof="0">
                <a:solidFill>
                  <a:schemeClr val="accent2"/>
                </a:solidFill>
                <a:latin typeface="+mn-lt"/>
                <a:ea typeface="+mn-ea"/>
                <a:cs typeface="+mn-cs"/>
              </a:rPr>
              <a:t>Kopier </a:t>
            </a:r>
            <a:r>
              <a:rPr lang="da-DK" sz="1000" b="0" kern="1200" noProof="0">
                <a:solidFill>
                  <a:schemeClr val="accent2"/>
                </a:solidFill>
                <a:latin typeface="+mn-lt"/>
                <a:ea typeface="+mn-ea"/>
                <a:cs typeface="+mn-cs"/>
              </a:rPr>
              <a:t>eller </a:t>
            </a:r>
            <a:r>
              <a:rPr lang="da-DK" sz="1000" b="1" kern="1200" noProof="0" err="1">
                <a:solidFill>
                  <a:schemeClr val="accent2"/>
                </a:solidFill>
                <a:latin typeface="+mn-lt"/>
                <a:ea typeface="+mn-ea"/>
                <a:cs typeface="+mn-cs"/>
              </a:rPr>
              <a:t>Ctrl</a:t>
            </a:r>
            <a:r>
              <a:rPr lang="da-DK" sz="1000" b="1" kern="1200" noProof="0">
                <a:solidFill>
                  <a:schemeClr val="accent2"/>
                </a:solidFill>
                <a:latin typeface="+mn-lt"/>
                <a:ea typeface="+mn-ea"/>
                <a:cs typeface="+mn-cs"/>
              </a:rPr>
              <a:t> + C</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Gå til din nye præsentation og klik det sted, din slide skal sættes ind.</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Højreklik og vælg knappen </a:t>
            </a:r>
            <a:r>
              <a:rPr lang="da-DK" sz="1000" b="1" kern="1200" noProof="0">
                <a:solidFill>
                  <a:schemeClr val="accent2"/>
                </a:solidFill>
                <a:latin typeface="+mn-lt"/>
                <a:ea typeface="+mn-ea"/>
                <a:cs typeface="+mn-cs"/>
              </a:rPr>
              <a:t>Brug destinationstema:</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0" indent="0" algn="l" defTabSz="914400" rtl="0" eaLnBrk="1" latinLnBrk="0" hangingPunct="1">
              <a:lnSpc>
                <a:spcPct val="110000"/>
              </a:lnSpc>
              <a:spcBef>
                <a:spcPts val="1200"/>
              </a:spcBef>
              <a:buSzPct val="80000"/>
              <a:buFont typeface="Arial" panose="020B0604020202020204" pitchFamily="34" charset="0"/>
              <a:buNone/>
            </a:pPr>
            <a:endParaRPr lang="da-DK" sz="1000" b="0" kern="1200" noProof="0">
              <a:solidFill>
                <a:schemeClr val="accent2"/>
              </a:solidFill>
              <a:latin typeface="+mn-lt"/>
              <a:ea typeface="+mn-ea"/>
              <a:cs typeface="+mn-cs"/>
            </a:endParaRPr>
          </a:p>
          <a:p>
            <a:pPr marL="0" indent="0" algn="l">
              <a:lnSpc>
                <a:spcPct val="110000"/>
              </a:lnSpc>
              <a:spcBef>
                <a:spcPts val="1200"/>
              </a:spcBef>
              <a:buSzPct val="80000"/>
              <a:buFont typeface="Arial" panose="020B0604020202020204" pitchFamily="34" charset="0"/>
              <a:buNone/>
            </a:pPr>
            <a:endParaRPr lang="da-DK" sz="1000" b="1" noProof="0">
              <a:solidFill>
                <a:schemeClr val="accent2"/>
              </a:solidFill>
            </a:endParaRPr>
          </a:p>
        </p:txBody>
      </p:sp>
      <p:cxnSp>
        <p:nvCxnSpPr>
          <p:cNvPr id="38" name="Straight Connector 37">
            <a:extLst>
              <a:ext uri="{FF2B5EF4-FFF2-40B4-BE49-F238E27FC236}">
                <a16:creationId xmlns:a16="http://schemas.microsoft.com/office/drawing/2014/main" id="{371F0665-6392-1E18-AC6B-8FC48BD2817C}"/>
              </a:ext>
            </a:extLst>
          </p:cNvPr>
          <p:cNvCxnSpPr>
            <a:cxnSpLocks/>
          </p:cNvCxnSpPr>
          <p:nvPr userDrawn="1"/>
        </p:nvCxnSpPr>
        <p:spPr>
          <a:xfrm>
            <a:off x="41624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AA9164-6B5D-D087-4DA9-7030517BA0D7}"/>
              </a:ext>
            </a:extLst>
          </p:cNvPr>
          <p:cNvCxnSpPr>
            <a:cxnSpLocks/>
          </p:cNvCxnSpPr>
          <p:nvPr userDrawn="1"/>
        </p:nvCxnSpPr>
        <p:spPr>
          <a:xfrm>
            <a:off x="80486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847C060D-2B37-D9A6-3C8D-20CDE74CB052}"/>
              </a:ext>
            </a:extLst>
          </p:cNvPr>
          <p:cNvPicPr>
            <a:picLocks noChangeAspect="1"/>
          </p:cNvPicPr>
          <p:nvPr userDrawn="1"/>
        </p:nvPicPr>
        <p:blipFill rotWithShape="1">
          <a:blip r:embed="rId3"/>
          <a:srcRect b="4316"/>
          <a:stretch/>
        </p:blipFill>
        <p:spPr>
          <a:xfrm>
            <a:off x="4341255" y="4695677"/>
            <a:ext cx="2260247" cy="1266974"/>
          </a:xfrm>
          <a:prstGeom prst="rect">
            <a:avLst/>
          </a:prstGeom>
          <a:ln w="3175">
            <a:solidFill>
              <a:schemeClr val="tx1"/>
            </a:solidFill>
          </a:ln>
        </p:spPr>
      </p:pic>
      <p:cxnSp>
        <p:nvCxnSpPr>
          <p:cNvPr id="7" name="Lige pilforbindelse 6">
            <a:extLst>
              <a:ext uri="{FF2B5EF4-FFF2-40B4-BE49-F238E27FC236}">
                <a16:creationId xmlns:a16="http://schemas.microsoft.com/office/drawing/2014/main" id="{BEB597C8-8F2C-E65E-FA2E-52409B10C642}"/>
              </a:ext>
            </a:extLst>
          </p:cNvPr>
          <p:cNvCxnSpPr>
            <a:cxnSpLocks/>
          </p:cNvCxnSpPr>
          <p:nvPr userDrawn="1"/>
        </p:nvCxnSpPr>
        <p:spPr>
          <a:xfrm flipH="1">
            <a:off x="5652741" y="5249901"/>
            <a:ext cx="1491009"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pic>
        <p:nvPicPr>
          <p:cNvPr id="14" name="Billede 13">
            <a:extLst>
              <a:ext uri="{FF2B5EF4-FFF2-40B4-BE49-F238E27FC236}">
                <a16:creationId xmlns:a16="http://schemas.microsoft.com/office/drawing/2014/main" id="{60D52C6B-546F-1F81-177B-3C490102FD85}"/>
              </a:ext>
            </a:extLst>
          </p:cNvPr>
          <p:cNvPicPr>
            <a:picLocks noChangeAspect="1"/>
          </p:cNvPicPr>
          <p:nvPr userDrawn="1"/>
        </p:nvPicPr>
        <p:blipFill rotWithShape="1">
          <a:blip r:embed="rId4"/>
          <a:srcRect r="3389" b="11457"/>
          <a:stretch/>
        </p:blipFill>
        <p:spPr>
          <a:xfrm>
            <a:off x="8228790" y="5169609"/>
            <a:ext cx="1098471" cy="861794"/>
          </a:xfrm>
          <a:prstGeom prst="rect">
            <a:avLst/>
          </a:prstGeom>
          <a:ln w="3175">
            <a:solidFill>
              <a:schemeClr val="tx1"/>
            </a:solidFill>
          </a:ln>
        </p:spPr>
      </p:pic>
      <p:cxnSp>
        <p:nvCxnSpPr>
          <p:cNvPr id="43" name="Lige pilforbindelse 42">
            <a:extLst>
              <a:ext uri="{FF2B5EF4-FFF2-40B4-BE49-F238E27FC236}">
                <a16:creationId xmlns:a16="http://schemas.microsoft.com/office/drawing/2014/main" id="{B0F3BA2A-3A54-48A1-6906-D2BF587483C3}"/>
              </a:ext>
            </a:extLst>
          </p:cNvPr>
          <p:cNvCxnSpPr>
            <a:cxnSpLocks/>
          </p:cNvCxnSpPr>
          <p:nvPr userDrawn="1"/>
        </p:nvCxnSpPr>
        <p:spPr>
          <a:xfrm flipH="1">
            <a:off x="8603409" y="5405814"/>
            <a:ext cx="875115"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pic>
        <p:nvPicPr>
          <p:cNvPr id="17" name="Billede 16">
            <a:extLst>
              <a:ext uri="{FF2B5EF4-FFF2-40B4-BE49-F238E27FC236}">
                <a16:creationId xmlns:a16="http://schemas.microsoft.com/office/drawing/2014/main" id="{E4D756ED-AEBC-E2FA-4F90-0ED6F5A2D080}"/>
              </a:ext>
            </a:extLst>
          </p:cNvPr>
          <p:cNvPicPr>
            <a:picLocks noChangeAspect="1"/>
          </p:cNvPicPr>
          <p:nvPr userDrawn="1"/>
        </p:nvPicPr>
        <p:blipFill rotWithShape="1">
          <a:blip r:embed="rId5"/>
          <a:srcRect l="68715" t="54887" r="13304" b="15240"/>
          <a:stretch/>
        </p:blipFill>
        <p:spPr>
          <a:xfrm>
            <a:off x="442914" y="4056387"/>
            <a:ext cx="1520680" cy="1065712"/>
          </a:xfrm>
          <a:prstGeom prst="rect">
            <a:avLst/>
          </a:prstGeom>
          <a:ln w="3175">
            <a:noFill/>
          </a:ln>
        </p:spPr>
      </p:pic>
      <p:cxnSp>
        <p:nvCxnSpPr>
          <p:cNvPr id="49" name="Lige pilforbindelse 48">
            <a:extLst>
              <a:ext uri="{FF2B5EF4-FFF2-40B4-BE49-F238E27FC236}">
                <a16:creationId xmlns:a16="http://schemas.microsoft.com/office/drawing/2014/main" id="{2F41E4AA-874B-D981-A5BB-E6F36494DBEA}"/>
              </a:ext>
            </a:extLst>
          </p:cNvPr>
          <p:cNvCxnSpPr>
            <a:cxnSpLocks/>
          </p:cNvCxnSpPr>
          <p:nvPr userDrawn="1"/>
        </p:nvCxnSpPr>
        <p:spPr>
          <a:xfrm flipH="1">
            <a:off x="2046056" y="4410731"/>
            <a:ext cx="548612"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cxnSp>
        <p:nvCxnSpPr>
          <p:cNvPr id="27" name="Lige pilforbindelse 26">
            <a:extLst>
              <a:ext uri="{FF2B5EF4-FFF2-40B4-BE49-F238E27FC236}">
                <a16:creationId xmlns:a16="http://schemas.microsoft.com/office/drawing/2014/main" id="{0B6CCE1F-22E6-9EDE-6C09-2A0F3E02B987}"/>
              </a:ext>
            </a:extLst>
          </p:cNvPr>
          <p:cNvCxnSpPr>
            <a:cxnSpLocks/>
          </p:cNvCxnSpPr>
          <p:nvPr userDrawn="1"/>
        </p:nvCxnSpPr>
        <p:spPr>
          <a:xfrm flipH="1">
            <a:off x="9623316" y="3588020"/>
            <a:ext cx="875115"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34690956"/>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 og indholdsobjekt 1">
    <p:spTree>
      <p:nvGrpSpPr>
        <p:cNvPr id="1" name=""/>
        <p:cNvGrpSpPr/>
        <p:nvPr/>
      </p:nvGrpSpPr>
      <p:grpSpPr>
        <a:xfrm>
          <a:off x="0" y="0"/>
          <a:ext cx="0" cy="0"/>
          <a:chOff x="0" y="0"/>
          <a:chExt cx="0" cy="0"/>
        </a:xfrm>
      </p:grpSpPr>
      <p:sp>
        <p:nvSpPr>
          <p:cNvPr id="2" name="Titel 1"/>
          <p:cNvSpPr>
            <a:spLocks noGrp="1"/>
          </p:cNvSpPr>
          <p:nvPr>
            <p:ph type="title"/>
          </p:nvPr>
        </p:nvSpPr>
        <p:spPr>
          <a:xfrm>
            <a:off x="355533" y="457202"/>
            <a:ext cx="7897481" cy="963613"/>
          </a:xfrm>
          <a:prstGeom prst="rect">
            <a:avLst/>
          </a:prstGeom>
        </p:spPr>
        <p:txBody>
          <a:bodyPr/>
          <a:lstStyle>
            <a:lvl1pPr>
              <a:defRPr sz="2800"/>
            </a:lvl1pPr>
          </a:lstStyle>
          <a:p>
            <a:r>
              <a:rPr lang="da-DK"/>
              <a:t>Klik for at redigere titeltypografien i masteren</a:t>
            </a:r>
          </a:p>
        </p:txBody>
      </p:sp>
      <p:sp>
        <p:nvSpPr>
          <p:cNvPr id="3" name="Pladsholder til indhold 2"/>
          <p:cNvSpPr>
            <a:spLocks noGrp="1"/>
          </p:cNvSpPr>
          <p:nvPr>
            <p:ph idx="1"/>
          </p:nvPr>
        </p:nvSpPr>
        <p:spPr>
          <a:xfrm>
            <a:off x="355534" y="1491425"/>
            <a:ext cx="11445508" cy="4314559"/>
          </a:xfrm>
          <a:prstGeom prst="rect">
            <a:avLst/>
          </a:prstGeom>
        </p:spPr>
        <p:txBody>
          <a:bodyPr/>
          <a:lstStyle>
            <a:lvl1pPr marL="0" indent="0">
              <a:spcBef>
                <a:spcPts val="1500"/>
              </a:spcBef>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da-DK"/>
              <a:t>Klik for at redigere teksttypografierne i masteren</a:t>
            </a:r>
          </a:p>
        </p:txBody>
      </p:sp>
      <p:sp>
        <p:nvSpPr>
          <p:cNvPr id="14" name="Rektangel 13"/>
          <p:cNvSpPr/>
          <p:nvPr userDrawn="1"/>
        </p:nvSpPr>
        <p:spPr>
          <a:xfrm>
            <a:off x="10495655" y="0"/>
            <a:ext cx="1331669" cy="9634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5" name="Billede 14"/>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70251" y="240808"/>
            <a:ext cx="964957" cy="551688"/>
          </a:xfrm>
          <a:prstGeom prst="rect">
            <a:avLst/>
          </a:prstGeom>
        </p:spPr>
      </p:pic>
      <p:sp>
        <p:nvSpPr>
          <p:cNvPr id="18" name="Pladsholder til diasnummer 5">
            <a:extLst>
              <a:ext uri="{FF2B5EF4-FFF2-40B4-BE49-F238E27FC236}">
                <a16:creationId xmlns:a16="http://schemas.microsoft.com/office/drawing/2014/main" id="{DBA033BB-B8F9-4CDE-9680-F9BC0D12B107}"/>
              </a:ext>
            </a:extLst>
          </p:cNvPr>
          <p:cNvSpPr>
            <a:spLocks noGrp="1"/>
          </p:cNvSpPr>
          <p:nvPr>
            <p:ph type="sldNum" sz="quarter" idx="4"/>
          </p:nvPr>
        </p:nvSpPr>
        <p:spPr>
          <a:xfrm>
            <a:off x="355534" y="6484782"/>
            <a:ext cx="1099413" cy="365125"/>
          </a:xfrm>
          <a:prstGeom prst="rect">
            <a:avLst/>
          </a:prstGeom>
        </p:spPr>
        <p:txBody>
          <a:bodyPr vert="horz" lIns="0" tIns="0" rIns="0" bIns="0" rtlCol="0" anchor="t" anchorCtr="0">
            <a:noAutofit/>
          </a:bodyPr>
          <a:lstStyle>
            <a:lvl1pPr algn="l">
              <a:defRPr sz="1000" b="1" i="0">
                <a:solidFill>
                  <a:schemeClr val="tx1"/>
                </a:solidFill>
                <a:latin typeface="Roboto Slab Bold"/>
                <a:cs typeface="Roboto Slab Bold"/>
              </a:defRPr>
            </a:lvl1pPr>
          </a:lstStyle>
          <a:p>
            <a:r>
              <a:rPr lang="da-DK"/>
              <a:t>Side </a:t>
            </a:r>
            <a:fld id="{730605FF-F867-A740-A5DE-C65B9C40772E}" type="slidenum">
              <a:rPr lang="da-DK" smtClean="0"/>
              <a:pPr/>
              <a:t>‹nr.›</a:t>
            </a:fld>
            <a:endParaRPr lang="da-DK"/>
          </a:p>
        </p:txBody>
      </p:sp>
      <p:sp>
        <p:nvSpPr>
          <p:cNvPr id="19" name="Pladsholder til tekst 12">
            <a:extLst>
              <a:ext uri="{FF2B5EF4-FFF2-40B4-BE49-F238E27FC236}">
                <a16:creationId xmlns:a16="http://schemas.microsoft.com/office/drawing/2014/main" id="{B0FFD919-201F-49F3-9588-DF206C17091B}"/>
              </a:ext>
            </a:extLst>
          </p:cNvPr>
          <p:cNvSpPr>
            <a:spLocks noGrp="1"/>
          </p:cNvSpPr>
          <p:nvPr>
            <p:ph type="body" sz="quarter" idx="10" hasCustomPrompt="1"/>
          </p:nvPr>
        </p:nvSpPr>
        <p:spPr>
          <a:xfrm>
            <a:off x="1454947" y="6438115"/>
            <a:ext cx="4342222" cy="383316"/>
          </a:xfrm>
          <a:prstGeom prst="rect">
            <a:avLst/>
          </a:prstGeom>
        </p:spPr>
        <p:txBody>
          <a:bodyPr/>
          <a:lstStyle>
            <a:lvl1pPr marL="0" indent="0">
              <a:buNone/>
              <a:defRPr sz="1000">
                <a:solidFill>
                  <a:srgbClr val="F05041"/>
                </a:solidFill>
                <a:latin typeface="Roboto Slab Bold" pitchFamily="2" charset="0"/>
                <a:ea typeface="Roboto Slab Bold" pitchFamily="2" charset="0"/>
              </a:defRPr>
            </a:lvl1pPr>
            <a:lvl5pPr marL="717550" indent="0" algn="l">
              <a:buNone/>
              <a:defRPr>
                <a:solidFill>
                  <a:srgbClr val="F05041"/>
                </a:solidFill>
                <a:latin typeface="Roboto Slab Bold" pitchFamily="2" charset="0"/>
                <a:ea typeface="Roboto Slab Bold" pitchFamily="2" charset="0"/>
              </a:defRPr>
            </a:lvl5pPr>
          </a:lstStyle>
          <a:p>
            <a:pPr lvl="0"/>
            <a:r>
              <a:rPr lang="da-DK"/>
              <a:t>Emne</a:t>
            </a:r>
          </a:p>
        </p:txBody>
      </p:sp>
      <p:sp>
        <p:nvSpPr>
          <p:cNvPr id="13" name="Pladsholder til indhold 13">
            <a:extLst>
              <a:ext uri="{FF2B5EF4-FFF2-40B4-BE49-F238E27FC236}">
                <a16:creationId xmlns:a16="http://schemas.microsoft.com/office/drawing/2014/main" id="{AF709AF3-AE97-42DB-82FC-1ED09DE2AEE8}"/>
              </a:ext>
            </a:extLst>
          </p:cNvPr>
          <p:cNvSpPr>
            <a:spLocks noGrp="1"/>
          </p:cNvSpPr>
          <p:nvPr>
            <p:ph sz="quarter" idx="11" hasCustomPrompt="1"/>
          </p:nvPr>
        </p:nvSpPr>
        <p:spPr>
          <a:xfrm>
            <a:off x="8358777" y="1"/>
            <a:ext cx="1945195" cy="963613"/>
          </a:xfrm>
          <a:prstGeom prst="rect">
            <a:avLst/>
          </a:prstGeom>
        </p:spPr>
        <p:txBody>
          <a:bodyPr/>
          <a:lstStyle>
            <a:lvl1pPr marL="0" indent="0" algn="ctr">
              <a:buNone/>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a-DK"/>
              <a:t>Indsæt partner logo</a:t>
            </a:r>
          </a:p>
        </p:txBody>
      </p:sp>
      <p:pic>
        <p:nvPicPr>
          <p:cNvPr id="16" name="Billede 15" descr="Et billede, der indeholder tekst&#10;&#10;Automatisk genereret beskrivelse">
            <a:extLst>
              <a:ext uri="{FF2B5EF4-FFF2-40B4-BE49-F238E27FC236}">
                <a16:creationId xmlns:a16="http://schemas.microsoft.com/office/drawing/2014/main" id="{43A110C9-2E0D-5D32-792C-B5A2B718847F}"/>
              </a:ext>
            </a:extLst>
          </p:cNvPr>
          <p:cNvPicPr>
            <a:picLocks noChangeAspect="1"/>
          </p:cNvPicPr>
          <p:nvPr userDrawn="1"/>
        </p:nvPicPr>
        <p:blipFill>
          <a:blip r:embed="rId3"/>
          <a:stretch>
            <a:fillRect/>
          </a:stretch>
        </p:blipFill>
        <p:spPr>
          <a:xfrm>
            <a:off x="10494205" y="-242"/>
            <a:ext cx="1390152" cy="967853"/>
          </a:xfrm>
          <a:prstGeom prst="rect">
            <a:avLst/>
          </a:prstGeom>
        </p:spPr>
      </p:pic>
    </p:spTree>
    <p:extLst>
      <p:ext uri="{BB962C8B-B14F-4D97-AF65-F5344CB8AC3E}">
        <p14:creationId xmlns:p14="http://schemas.microsoft.com/office/powerpoint/2010/main" val="918224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355533" y="457202"/>
            <a:ext cx="7716681" cy="637627"/>
          </a:xfrm>
          <a:prstGeom prst="rect">
            <a:avLst/>
          </a:prstGeom>
        </p:spPr>
        <p:txBody>
          <a:bodyPr/>
          <a:lstStyle>
            <a:lvl1pPr>
              <a:defRPr sz="2800"/>
            </a:lvl1pPr>
          </a:lstStyle>
          <a:p>
            <a:r>
              <a:rPr lang="da-DK"/>
              <a:t>Klik for at redigere titeltypografien i masteren</a:t>
            </a:r>
          </a:p>
        </p:txBody>
      </p:sp>
      <p:sp>
        <p:nvSpPr>
          <p:cNvPr id="12" name="Rektangel 11"/>
          <p:cNvSpPr/>
          <p:nvPr userDrawn="1"/>
        </p:nvSpPr>
        <p:spPr>
          <a:xfrm>
            <a:off x="10495655" y="0"/>
            <a:ext cx="1331669" cy="9634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3" name="Billede 12"/>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70251" y="240808"/>
            <a:ext cx="964957" cy="551688"/>
          </a:xfrm>
          <a:prstGeom prst="rect">
            <a:avLst/>
          </a:prstGeom>
        </p:spPr>
      </p:pic>
      <p:sp>
        <p:nvSpPr>
          <p:cNvPr id="9" name="Pladsholder til diasnummer 5">
            <a:extLst>
              <a:ext uri="{FF2B5EF4-FFF2-40B4-BE49-F238E27FC236}">
                <a16:creationId xmlns:a16="http://schemas.microsoft.com/office/drawing/2014/main" id="{B29B2591-0DE2-4A0E-B3F8-839E9219884D}"/>
              </a:ext>
            </a:extLst>
          </p:cNvPr>
          <p:cNvSpPr>
            <a:spLocks noGrp="1"/>
          </p:cNvSpPr>
          <p:nvPr>
            <p:ph type="sldNum" sz="quarter" idx="4"/>
          </p:nvPr>
        </p:nvSpPr>
        <p:spPr>
          <a:xfrm>
            <a:off x="355534" y="6484782"/>
            <a:ext cx="1099413" cy="365125"/>
          </a:xfrm>
          <a:prstGeom prst="rect">
            <a:avLst/>
          </a:prstGeom>
        </p:spPr>
        <p:txBody>
          <a:bodyPr vert="horz" lIns="0" tIns="0" rIns="0" bIns="0" rtlCol="0" anchor="t" anchorCtr="0">
            <a:noAutofit/>
          </a:bodyPr>
          <a:lstStyle>
            <a:lvl1pPr algn="l">
              <a:defRPr sz="1000" b="1" i="0">
                <a:solidFill>
                  <a:schemeClr val="tx1"/>
                </a:solidFill>
                <a:latin typeface="Roboto Slab Bold"/>
                <a:cs typeface="Roboto Slab Bold"/>
              </a:defRPr>
            </a:lvl1pPr>
          </a:lstStyle>
          <a:p>
            <a:r>
              <a:rPr lang="da-DK"/>
              <a:t>Side </a:t>
            </a:r>
            <a:fld id="{730605FF-F867-A740-A5DE-C65B9C40772E}" type="slidenum">
              <a:rPr lang="da-DK" smtClean="0"/>
              <a:pPr/>
              <a:t>‹nr.›</a:t>
            </a:fld>
            <a:endParaRPr lang="da-DK"/>
          </a:p>
        </p:txBody>
      </p:sp>
      <p:sp>
        <p:nvSpPr>
          <p:cNvPr id="10" name="Pladsholder til tekst 12">
            <a:extLst>
              <a:ext uri="{FF2B5EF4-FFF2-40B4-BE49-F238E27FC236}">
                <a16:creationId xmlns:a16="http://schemas.microsoft.com/office/drawing/2014/main" id="{EFECF455-EDCA-46B9-AC05-5C0E7DC90153}"/>
              </a:ext>
            </a:extLst>
          </p:cNvPr>
          <p:cNvSpPr>
            <a:spLocks noGrp="1"/>
          </p:cNvSpPr>
          <p:nvPr>
            <p:ph type="body" sz="quarter" idx="10" hasCustomPrompt="1"/>
          </p:nvPr>
        </p:nvSpPr>
        <p:spPr>
          <a:xfrm>
            <a:off x="1454947" y="6438115"/>
            <a:ext cx="4342222" cy="383316"/>
          </a:xfrm>
          <a:prstGeom prst="rect">
            <a:avLst/>
          </a:prstGeom>
        </p:spPr>
        <p:txBody>
          <a:bodyPr/>
          <a:lstStyle>
            <a:lvl1pPr marL="0" indent="0">
              <a:buNone/>
              <a:defRPr sz="1000">
                <a:solidFill>
                  <a:srgbClr val="F05041"/>
                </a:solidFill>
                <a:latin typeface="Roboto Slab Bold" pitchFamily="2" charset="0"/>
                <a:ea typeface="Roboto Slab Bold" pitchFamily="2" charset="0"/>
              </a:defRPr>
            </a:lvl1pPr>
            <a:lvl5pPr marL="717550" indent="0" algn="l">
              <a:buNone/>
              <a:defRPr>
                <a:solidFill>
                  <a:srgbClr val="F05041"/>
                </a:solidFill>
                <a:latin typeface="Roboto Slab Bold" pitchFamily="2" charset="0"/>
                <a:ea typeface="Roboto Slab Bold" pitchFamily="2" charset="0"/>
              </a:defRPr>
            </a:lvl5pPr>
          </a:lstStyle>
          <a:p>
            <a:pPr lvl="0"/>
            <a:r>
              <a:rPr lang="da-DK"/>
              <a:t>Emne</a:t>
            </a:r>
          </a:p>
        </p:txBody>
      </p:sp>
      <p:sp>
        <p:nvSpPr>
          <p:cNvPr id="11" name="Pladsholder til indhold 13">
            <a:extLst>
              <a:ext uri="{FF2B5EF4-FFF2-40B4-BE49-F238E27FC236}">
                <a16:creationId xmlns:a16="http://schemas.microsoft.com/office/drawing/2014/main" id="{592584B6-07E4-49AF-A8DD-ACA0E384A9E5}"/>
              </a:ext>
            </a:extLst>
          </p:cNvPr>
          <p:cNvSpPr>
            <a:spLocks noGrp="1"/>
          </p:cNvSpPr>
          <p:nvPr>
            <p:ph sz="quarter" idx="11" hasCustomPrompt="1"/>
          </p:nvPr>
        </p:nvSpPr>
        <p:spPr>
          <a:xfrm>
            <a:off x="8358777" y="1"/>
            <a:ext cx="1945195" cy="963613"/>
          </a:xfrm>
          <a:prstGeom prst="rect">
            <a:avLst/>
          </a:prstGeom>
        </p:spPr>
        <p:txBody>
          <a:bodyPr/>
          <a:lstStyle>
            <a:lvl1pPr marL="0" indent="0" algn="ctr">
              <a:buNone/>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a-DK"/>
              <a:t>Indsæt partner logo</a:t>
            </a:r>
          </a:p>
        </p:txBody>
      </p:sp>
      <p:pic>
        <p:nvPicPr>
          <p:cNvPr id="15" name="Billede 14" descr="Et billede, der indeholder tekst&#10;&#10;Automatisk genereret beskrivelse">
            <a:extLst>
              <a:ext uri="{FF2B5EF4-FFF2-40B4-BE49-F238E27FC236}">
                <a16:creationId xmlns:a16="http://schemas.microsoft.com/office/drawing/2014/main" id="{7AE08861-8A1A-B1FB-2F42-FDB9927C2663}"/>
              </a:ext>
            </a:extLst>
          </p:cNvPr>
          <p:cNvPicPr>
            <a:picLocks noChangeAspect="1"/>
          </p:cNvPicPr>
          <p:nvPr userDrawn="1"/>
        </p:nvPicPr>
        <p:blipFill>
          <a:blip r:embed="rId3"/>
          <a:stretch>
            <a:fillRect/>
          </a:stretch>
        </p:blipFill>
        <p:spPr>
          <a:xfrm>
            <a:off x="10494205" y="-242"/>
            <a:ext cx="1390152" cy="967853"/>
          </a:xfrm>
          <a:prstGeom prst="rect">
            <a:avLst/>
          </a:prstGeom>
        </p:spPr>
      </p:pic>
    </p:spTree>
    <p:extLst>
      <p:ext uri="{BB962C8B-B14F-4D97-AF65-F5344CB8AC3E}">
        <p14:creationId xmlns:p14="http://schemas.microsoft.com/office/powerpoint/2010/main" val="411555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096F3E20-0293-C58B-F0A2-E051818DD27F}"/>
              </a:ext>
            </a:extLst>
          </p:cNvPr>
          <p:cNvSpPr>
            <a:spLocks noGrp="1"/>
          </p:cNvSpPr>
          <p:nvPr>
            <p:ph type="ftr" sz="quarter" idx="11"/>
          </p:nvPr>
        </p:nvSpPr>
        <p:spPr>
          <a:xfrm>
            <a:off x="1097756" y="6522575"/>
            <a:ext cx="4114800" cy="144000"/>
          </a:xfrm>
        </p:spPr>
        <p:txBody>
          <a:body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tx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369603245"/>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rø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D541F7-508C-CB52-DA36-BF4518722669}"/>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Footer Placeholder 4">
            <a:extLst>
              <a:ext uri="{FF2B5EF4-FFF2-40B4-BE49-F238E27FC236}">
                <a16:creationId xmlns:a16="http://schemas.microsoft.com/office/drawing/2014/main" id="{2C94F96F-A055-B2CA-AF2E-CAFBF2B5D821}"/>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bg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0756848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28B7629-E602-44C5-930E-177769F0B0EA}"/>
              </a:ext>
            </a:extLst>
          </p:cNvPr>
          <p:cNvSpPr>
            <a:spLocks noGrp="1"/>
          </p:cNvSpPr>
          <p:nvPr>
            <p:ph type="ftr" sz="quarter" idx="11"/>
          </p:nvPr>
        </p:nvSpPr>
        <p:spPr/>
        <p:txBody>
          <a:bodyPr/>
          <a:lstStyle/>
          <a:p>
            <a:r>
              <a:rPr lang="en-GB" err="1"/>
              <a:t>Præsentations</a:t>
            </a:r>
            <a:r>
              <a:rPr lang="en-GB"/>
              <a:t> </a:t>
            </a:r>
            <a:r>
              <a:rPr lang="en-GB" err="1"/>
              <a:t>titel</a:t>
            </a:r>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65115610-0707-FBC9-AA86-5A32090B3D48}"/>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to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5362552"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6171908" y="1825625"/>
            <a:ext cx="5577180"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8E836C54-A88E-BE6F-350E-1D4BCBE8F59F}"/>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99623527"/>
      </p:ext>
    </p:extLst>
  </p:cSld>
  <p:clrMapOvr>
    <a:masterClrMapping/>
  </p:clrMapOvr>
  <p:extLst>
    <p:ext uri="{DCECCB84-F9BA-43D5-87BE-67443E8EF086}">
      <p15:sldGuideLst xmlns:p15="http://schemas.microsoft.com/office/powerpoint/2012/main">
        <p15:guide id="1" pos="3659" userDrawn="1">
          <p15:clr>
            <a:srgbClr val="A4A3A4"/>
          </p15:clr>
        </p15:guide>
        <p15:guide id="2" pos="3885" userDrawn="1">
          <p15:clr>
            <a:srgbClr val="A4A3A4"/>
          </p15:clr>
        </p15:guide>
        <p15:guide id="3" orient="horz" pos="1139"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tre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3526577"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4335933" y="1825625"/>
            <a:ext cx="3526577"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2" name="Content Placeholder 3">
            <a:extLst>
              <a:ext uri="{FF2B5EF4-FFF2-40B4-BE49-F238E27FC236}">
                <a16:creationId xmlns:a16="http://schemas.microsoft.com/office/drawing/2014/main" id="{71CC9945-3DB5-4F5F-9CB1-2FB8C9CD96B1}"/>
              </a:ext>
            </a:extLst>
          </p:cNvPr>
          <p:cNvSpPr>
            <a:spLocks noGrp="1"/>
          </p:cNvSpPr>
          <p:nvPr>
            <p:ph sz="half" idx="13" hasCustomPrompt="1"/>
          </p:nvPr>
        </p:nvSpPr>
        <p:spPr>
          <a:xfrm>
            <a:off x="8216069" y="1825625"/>
            <a:ext cx="3526575" cy="4320000"/>
          </a:xfrm>
        </p:spPr>
        <p:txBody>
          <a:bodyPr/>
          <a:lstStyle/>
          <a:p>
            <a:pPr lvl="0"/>
            <a:r>
              <a:rPr lang="da-DK"/>
              <a:t>Klik for at redigere tekst</a:t>
            </a:r>
          </a:p>
        </p:txBody>
      </p:sp>
      <p:sp>
        <p:nvSpPr>
          <p:cNvPr id="9" name="Text Placeholder 7">
            <a:extLst>
              <a:ext uri="{FF2B5EF4-FFF2-40B4-BE49-F238E27FC236}">
                <a16:creationId xmlns:a16="http://schemas.microsoft.com/office/drawing/2014/main" id="{A1B871C0-D018-D78D-FECE-0DEBF41D3491}"/>
              </a:ext>
            </a:extLst>
          </p:cNvPr>
          <p:cNvSpPr>
            <a:spLocks noGrp="1"/>
          </p:cNvSpPr>
          <p:nvPr>
            <p:ph type="body" sz="quarter" idx="14"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236794823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err="1"/>
              <a:t>Klik</a:t>
            </a:r>
            <a:r>
              <a:rPr lang="en-US"/>
              <a:t> for at </a:t>
            </a:r>
            <a:r>
              <a:rPr lang="en-US" err="1"/>
              <a:t>redigere</a:t>
            </a:r>
            <a:r>
              <a:rPr lang="en-US"/>
              <a:t> </a:t>
            </a:r>
            <a:r>
              <a:rPr lang="en-US" err="1"/>
              <a:t>titel</a:t>
            </a:r>
            <a:endParaRPr lang="en-GB"/>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a:t>Klik for at redigere tekst</a:t>
            </a:r>
          </a:p>
          <a:p>
            <a:pPr lvl="1"/>
            <a:r>
              <a:rPr lang="en-US" err="1"/>
              <a:t>Andet</a:t>
            </a:r>
            <a:r>
              <a:rPr lang="en-US"/>
              <a:t> </a:t>
            </a:r>
            <a:r>
              <a:rPr lang="en-US" err="1"/>
              <a:t>niveau</a:t>
            </a:r>
            <a:endParaRPr lang="en-US"/>
          </a:p>
          <a:p>
            <a:pPr lvl="2"/>
            <a:r>
              <a:rPr lang="en-US" err="1"/>
              <a:t>Tredie</a:t>
            </a:r>
            <a:r>
              <a:rPr lang="en-US"/>
              <a:t> </a:t>
            </a:r>
            <a:r>
              <a:rPr lang="en-US" err="1"/>
              <a:t>niveau</a:t>
            </a:r>
            <a:endParaRPr lang="en-US"/>
          </a:p>
          <a:p>
            <a:pPr lvl="3"/>
            <a:r>
              <a:rPr lang="en-US" err="1"/>
              <a:t>Fjerde</a:t>
            </a:r>
            <a:r>
              <a:rPr lang="en-US"/>
              <a:t> </a:t>
            </a:r>
            <a:r>
              <a:rPr lang="en-US" err="1"/>
              <a:t>niveau</a:t>
            </a:r>
            <a:endParaRPr lang="en-US"/>
          </a:p>
          <a:p>
            <a:pPr lvl="4"/>
            <a:r>
              <a:rPr lang="en-US" err="1"/>
              <a:t>Femte</a:t>
            </a:r>
            <a:r>
              <a:rPr lang="en-US"/>
              <a:t> </a:t>
            </a:r>
            <a:r>
              <a:rPr lang="en-US" err="1"/>
              <a:t>niveau</a:t>
            </a:r>
            <a:endParaRPr lang="en-US"/>
          </a:p>
          <a:p>
            <a:pPr lvl="5"/>
            <a:r>
              <a:rPr lang="en-US" err="1"/>
              <a:t>Sjette</a:t>
            </a:r>
            <a:endParaRPr lang="en-US"/>
          </a:p>
          <a:p>
            <a:pPr lvl="6"/>
            <a:r>
              <a:rPr lang="en-US"/>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a:p>
        </p:txBody>
      </p:sp>
      <p:sp>
        <p:nvSpPr>
          <p:cNvPr id="5" name="Footer Placeholder 4">
            <a:extLst>
              <a:ext uri="{FF2B5EF4-FFF2-40B4-BE49-F238E27FC236}">
                <a16:creationId xmlns:a16="http://schemas.microsoft.com/office/drawing/2014/main" id="{213C9319-CFE7-412D-A9F6-A48F28C77ECC}"/>
              </a:ext>
            </a:extLst>
          </p:cNvPr>
          <p:cNvSpPr>
            <a:spLocks noGrp="1"/>
          </p:cNvSpPr>
          <p:nvPr>
            <p:ph type="ftr" sz="quarter" idx="3"/>
          </p:nvPr>
        </p:nvSpPr>
        <p:spPr>
          <a:xfrm>
            <a:off x="1097756" y="6522575"/>
            <a:ext cx="4114800" cy="144000"/>
          </a:xfrm>
          <a:prstGeom prst="rect">
            <a:avLst/>
          </a:prstGeom>
        </p:spPr>
        <p:txBody>
          <a:bodyPr vert="horz" lIns="0" tIns="0" rIns="0" bIns="0" rtlCol="0" anchor="ctr"/>
          <a:lstStyle>
            <a:lvl1pPr algn="l">
              <a:defRPr sz="700">
                <a:solidFill>
                  <a:schemeClr val="accent2"/>
                </a:solidFill>
              </a:defRPr>
            </a:lvl1pPr>
          </a:lstStyle>
          <a:p>
            <a:r>
              <a:rPr lang="en-US" err="1"/>
              <a:t>Præsentations</a:t>
            </a:r>
            <a:r>
              <a:rPr lang="en-US"/>
              <a:t> titel</a:t>
            </a:r>
            <a:endParaRPr lang="en-GB"/>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‹nr.›</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40714"/>
            <a:ext cx="654843" cy="107722"/>
          </a:xfrm>
          <a:prstGeom prst="rect">
            <a:avLst/>
          </a:prstGeom>
          <a:noFill/>
        </p:spPr>
        <p:txBody>
          <a:bodyPr wrap="square" lIns="0" tIns="0" rIns="0" bIns="0" rtlCol="0" anchor="ctr" anchorCtr="0">
            <a:spAutoFit/>
          </a:bodyPr>
          <a:lstStyle/>
          <a:p>
            <a:r>
              <a:rPr lang="en-US" sz="700" baseline="0" err="1">
                <a:solidFill>
                  <a:schemeClr val="accent2"/>
                </a:solidFill>
              </a:rPr>
              <a:t>Børns</a:t>
            </a:r>
            <a:r>
              <a:rPr lang="en-US" sz="700" baseline="0">
                <a:solidFill>
                  <a:schemeClr val="accent2"/>
                </a:solidFill>
              </a:rPr>
              <a:t> </a:t>
            </a:r>
            <a:r>
              <a:rPr lang="en-US" sz="700" baseline="0" err="1">
                <a:solidFill>
                  <a:schemeClr val="accent2"/>
                </a:solidFill>
              </a:rPr>
              <a:t>Vilkår</a:t>
            </a:r>
            <a:endParaRPr lang="en-GB" sz="700" baseline="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1" r:id="rId3"/>
    <p:sldLayoutId id="2147483693" r:id="rId4"/>
    <p:sldLayoutId id="2147483670" r:id="rId5"/>
    <p:sldLayoutId id="2147483682" r:id="rId6"/>
    <p:sldLayoutId id="2147483650" r:id="rId7"/>
    <p:sldLayoutId id="2147483652" r:id="rId8"/>
    <p:sldLayoutId id="2147483658" r:id="rId9"/>
    <p:sldLayoutId id="2147483662" r:id="rId10"/>
    <p:sldLayoutId id="2147483677" r:id="rId11"/>
    <p:sldLayoutId id="2147483664" r:id="rId12"/>
    <p:sldLayoutId id="2147483665" r:id="rId13"/>
    <p:sldLayoutId id="2147483678" r:id="rId14"/>
    <p:sldLayoutId id="2147483666" r:id="rId15"/>
    <p:sldLayoutId id="2147483667" r:id="rId16"/>
    <p:sldLayoutId id="2147483683" r:id="rId17"/>
    <p:sldLayoutId id="2147483669" r:id="rId18"/>
    <p:sldLayoutId id="2147483679" r:id="rId19"/>
    <p:sldLayoutId id="2147483690" r:id="rId20"/>
    <p:sldLayoutId id="2147483692" r:id="rId21"/>
    <p:sldLayoutId id="2147483691" r:id="rId22"/>
    <p:sldLayoutId id="2147483680" r:id="rId23"/>
    <p:sldLayoutId id="2147483687" r:id="rId24"/>
    <p:sldLayoutId id="2147483688" r:id="rId25"/>
    <p:sldLayoutId id="2147483681" r:id="rId26"/>
    <p:sldLayoutId id="2147483689" r:id="rId27"/>
    <p:sldLayoutId id="2147483672" r:id="rId28"/>
    <p:sldLayoutId id="2147483674" r:id="rId29"/>
    <p:sldLayoutId id="2147483698" r:id="rId30"/>
    <p:sldLayoutId id="2147483694" r:id="rId31"/>
    <p:sldLayoutId id="2147483696" r:id="rId32"/>
    <p:sldLayoutId id="2147483695" r:id="rId33"/>
    <p:sldLayoutId id="2147483697" r:id="rId34"/>
    <p:sldLayoutId id="2147483699" r:id="rId35"/>
    <p:sldLayoutId id="2147483700" r:id="rId36"/>
    <p:sldLayoutId id="2147483701" r:id="rId37"/>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35.jpe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72TVJPs0QhM?feature=oembed" TargetMode="Externa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1">
            <a:extLst>
              <a:ext uri="{FF2B5EF4-FFF2-40B4-BE49-F238E27FC236}">
                <a16:creationId xmlns:a16="http://schemas.microsoft.com/office/drawing/2014/main" id="{DADA5EAC-3C94-9A3B-6F00-3A5FD6D04DCA}"/>
              </a:ext>
            </a:extLst>
          </p:cNvPr>
          <p:cNvPicPr>
            <a:picLocks noGrp="1" noChangeAspect="1"/>
          </p:cNvPicPr>
          <p:nvPr>
            <p:ph type="pic" sz="quarter" idx="14"/>
            <p:custDataLst>
              <p:tags r:id="rId3"/>
            </p:custDataLst>
          </p:nvPr>
        </p:nvPicPr>
        <p:blipFill rotWithShape="1">
          <a:blip r:embed="rId6">
            <a:extLst>
              <a:ext uri="{28A0092B-C50C-407E-A947-70E740481C1C}">
                <a14:useLocalDpi xmlns:a14="http://schemas.microsoft.com/office/drawing/2010/main" val="0"/>
              </a:ext>
            </a:extLst>
          </a:blip>
          <a:srcRect l="94" t="13402" r="-94" b="42894"/>
          <a:stretch/>
        </p:blipFill>
        <p:spPr>
          <a:xfrm rot="21420000">
            <a:off x="-69846" y="-652"/>
            <a:ext cx="12199826" cy="4380004"/>
          </a:xfrm>
        </p:spPr>
      </p:pic>
      <p:sp>
        <p:nvSpPr>
          <p:cNvPr id="9" name="Title 8">
            <a:extLst>
              <a:ext uri="{FF2B5EF4-FFF2-40B4-BE49-F238E27FC236}">
                <a16:creationId xmlns:a16="http://schemas.microsoft.com/office/drawing/2014/main" id="{75680792-E41C-53B4-CF2A-90C7E1DABA16}"/>
              </a:ext>
            </a:extLst>
          </p:cNvPr>
          <p:cNvSpPr>
            <a:spLocks noGrp="1"/>
          </p:cNvSpPr>
          <p:nvPr>
            <p:ph type="ctrTitle"/>
          </p:nvPr>
        </p:nvSpPr>
        <p:spPr>
          <a:xfrm>
            <a:off x="658813" y="4695596"/>
            <a:ext cx="8244000" cy="1581664"/>
          </a:xfrm>
        </p:spPr>
        <p:txBody>
          <a:bodyPr/>
          <a:lstStyle/>
          <a:p>
            <a:br>
              <a:rPr lang="it-IT" dirty="0"/>
            </a:br>
            <a:r>
              <a:rPr lang="it-IT" dirty="0"/>
              <a:t>Solbåts rejse til Jorden</a:t>
            </a:r>
            <a:endParaRPr lang="en-GB" dirty="0"/>
          </a:p>
        </p:txBody>
      </p:sp>
      <p:sp>
        <p:nvSpPr>
          <p:cNvPr id="11" name="Text Placeholder 10">
            <a:extLst>
              <a:ext uri="{FF2B5EF4-FFF2-40B4-BE49-F238E27FC236}">
                <a16:creationId xmlns:a16="http://schemas.microsoft.com/office/drawing/2014/main" id="{3BF7509D-7A4C-1EF9-DA66-1AAE3EC541E9}"/>
              </a:ext>
            </a:extLst>
          </p:cNvPr>
          <p:cNvSpPr>
            <a:spLocks noGrp="1"/>
          </p:cNvSpPr>
          <p:nvPr>
            <p:ph type="body" sz="quarter" idx="10"/>
          </p:nvPr>
        </p:nvSpPr>
        <p:spPr/>
        <p:txBody>
          <a:bodyPr/>
          <a:lstStyle/>
          <a:p>
            <a:endParaRPr lang="en-GB"/>
          </a:p>
        </p:txBody>
      </p:sp>
      <p:sp>
        <p:nvSpPr>
          <p:cNvPr id="3" name="Slide Number Placeholder 2">
            <a:extLst>
              <a:ext uri="{FF2B5EF4-FFF2-40B4-BE49-F238E27FC236}">
                <a16:creationId xmlns:a16="http://schemas.microsoft.com/office/drawing/2014/main" id="{F3B6E2DC-21D8-1E0E-CAB0-8903ED5E36A5}"/>
              </a:ext>
            </a:extLst>
          </p:cNvPr>
          <p:cNvSpPr>
            <a:spLocks noGrp="1"/>
          </p:cNvSpPr>
          <p:nvPr>
            <p:ph type="sldNum" sz="quarter" idx="4294967295"/>
          </p:nvPr>
        </p:nvSpPr>
        <p:spPr>
          <a:xfrm>
            <a:off x="11831638" y="6523038"/>
            <a:ext cx="360362" cy="142875"/>
          </a:xfrm>
        </p:spPr>
        <p:txBody>
          <a:bodyPr/>
          <a:lstStyle/>
          <a:p>
            <a:fld id="{A23C0BB7-6BAB-41B9-B847-BE177CEDBC97}" type="slidenum">
              <a:rPr lang="en-GB" smtClean="0"/>
              <a:t>1</a:t>
            </a:fld>
            <a:endParaRPr lang="en-GB"/>
          </a:p>
        </p:txBody>
      </p:sp>
      <p:sp>
        <p:nvSpPr>
          <p:cNvPr id="2" name="Undertitel 2">
            <a:extLst>
              <a:ext uri="{FF2B5EF4-FFF2-40B4-BE49-F238E27FC236}">
                <a16:creationId xmlns:a16="http://schemas.microsoft.com/office/drawing/2014/main" id="{DD298C13-E49D-C287-5BBE-E8F6A2EC5674}"/>
              </a:ext>
            </a:extLst>
          </p:cNvPr>
          <p:cNvSpPr>
            <a:spLocks noGrp="1"/>
          </p:cNvSpPr>
          <p:nvPr>
            <p:ph type="subTitle" idx="1"/>
          </p:nvPr>
        </p:nvSpPr>
        <p:spPr>
          <a:xfrm>
            <a:off x="658813" y="5729784"/>
            <a:ext cx="6483667" cy="653415"/>
          </a:xfrm>
        </p:spPr>
        <p:txBody>
          <a:bodyPr/>
          <a:lstStyle/>
          <a:p>
            <a:r>
              <a:rPr lang="da-DK" sz="1800" b="1" dirty="0">
                <a:latin typeface="Roboto Slab Bold" pitchFamily="2" charset="0"/>
              </a:rPr>
              <a:t>Indskoling 2024 – Fællesskab i bevægelse</a:t>
            </a:r>
            <a:endParaRPr lang="da-DK" sz="1800" dirty="0"/>
          </a:p>
        </p:txBody>
      </p:sp>
    </p:spTree>
    <p:custDataLst>
      <p:custData r:id="rId1"/>
      <p:custData r:id="rId2"/>
    </p:custDataLst>
    <p:extLst>
      <p:ext uri="{BB962C8B-B14F-4D97-AF65-F5344CB8AC3E}">
        <p14:creationId xmlns:p14="http://schemas.microsoft.com/office/powerpoint/2010/main" val="376400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A743FA2-39FC-F4B7-85BC-E145DE3823AF}"/>
              </a:ext>
            </a:extLst>
          </p:cNvPr>
          <p:cNvSpPr>
            <a:spLocks noGrp="1"/>
          </p:cNvSpPr>
          <p:nvPr>
            <p:ph type="sldNum" sz="quarter" idx="12"/>
          </p:nvPr>
        </p:nvSpPr>
        <p:spPr/>
        <p:txBody>
          <a:bodyPr/>
          <a:lstStyle/>
          <a:p>
            <a:fld id="{A23C0BB7-6BAB-41B9-B847-BE177CEDBC97}" type="slidenum">
              <a:rPr lang="en-GB" smtClean="0"/>
              <a:t>2</a:t>
            </a:fld>
            <a:endParaRPr lang="en-GB"/>
          </a:p>
        </p:txBody>
      </p:sp>
      <p:pic>
        <p:nvPicPr>
          <p:cNvPr id="2" name="Onlinemedier 1" title="Solbåts rejse til Jorden">
            <a:hlinkClick r:id="" action="ppaction://media"/>
            <a:extLst>
              <a:ext uri="{FF2B5EF4-FFF2-40B4-BE49-F238E27FC236}">
                <a16:creationId xmlns:a16="http://schemas.microsoft.com/office/drawing/2014/main" id="{ACF636D8-C335-4F99-02BE-E27C5C13325E}"/>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14483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3" descr="Et billede, der indeholder diagram&#10;&#10;Beskrivelsen er genereret automatisk">
            <a:extLst>
              <a:ext uri="{FF2B5EF4-FFF2-40B4-BE49-F238E27FC236}">
                <a16:creationId xmlns:a16="http://schemas.microsoft.com/office/drawing/2014/main" id="{84306302-6972-133B-9A68-467EFD3468A0}"/>
              </a:ext>
            </a:extLst>
          </p:cNvPr>
          <p:cNvPicPr>
            <a:picLocks noChangeAspect="1"/>
          </p:cNvPicPr>
          <p:nvPr/>
        </p:nvPicPr>
        <p:blipFill rotWithShape="1">
          <a:blip r:embed="rId3"/>
          <a:srcRect r="2713" b="-150"/>
          <a:stretch/>
        </p:blipFill>
        <p:spPr>
          <a:xfrm>
            <a:off x="999068" y="623994"/>
            <a:ext cx="9488164" cy="6287352"/>
          </a:xfrm>
          <a:prstGeom prst="rect">
            <a:avLst/>
          </a:prstGeom>
        </p:spPr>
      </p:pic>
      <p:sp>
        <p:nvSpPr>
          <p:cNvPr id="2" name="Titel 1">
            <a:extLst>
              <a:ext uri="{FF2B5EF4-FFF2-40B4-BE49-F238E27FC236}">
                <a16:creationId xmlns:a16="http://schemas.microsoft.com/office/drawing/2014/main" id="{CF7A2BAA-C8E6-A664-BFB7-4395319CC74B}"/>
              </a:ext>
            </a:extLst>
          </p:cNvPr>
          <p:cNvSpPr>
            <a:spLocks noGrp="1"/>
          </p:cNvSpPr>
          <p:nvPr>
            <p:ph type="title"/>
          </p:nvPr>
        </p:nvSpPr>
        <p:spPr>
          <a:xfrm>
            <a:off x="355533" y="316091"/>
            <a:ext cx="7716681" cy="637627"/>
          </a:xfrm>
        </p:spPr>
        <p:txBody>
          <a:bodyPr/>
          <a:lstStyle/>
          <a:p>
            <a:r>
              <a:rPr lang="da-DK">
                <a:solidFill>
                  <a:schemeClr val="bg1"/>
                </a:solidFill>
              </a:rPr>
              <a:t>Solbåt oplever</a:t>
            </a:r>
          </a:p>
        </p:txBody>
      </p:sp>
      <p:pic>
        <p:nvPicPr>
          <p:cNvPr id="48" name="Billede 47">
            <a:extLst>
              <a:ext uri="{FF2B5EF4-FFF2-40B4-BE49-F238E27FC236}">
                <a16:creationId xmlns:a16="http://schemas.microsoft.com/office/drawing/2014/main" id="{36AD87E6-EA8D-EAD4-F9F4-07C9DBBB926A}"/>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rot="17877333">
            <a:off x="10219564" y="4703605"/>
            <a:ext cx="3072968" cy="2358067"/>
          </a:xfrm>
          <a:prstGeom prst="rect">
            <a:avLst/>
          </a:prstGeom>
        </p:spPr>
      </p:pic>
      <p:pic>
        <p:nvPicPr>
          <p:cNvPr id="49" name="Billede 48">
            <a:extLst>
              <a:ext uri="{FF2B5EF4-FFF2-40B4-BE49-F238E27FC236}">
                <a16:creationId xmlns:a16="http://schemas.microsoft.com/office/drawing/2014/main" id="{312209C1-7E18-4FDA-BB6F-FF6128A0CE07}"/>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rot="16620842">
            <a:off x="10375794" y="2759966"/>
            <a:ext cx="3125224" cy="2398166"/>
          </a:xfrm>
          <a:prstGeom prst="rect">
            <a:avLst/>
          </a:prstGeom>
        </p:spPr>
      </p:pic>
      <p:pic>
        <p:nvPicPr>
          <p:cNvPr id="50" name="Billede 49">
            <a:extLst>
              <a:ext uri="{FF2B5EF4-FFF2-40B4-BE49-F238E27FC236}">
                <a16:creationId xmlns:a16="http://schemas.microsoft.com/office/drawing/2014/main" id="{87A10E5F-5835-2F9E-719B-E49212FE49A3}"/>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rot="21330726">
            <a:off x="8822543" y="5501217"/>
            <a:ext cx="3072968" cy="2358067"/>
          </a:xfrm>
          <a:prstGeom prst="rect">
            <a:avLst/>
          </a:prstGeom>
        </p:spPr>
      </p:pic>
      <p:pic>
        <p:nvPicPr>
          <p:cNvPr id="53" name="Billede 52">
            <a:extLst>
              <a:ext uri="{FF2B5EF4-FFF2-40B4-BE49-F238E27FC236}">
                <a16:creationId xmlns:a16="http://schemas.microsoft.com/office/drawing/2014/main" id="{7B5A52A9-2A24-25DD-A2EF-BAD962687200}"/>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rot="21330726">
            <a:off x="-1121557" y="5386917"/>
            <a:ext cx="3072968" cy="2358067"/>
          </a:xfrm>
          <a:prstGeom prst="rect">
            <a:avLst/>
          </a:prstGeom>
        </p:spPr>
      </p:pic>
      <p:pic>
        <p:nvPicPr>
          <p:cNvPr id="54" name="Billede 53">
            <a:extLst>
              <a:ext uri="{FF2B5EF4-FFF2-40B4-BE49-F238E27FC236}">
                <a16:creationId xmlns:a16="http://schemas.microsoft.com/office/drawing/2014/main" id="{54274C29-1C80-51C2-71DB-521F98FCC6EA}"/>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rot="5627566">
            <a:off x="-1252022" y="3536321"/>
            <a:ext cx="3072968" cy="2358067"/>
          </a:xfrm>
          <a:prstGeom prst="rect">
            <a:avLst/>
          </a:prstGeom>
        </p:spPr>
      </p:pic>
    </p:spTree>
    <p:extLst>
      <p:ext uri="{BB962C8B-B14F-4D97-AF65-F5344CB8AC3E}">
        <p14:creationId xmlns:p14="http://schemas.microsoft.com/office/powerpoint/2010/main" val="384301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F255258-3898-7CBE-C08D-FD80A4D2D628}"/>
              </a:ext>
            </a:extLst>
          </p:cNvPr>
          <p:cNvPicPr>
            <a:picLocks noChangeAspect="1"/>
          </p:cNvPicPr>
          <p:nvPr/>
        </p:nvPicPr>
        <p:blipFill>
          <a:blip r:embed="rId3"/>
          <a:stretch>
            <a:fillRect/>
          </a:stretch>
        </p:blipFill>
        <p:spPr>
          <a:xfrm>
            <a:off x="3085680" y="361043"/>
            <a:ext cx="6020640" cy="6496957"/>
          </a:xfrm>
          <a:prstGeom prst="rect">
            <a:avLst/>
          </a:prstGeom>
        </p:spPr>
      </p:pic>
    </p:spTree>
    <p:extLst>
      <p:ext uri="{BB962C8B-B14F-4D97-AF65-F5344CB8AC3E}">
        <p14:creationId xmlns:p14="http://schemas.microsoft.com/office/powerpoint/2010/main" val="15268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3385A8C4-1D29-DB33-76C8-D5E04300765C}"/>
              </a:ext>
            </a:extLst>
          </p:cNvPr>
          <p:cNvPicPr>
            <a:picLocks noChangeAspect="1"/>
          </p:cNvPicPr>
          <p:nvPr/>
        </p:nvPicPr>
        <p:blipFill>
          <a:blip r:embed="rId3"/>
          <a:stretch>
            <a:fillRect/>
          </a:stretch>
        </p:blipFill>
        <p:spPr>
          <a:xfrm>
            <a:off x="558235" y="4173"/>
            <a:ext cx="5389918" cy="6288237"/>
          </a:xfrm>
          <a:prstGeom prst="rect">
            <a:avLst/>
          </a:prstGeom>
        </p:spPr>
      </p:pic>
      <p:pic>
        <p:nvPicPr>
          <p:cNvPr id="26" name="Billede 25">
            <a:extLst>
              <a:ext uri="{FF2B5EF4-FFF2-40B4-BE49-F238E27FC236}">
                <a16:creationId xmlns:a16="http://schemas.microsoft.com/office/drawing/2014/main" id="{5CE57F88-2585-77BC-7725-E853B750B9BB}"/>
              </a:ext>
            </a:extLst>
          </p:cNvPr>
          <p:cNvPicPr>
            <a:picLocks noChangeAspect="1"/>
          </p:cNvPicPr>
          <p:nvPr/>
        </p:nvPicPr>
        <p:blipFill>
          <a:blip r:embed="rId4"/>
          <a:stretch>
            <a:fillRect/>
          </a:stretch>
        </p:blipFill>
        <p:spPr>
          <a:xfrm>
            <a:off x="5797169" y="486583"/>
            <a:ext cx="4921157" cy="5741350"/>
          </a:xfrm>
          <a:prstGeom prst="rect">
            <a:avLst/>
          </a:prstGeom>
        </p:spPr>
      </p:pic>
      <p:sp>
        <p:nvSpPr>
          <p:cNvPr id="15" name="Pladsholder til tekst 14">
            <a:extLst>
              <a:ext uri="{FF2B5EF4-FFF2-40B4-BE49-F238E27FC236}">
                <a16:creationId xmlns:a16="http://schemas.microsoft.com/office/drawing/2014/main" id="{D1143DAE-ADCB-7B4B-4D4E-7F14C77483D5}"/>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67793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F0F546F-41E1-363D-D6BB-DBA7A0DB0107}"/>
              </a:ext>
            </a:extLst>
          </p:cNvPr>
          <p:cNvPicPr>
            <a:picLocks noChangeAspect="1"/>
          </p:cNvPicPr>
          <p:nvPr/>
        </p:nvPicPr>
        <p:blipFill>
          <a:blip r:embed="rId3"/>
          <a:stretch>
            <a:fillRect/>
          </a:stretch>
        </p:blipFill>
        <p:spPr>
          <a:xfrm>
            <a:off x="6635942" y="978092"/>
            <a:ext cx="5994208" cy="5994208"/>
          </a:xfrm>
          <a:prstGeom prst="rect">
            <a:avLst/>
          </a:prstGeom>
        </p:spPr>
      </p:pic>
      <p:pic>
        <p:nvPicPr>
          <p:cNvPr id="3" name="Billede 2">
            <a:extLst>
              <a:ext uri="{FF2B5EF4-FFF2-40B4-BE49-F238E27FC236}">
                <a16:creationId xmlns:a16="http://schemas.microsoft.com/office/drawing/2014/main" id="{3C49086E-2CE1-1E69-901F-2CD85F17F499}"/>
              </a:ext>
            </a:extLst>
          </p:cNvPr>
          <p:cNvPicPr>
            <a:picLocks noChangeAspect="1"/>
          </p:cNvPicPr>
          <p:nvPr/>
        </p:nvPicPr>
        <p:blipFill>
          <a:blip r:embed="rId4"/>
          <a:stretch>
            <a:fillRect/>
          </a:stretch>
        </p:blipFill>
        <p:spPr>
          <a:xfrm>
            <a:off x="0" y="0"/>
            <a:ext cx="6713621" cy="6858000"/>
          </a:xfrm>
          <a:prstGeom prst="rect">
            <a:avLst/>
          </a:prstGeom>
        </p:spPr>
      </p:pic>
    </p:spTree>
    <p:extLst>
      <p:ext uri="{BB962C8B-B14F-4D97-AF65-F5344CB8AC3E}">
        <p14:creationId xmlns:p14="http://schemas.microsoft.com/office/powerpoint/2010/main" val="407409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246C509-4A1B-0F3A-BD97-A3DBD224E107}"/>
              </a:ext>
            </a:extLst>
          </p:cNvPr>
          <p:cNvSpPr/>
          <p:nvPr/>
        </p:nvSpPr>
        <p:spPr>
          <a:xfrm rot="21368162">
            <a:off x="277622" y="365428"/>
            <a:ext cx="3726238" cy="652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a:solidFill>
                <a:schemeClr val="bg1"/>
              </a:solidFill>
            </a:endParaRPr>
          </a:p>
        </p:txBody>
      </p:sp>
      <p:sp>
        <p:nvSpPr>
          <p:cNvPr id="2" name="Titel 1">
            <a:extLst>
              <a:ext uri="{FF2B5EF4-FFF2-40B4-BE49-F238E27FC236}">
                <a16:creationId xmlns:a16="http://schemas.microsoft.com/office/drawing/2014/main" id="{E7B924FC-0A8C-2C44-D18E-724989896F84}"/>
              </a:ext>
            </a:extLst>
          </p:cNvPr>
          <p:cNvSpPr>
            <a:spLocks noGrp="1"/>
          </p:cNvSpPr>
          <p:nvPr>
            <p:ph type="title"/>
          </p:nvPr>
        </p:nvSpPr>
        <p:spPr>
          <a:xfrm>
            <a:off x="530793" y="398940"/>
            <a:ext cx="7897481" cy="963613"/>
          </a:xfrm>
        </p:spPr>
        <p:txBody>
          <a:bodyPr/>
          <a:lstStyle/>
          <a:p>
            <a:r>
              <a:rPr lang="da-DK">
                <a:solidFill>
                  <a:schemeClr val="bg1"/>
                </a:solidFill>
              </a:rPr>
              <a:t>Dans med Solbåt</a:t>
            </a:r>
          </a:p>
        </p:txBody>
      </p:sp>
      <p:pic>
        <p:nvPicPr>
          <p:cNvPr id="4" name="Solbaat_film4_DANS_02">
            <a:hlinkClick r:id="" action="ppaction://media"/>
            <a:extLst>
              <a:ext uri="{FF2B5EF4-FFF2-40B4-BE49-F238E27FC236}">
                <a16:creationId xmlns:a16="http://schemas.microsoft.com/office/drawing/2014/main" id="{6A8795BF-87D5-71AB-19E7-6490DCBD35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9734" y="1215680"/>
            <a:ext cx="9730409" cy="5473355"/>
          </a:xfrm>
          <a:prstGeom prst="rect">
            <a:avLst/>
          </a:prstGeom>
        </p:spPr>
      </p:pic>
    </p:spTree>
    <p:extLst>
      <p:ext uri="{BB962C8B-B14F-4D97-AF65-F5344CB8AC3E}">
        <p14:creationId xmlns:p14="http://schemas.microsoft.com/office/powerpoint/2010/main" val="322939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lalu\AppData\Local\Templafy\AddIns\PowerPointVsto\49240bd9-6453-4eb1-9252-450f93880101.jpeg"/>
</p:tagLst>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DC36D753-1C3A-4B5A-89A5-DD3D2097767A}" vid="{E04B29D6-5D75-4579-8DAE-C9F87D6353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FormConfiguration><![CDATA[{"formFields":[],"formDataEntries":[]}]]></TemplafyFormConfiguration>
</file>

<file path=customXml/item2.xml><?xml version="1.0" encoding="utf-8"?>
<TemplafyTemplateConfiguration><![CDATA[{"elementsMetadata":[],"transformationConfigurations":[],"templateName":"Børns Vilkår PowerPoint - tom","templateDescription":"","enableDocumentContentUpdater":false,"version":"2.0"}]]></Templafy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22e58b8-c764-4794-af57-b128b2667bdb">
      <Terms xmlns="http://schemas.microsoft.com/office/infopath/2007/PartnerControls"/>
    </lcf76f155ced4ddcb4097134ff3c332f>
    <TaxCatchAll xmlns="c99db883-fce8-408c-9f59-0343e487093c" xsi:nil="true"/>
    <_ip_UnifiedCompliancePolicyUIAction xmlns="http://schemas.microsoft.com/sharepoint/v3" xsi:nil="true"/>
    <_ip_UnifiedCompliancePolicyProperties xmlns="http://schemas.microsoft.com/sharepoint/v3" xsi:nil="true"/>
  </documentManagement>
</p:properties>
</file>

<file path=customXml/item5.xml><?xml version="1.0" encoding="utf-8"?>
<ct:contentTypeSchema xmlns:ct="http://schemas.microsoft.com/office/2006/metadata/contentType" xmlns:ma="http://schemas.microsoft.com/office/2006/metadata/properties/metaAttributes" ct:_="" ma:_="" ma:contentTypeName="Dokument" ma:contentTypeID="0x010100AF7312BC342B2840A9EEC9CE21CBC942" ma:contentTypeVersion="20" ma:contentTypeDescription="Opret et nyt dokument." ma:contentTypeScope="" ma:versionID="cf63520e244c5c315dbf69fd84919536">
  <xsd:schema xmlns:xsd="http://www.w3.org/2001/XMLSchema" xmlns:xs="http://www.w3.org/2001/XMLSchema" xmlns:p="http://schemas.microsoft.com/office/2006/metadata/properties" xmlns:ns1="http://schemas.microsoft.com/sharepoint/v3" xmlns:ns2="622e58b8-c764-4794-af57-b128b2667bdb" xmlns:ns3="c99db883-fce8-408c-9f59-0343e487093c" targetNamespace="http://schemas.microsoft.com/office/2006/metadata/properties" ma:root="true" ma:fieldsID="9fd706ff99f00fa46389dbd8aaa329d9" ns1:_="" ns2:_="" ns3:_="">
    <xsd:import namespace="http://schemas.microsoft.com/sharepoint/v3"/>
    <xsd:import namespace="622e58b8-c764-4794-af57-b128b2667bdb"/>
    <xsd:import namespace="c99db883-fce8-408c-9f59-0343e48709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2e58b8-c764-4794-af57-b128b2667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9db883-fce8-408c-9f59-0343e487093c"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5" nillable="true" ma:displayName="Taxonomy Catch All Column" ma:hidden="true" ma:list="{44464055-4557-4f1d-a11d-7fcfda4a3164}" ma:internalName="TaxCatchAll" ma:showField="CatchAllData" ma:web="c99db883-fce8-408c-9f59-0343e48709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638120582072199504","enableDocumentContentUpdater":false,"version":"2.0"}]]></TemplafySlideTemplateConfiguration>
</file>

<file path=customXml/itemProps1.xml><?xml version="1.0" encoding="utf-8"?>
<ds:datastoreItem xmlns:ds="http://schemas.openxmlformats.org/officeDocument/2006/customXml" ds:itemID="{1EF9406D-09CB-4664-BD1C-9FE769810CDD}">
  <ds:schemaRefs/>
</ds:datastoreItem>
</file>

<file path=customXml/itemProps2.xml><?xml version="1.0" encoding="utf-8"?>
<ds:datastoreItem xmlns:ds="http://schemas.openxmlformats.org/officeDocument/2006/customXml" ds:itemID="{A1EE1112-9BD6-4B0A-BE3F-1A0DC687A3A8}">
  <ds:schemaRefs/>
</ds:datastoreItem>
</file>

<file path=customXml/itemProps3.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4.xml><?xml version="1.0" encoding="utf-8"?>
<ds:datastoreItem xmlns:ds="http://schemas.openxmlformats.org/officeDocument/2006/customXml" ds:itemID="{A560D568-16B8-4E10-AAEB-AEB3B1A9FBF2}">
  <ds:schemaRefs>
    <ds:schemaRef ds:uri="http://purl.org/dc/elements/1.1/"/>
    <ds:schemaRef ds:uri="http://schemas.microsoft.com/sharepoint/v3"/>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c99db883-fce8-408c-9f59-0343e487093c"/>
    <ds:schemaRef ds:uri="622e58b8-c764-4794-af57-b128b2667bdb"/>
    <ds:schemaRef ds:uri="http://schemas.microsoft.com/office/infopath/2007/PartnerControls"/>
    <ds:schemaRef ds:uri="http://purl.org/dc/dcmitype/"/>
    <ds:schemaRef ds:uri="http://purl.org/dc/terms/"/>
  </ds:schemaRefs>
</ds:datastoreItem>
</file>

<file path=customXml/itemProps5.xml><?xml version="1.0" encoding="utf-8"?>
<ds:datastoreItem xmlns:ds="http://schemas.openxmlformats.org/officeDocument/2006/customXml" ds:itemID="{711357DA-8CE8-4311-ABF0-AD066AE02E26}">
  <ds:schemaRefs>
    <ds:schemaRef ds:uri="622e58b8-c764-4794-af57-b128b2667bdb"/>
    <ds:schemaRef ds:uri="c99db883-fce8-408c-9f59-0343e48709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62307367-3367-4D31-84FA-EC66FF989D6A}">
  <ds:schemaRefs/>
</ds:datastoreItem>
</file>

<file path=customXml/itemProps7.xml><?xml version="1.0" encoding="utf-8"?>
<ds:datastoreItem xmlns:ds="http://schemas.openxmlformats.org/officeDocument/2006/customXml" ds:itemID="{80BB9D77-9486-4342-8484-1F94E29B85F9}">
  <ds:schemaRefs/>
</ds:datastoreItem>
</file>

<file path=docProps/app.xml><?xml version="1.0" encoding="utf-8"?>
<Properties xmlns="http://schemas.openxmlformats.org/officeDocument/2006/extended-properties" xmlns:vt="http://schemas.openxmlformats.org/officeDocument/2006/docPropsVTypes">
  <Template/>
  <TotalTime>0</TotalTime>
  <Words>479</Words>
  <Application>Microsoft Office PowerPoint</Application>
  <PresentationFormat>Widescreen</PresentationFormat>
  <Paragraphs>37</Paragraphs>
  <Slides>7</Slides>
  <Notes>7</Notes>
  <HiddenSlides>0</HiddenSlides>
  <MMClips>2</MMClips>
  <ScaleCrop>false</ScaleCrop>
  <HeadingPairs>
    <vt:vector size="4" baseType="variant">
      <vt:variant>
        <vt:lpstr>Tema</vt:lpstr>
      </vt:variant>
      <vt:variant>
        <vt:i4>1</vt:i4>
      </vt:variant>
      <vt:variant>
        <vt:lpstr>Slidetitler</vt:lpstr>
      </vt:variant>
      <vt:variant>
        <vt:i4>7</vt:i4>
      </vt:variant>
    </vt:vector>
  </HeadingPairs>
  <TitlesOfParts>
    <vt:vector size="8" baseType="lpstr">
      <vt:lpstr>Office-tema</vt:lpstr>
      <vt:lpstr> Solbåts rejse til Jorden</vt:lpstr>
      <vt:lpstr>PowerPoint-præsentation</vt:lpstr>
      <vt:lpstr>Solbåt oplever</vt:lpstr>
      <vt:lpstr>PowerPoint-præsentation</vt:lpstr>
      <vt:lpstr>PowerPoint-præsentation</vt:lpstr>
      <vt:lpstr>PowerPoint-præsentation</vt:lpstr>
      <vt:lpstr>Dans med Solbåt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Indsæt  Titel  og brug evt. Highlight funktion</dc:title>
  <dc:creator>Marie Svendsen</dc:creator>
  <cp:lastModifiedBy>Laura Lunding</cp:lastModifiedBy>
  <cp:revision>4</cp:revision>
  <dcterms:created xsi:type="dcterms:W3CDTF">2023-02-21T07:49:06Z</dcterms:created>
  <dcterms:modified xsi:type="dcterms:W3CDTF">2024-06-14T08:58:17Z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0x010100AF7312BC342B2840A9EEC9CE21CBC942</vt:lpwstr>
  </property>
  <property fmtid="{D5CDD505-2E9C-101B-9397-08002B2CF9AE}" pid="3" name="MediaServiceImageTags">
    <vt:lpwstr/>
  </property>
  <property fmtid="{D5CDD505-2E9C-101B-9397-08002B2CF9AE}" pid="4" name="TemplafyTimeStamp">
    <vt:lpwstr>2023-02-15T11:43:27</vt:lpwstr>
  </property>
  <property fmtid="{D5CDD505-2E9C-101B-9397-08002B2CF9AE}" pid="5" name="TemplafyTenantId">
    <vt:lpwstr>bornsvilkar</vt:lpwstr>
  </property>
  <property fmtid="{D5CDD505-2E9C-101B-9397-08002B2CF9AE}" pid="6" name="TemplafyTemplateId">
    <vt:lpwstr>638120582058260491</vt:lpwstr>
  </property>
  <property fmtid="{D5CDD505-2E9C-101B-9397-08002B2CF9AE}" pid="7" name="TemplafyUserProfileId">
    <vt:lpwstr>637997788185420305</vt:lpwstr>
  </property>
  <property fmtid="{D5CDD505-2E9C-101B-9397-08002B2CF9AE}" pid="8" name="TemplafyFromBlank">
    <vt:bool>true</vt:bool>
  </property>
</Properties>
</file>