
<file path=[Content_Types].xml><?xml version="1.0" encoding="utf-8"?>
<Types xmlns="http://schemas.openxmlformats.org/package/2006/content-types">
  <Default Extension="bin" ContentType="image/svg+xml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7" r:id="rId5"/>
  </p:sldMasterIdLst>
  <p:notesMasterIdLst>
    <p:notesMasterId r:id="rId13"/>
  </p:notesMasterIdLst>
  <p:sldIdLst>
    <p:sldId id="272" r:id="rId6"/>
    <p:sldId id="313" r:id="rId7"/>
    <p:sldId id="17442" r:id="rId8"/>
    <p:sldId id="17172" r:id="rId9"/>
    <p:sldId id="17444" r:id="rId10"/>
    <p:sldId id="17438" r:id="rId11"/>
    <p:sldId id="17443" r:id="rId12"/>
  </p:sldIdLst>
  <p:sldSz cx="12192000" cy="6858000"/>
  <p:notesSz cx="6858000" cy="9144000"/>
  <p:embeddedFontLst>
    <p:embeddedFont>
      <p:font typeface="ImaginaryFriendBBW00-Bold" panose="02000806000000020004" charset="0"/>
      <p:bold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Roboto Slab Bold" pitchFamily="2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6A00C0F-C07F-4C57-979F-3BB3C9B821EF}">
          <p14:sldIdLst>
            <p14:sldId id="272"/>
            <p14:sldId id="313"/>
            <p14:sldId id="17442"/>
            <p14:sldId id="17172"/>
            <p14:sldId id="17444"/>
            <p14:sldId id="17438"/>
            <p14:sldId id="174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0F2"/>
    <a:srgbClr val="D9D9D9"/>
    <a:srgbClr val="D5E2E8"/>
    <a:srgbClr val="002F6D"/>
    <a:srgbClr val="B4947F"/>
    <a:srgbClr val="00677F"/>
    <a:srgbClr val="00B2A9"/>
    <a:srgbClr val="00667F"/>
    <a:srgbClr val="338599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FA33C-5B03-4739-9263-990CFA36C25E}" v="11" dt="2024-06-13T19:47:26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60200" autoAdjust="0"/>
  </p:normalViewPr>
  <p:slideViewPr>
    <p:cSldViewPr snapToGrid="0">
      <p:cViewPr varScale="1">
        <p:scale>
          <a:sx n="38" d="100"/>
          <a:sy n="38" d="100"/>
        </p:scale>
        <p:origin x="952" y="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2A1D3-A148-49D1-8F38-65B22E9E05D2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01B69-9944-47D3-BED5-DDFD5FD8256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72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81B13-126B-484E-B8FB-8D42F2B63E8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396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900" b="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900" b="1" kern="120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endParaRPr lang="da-DK" sz="900" kern="1200">
              <a:solidFill>
                <a:schemeClr val="tx1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81B13-126B-484E-B8FB-8D42F2B63E8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056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01B69-9944-47D3-BED5-DDFD5FD8256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1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01B69-9944-47D3-BED5-DDFD5FD825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806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0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01B69-9944-47D3-BED5-DDFD5FD825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80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50.sv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50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2.sv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51.sv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1.svg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2.svg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79E6653F-D336-4BDD-9024-851F7253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6857999"/>
          </a:xfrm>
          <a:solidFill>
            <a:srgbClr val="D9D9D9"/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FF4F3A7-D0E7-4F4C-9813-1154A5747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1174" y="5307806"/>
            <a:ext cx="1421837" cy="1043149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9E66B35-1D24-457B-804D-4B818BA07C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4017351"/>
            <a:ext cx="8244000" cy="1581664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1CF1C3E-0997-472F-8448-D55D0A9F92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5686425"/>
            <a:ext cx="4837112" cy="6223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288242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 og farvet boks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AD8BD0-6AEF-B249-1D42-B2E34EA107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251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7416799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F84516-6625-B35D-0B10-BEBB72E73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5422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AC7DAE7-ACC6-A372-39CB-D3CE78FC6B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317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og farvet boks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EA07A-17DE-5CD3-9CEB-CFF0C3677C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2510" y="1"/>
            <a:ext cx="3969490" cy="6858000"/>
          </a:xfrm>
          <a:solidFill>
            <a:srgbClr val="00677F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5933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CF4FEDB-5EEC-C661-54AC-C6332DAB9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5422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D55BAD0-C6D2-C497-F4E7-98DE6BF325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818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1139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 og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52214CC-ED68-4D25-AFC8-9C36D97A4D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2510" y="0"/>
            <a:ext cx="396949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7416799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A1C4F23-EB31-A6FF-DA76-A96E2B7E4E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4C5C92A-AFC1-8824-B08A-230607DC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56812" y="6522575"/>
            <a:ext cx="27432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0B0A9B2-0C9F-A0C3-DE50-6C048A3F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088" y="6522575"/>
            <a:ext cx="36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45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vet boks og en spalt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5D05DAB-B88F-543E-C930-034B30B9E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7413154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673D3D-CF67-1AF2-88AA-AB874638C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471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5DA3B26-9D31-A1B3-7C40-331FF78CC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ADB23C-9129-8D3B-EC8D-A99F73718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vet boks og to spalter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B13395-A8C5-BB20-3281-2FCF685F27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28952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673D3D-CF67-1AF2-88AA-AB874638C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471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BD3734-CF74-1A14-4E3C-7236CFB55B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8B4FC12-F743-3A6D-8CEA-E79E5347D2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788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2FCAA9-D56F-4C0D-969C-9BAF50778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96949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7416799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AE7B1-BB0E-253C-C218-AE096101C8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8EECDA4-3419-A3C7-08EE-AD7418E8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FE289EB-E381-A764-F991-D1D77911D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7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C33BD4E-6239-9ECD-D884-21A00F4184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251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2FCAA9-D56F-4C0D-969C-9BAF50778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822251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8981" y="441326"/>
            <a:ext cx="3090107" cy="1586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E5DBAD2-767B-277E-F07D-812773366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5422" y="2614245"/>
            <a:ext cx="3083666" cy="3694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6581423-93D6-81E0-0E6B-A1EE63FA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19AD80-1281-FF3B-F420-7CE88CD6F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C33BD4E-6239-9ECD-D884-21A00F4184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"/>
            <a:ext cx="3969490" cy="6858000"/>
          </a:xfrm>
          <a:solidFill>
            <a:srgbClr val="00677F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2FCAA9-D56F-4C0D-969C-9BAF50778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9490" y="0"/>
            <a:ext cx="822251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441326"/>
            <a:ext cx="3083666" cy="1586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E5DBAD2-767B-277E-F07D-812773366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2614245"/>
            <a:ext cx="3083666" cy="3694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2F51845A-BF35-134C-F8EE-02A885C9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8784C6-1B06-D0B9-7D3E-52DDB77148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447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DC4B3198-3366-4AA9-8E9B-12937AACC8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6108" y="0"/>
            <a:ext cx="6895892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329474-86FF-BD13-178F-1307A5BBA6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5303838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692150"/>
            <a:ext cx="4410281" cy="1336675"/>
          </a:xfrm>
        </p:spPr>
        <p:txBody>
          <a:bodyPr/>
          <a:lstStyle>
            <a:lvl1pPr>
              <a:lnSpc>
                <a:spcPct val="100000"/>
              </a:lnSpc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KLIK FOR AT REDIGERE 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3572638-873D-77BC-534E-83F4155DCB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355" y="2790825"/>
            <a:ext cx="3083666" cy="327071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5726239-D57D-37F4-3E89-C775A28C7C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5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341" userDrawn="1">
          <p15:clr>
            <a:srgbClr val="A4A3A4"/>
          </p15:clr>
        </p15:guide>
        <p15:guide id="6" pos="3069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orient="horz" pos="1139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med farvet bo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B72405-100C-C947-A9C2-CF00BD1C1E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1"/>
            <a:ext cx="689460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329474-86FF-BD13-178F-1307A5BBA6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8162" y="1"/>
            <a:ext cx="5303838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1075" y="692150"/>
            <a:ext cx="4410281" cy="1336675"/>
          </a:xfrm>
        </p:spPr>
        <p:txBody>
          <a:bodyPr/>
          <a:lstStyle>
            <a:lvl1pPr>
              <a:lnSpc>
                <a:spcPct val="100000"/>
              </a:lnSpc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KLIK FOR AT REDIGERE 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3572638-873D-77BC-534E-83F4155DCB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7517" y="2790825"/>
            <a:ext cx="3083666" cy="327071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D08552-DCCC-9260-1285-817D43DBBF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9FF8A9-6DED-9890-A049-EB7EFD1998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3740177"/>
            <a:ext cx="5643562" cy="2879725"/>
          </a:xfrm>
        </p:spPr>
        <p:txBody>
          <a:bodyPr anchor="b" anchorCtr="0"/>
          <a:lstStyle>
            <a:lvl1pPr marL="0" indent="0">
              <a:buNone/>
              <a:defRPr sz="20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21%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7889A7-2832-DEEA-898C-7BDFFC8561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792" y="3029929"/>
            <a:ext cx="2881958" cy="663575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Elicient</a:t>
            </a:r>
            <a:r>
              <a:rPr lang="en-US"/>
              <a:t> </a:t>
            </a:r>
            <a:r>
              <a:rPr lang="en-US" err="1"/>
              <a:t>autat</a:t>
            </a:r>
            <a:r>
              <a:rPr lang="en-US"/>
              <a:t> ped que </a:t>
            </a:r>
            <a:r>
              <a:rPr lang="en-US" err="1"/>
              <a:t>invella</a:t>
            </a:r>
            <a:r>
              <a:rPr lang="en-US"/>
              <a:t> </a:t>
            </a:r>
            <a:r>
              <a:rPr lang="en-US" err="1"/>
              <a:t>cullabo</a:t>
            </a:r>
            <a:r>
              <a:rPr lang="en-US"/>
              <a:t> rem </a:t>
            </a:r>
            <a:r>
              <a:rPr lang="en-US" err="1"/>
              <a:t>voluptam</a:t>
            </a:r>
            <a:r>
              <a:rPr lang="en-US"/>
              <a:t> </a:t>
            </a:r>
            <a:r>
              <a:rPr lang="en-US" err="1"/>
              <a:t>dolup</a:t>
            </a:r>
            <a:r>
              <a:rPr lang="en-US"/>
              <a:t> </a:t>
            </a:r>
            <a:r>
              <a:rPr lang="en-US" err="1"/>
              <a:t>tatqui</a:t>
            </a:r>
            <a:r>
              <a:rPr lang="en-US"/>
              <a:t> </a:t>
            </a:r>
            <a:r>
              <a:rPr lang="en-US" err="1"/>
              <a:t>officta</a:t>
            </a:r>
            <a:r>
              <a:rPr lang="en-US"/>
              <a:t> del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dem ante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exerore</a:t>
            </a:r>
            <a:r>
              <a:rPr lang="en-US"/>
              <a:t> </a:t>
            </a:r>
            <a:r>
              <a:rPr lang="en-US" err="1"/>
              <a:t>odition</a:t>
            </a:r>
            <a:r>
              <a:rPr lang="en-US"/>
              <a:t> pro </a:t>
            </a:r>
            <a:r>
              <a:rPr lang="en-US" err="1"/>
              <a:t>miltatqui</a:t>
            </a:r>
            <a:r>
              <a:rPr lang="en-US"/>
              <a:t> </a:t>
            </a:r>
            <a:r>
              <a:rPr lang="en-US" err="1"/>
              <a:t>officta</a:t>
            </a:r>
            <a:r>
              <a:rPr lang="en-US"/>
              <a:t> del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dem ante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exer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5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341" userDrawn="1">
          <p15:clr>
            <a:srgbClr val="A4A3A4"/>
          </p15:clr>
        </p15:guide>
        <p15:guide id="6" pos="3069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orient="horz" pos="1139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skrå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79E6653F-D336-4BDD-9024-851F7253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FF4F3A7-D0E7-4F4C-9813-1154A5747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1174" y="5307806"/>
            <a:ext cx="1421837" cy="1043149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9E66B35-1D24-457B-804D-4B818BA07C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4017351"/>
            <a:ext cx="8244000" cy="1581664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1CF1C3E-0997-472F-8448-D55D0A9F92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5686425"/>
            <a:ext cx="4837112" cy="6223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3348938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på farvet boks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5D05DAB-B88F-543E-C930-034B30B9E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7413154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673D3D-CF67-1AF2-88AA-AB874638C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471" y="2453267"/>
            <a:ext cx="3083666" cy="3855457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a-DK"/>
              <a:t>Klik for at redigere citat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5DA3B26-9D31-A1B3-7C40-331FF78CC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ADB23C-9129-8D3B-EC8D-A99F73718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CC6346B-0620-33F4-E907-A42B19E1F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3304" y="1210563"/>
            <a:ext cx="450000" cy="5976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11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på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D6A4ABB3-76E6-3899-CF96-955B844576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63E8A9D-8E98-FB9A-4FBA-61B5A7A2B8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000" y="851075"/>
            <a:ext cx="450000" cy="597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BE5A7907-CE17-543D-9CC2-10580193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5EF752-011A-C643-4CDE-CF7926D8B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9776" y="1808163"/>
            <a:ext cx="8029574" cy="4500562"/>
          </a:xfrm>
        </p:spPr>
        <p:txBody>
          <a:bodyPr/>
          <a:lstStyle>
            <a:lvl1pPr marL="0" indent="0" algn="ctr">
              <a:buFontTx/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citat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332AA9C-F67D-B661-C699-F7C2F41A4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1EF39-C691-78DF-AF86-15581B472DD7}"/>
              </a:ext>
            </a:extLst>
          </p:cNvPr>
          <p:cNvSpPr txBox="1"/>
          <p:nvPr userDrawn="1"/>
        </p:nvSpPr>
        <p:spPr>
          <a:xfrm>
            <a:off x="4332287" y="-781533"/>
            <a:ext cx="3527425" cy="6017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klikke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felt, </a:t>
            </a:r>
            <a:r>
              <a:rPr lang="en-US" sz="1000" err="1">
                <a:solidFill>
                  <a:schemeClr val="accent2"/>
                </a:solidFill>
              </a:rPr>
              <a:t>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knappen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midten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af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sliden</a:t>
            </a:r>
            <a:r>
              <a:rPr lang="en-US" sz="1000">
                <a:solidFill>
                  <a:schemeClr val="accent2"/>
                </a:solidFill>
              </a:rPr>
              <a:t>. 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Når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har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markeret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felt, </a:t>
            </a:r>
            <a:r>
              <a:rPr lang="en-US" sz="1000" err="1">
                <a:solidFill>
                  <a:schemeClr val="accent2"/>
                </a:solidFill>
              </a:rPr>
              <a:t>vælger</a:t>
            </a:r>
            <a:r>
              <a:rPr lang="en-US" sz="1000">
                <a:solidFill>
                  <a:schemeClr val="accent2"/>
                </a:solidFill>
              </a:rPr>
              <a:t> du ‘</a:t>
            </a: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’ I </a:t>
            </a:r>
            <a:r>
              <a:rPr lang="en-US" sz="1000" err="1">
                <a:solidFill>
                  <a:schemeClr val="accent2"/>
                </a:solidFill>
              </a:rPr>
              <a:t>menuen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øverst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dernæst</a:t>
            </a:r>
            <a:r>
              <a:rPr lang="en-US" sz="1000">
                <a:solidFill>
                  <a:schemeClr val="accent2"/>
                </a:solidFill>
              </a:rPr>
              <a:t> ‘</a:t>
            </a:r>
            <a:r>
              <a:rPr lang="en-US" sz="1000" err="1">
                <a:solidFill>
                  <a:schemeClr val="accent2"/>
                </a:solidFill>
              </a:rPr>
              <a:t>Billeder</a:t>
            </a:r>
            <a:r>
              <a:rPr lang="en-US" sz="1000">
                <a:solidFill>
                  <a:schemeClr val="accent2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88581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på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63E8A9D-8E98-FB9A-4FBA-61B5A7A2B8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000" y="851075"/>
            <a:ext cx="450000" cy="597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BE5A7907-CE17-543D-9CC2-10580193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EE36BBC-0331-0D4C-6CD8-2DF154827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5EF752-011A-C643-4CDE-CF7926D8B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9776" y="1808163"/>
            <a:ext cx="8029574" cy="4500562"/>
          </a:xfrm>
        </p:spPr>
        <p:txBody>
          <a:bodyPr/>
          <a:lstStyle>
            <a:lvl1pPr marL="0" indent="0" algn="ctr">
              <a:buFontTx/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citat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-billed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7D641BBC-913A-4539-9B6C-0F98DE02D2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CB25D-2E27-4AA6-8650-6E2C41B36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35BBD5C5-260E-A018-2729-7AB86E9A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56812" y="6522575"/>
            <a:ext cx="27432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C5598FB-2A2F-88FC-E6FD-4B3BBC14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088" y="6522575"/>
            <a:ext cx="36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AC80B95-6646-6233-5503-0C1FA81A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D576A7-C7DD-D39D-97FD-D38EEC4F0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7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E2D6E58-B8D7-9355-F6AB-BA86E9F33D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5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16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lide med billede – sk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6E31057E-58BE-CB7C-9D4B-04AFE25C62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7674" y="2440104"/>
            <a:ext cx="8244000" cy="1977793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/>
              <a:t>Break slide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5721" y="4417897"/>
            <a:ext cx="4837112" cy="622300"/>
          </a:xfrm>
        </p:spPr>
        <p:txBody>
          <a:bodyPr anchor="t" anchorCtr="0"/>
          <a:lstStyle>
            <a:lvl1pPr marL="0" indent="0" algn="ctr">
              <a:spcBef>
                <a:spcPts val="120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AFBA-7B78-873F-46D4-8DB290C8EC3C}"/>
              </a:ext>
            </a:extLst>
          </p:cNvPr>
          <p:cNvSpPr txBox="1"/>
          <p:nvPr userDrawn="1"/>
        </p:nvSpPr>
        <p:spPr>
          <a:xfrm>
            <a:off x="4332287" y="-781533"/>
            <a:ext cx="3527425" cy="6017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billed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klikke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felt. 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menuen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&gt; billed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browse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billedet</a:t>
            </a:r>
            <a:endParaRPr lang="en-US" sz="1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08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lide med billede – l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98771D2-C644-71F3-BC75-7DEE755F11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7674" y="2440104"/>
            <a:ext cx="8244000" cy="1977793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/>
              <a:t>Break slide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5721" y="4417897"/>
            <a:ext cx="4837112" cy="622300"/>
          </a:xfrm>
        </p:spPr>
        <p:txBody>
          <a:bodyPr anchor="t" anchorCtr="0"/>
          <a:lstStyle>
            <a:lvl1pPr marL="0" indent="0" algn="ctr">
              <a:spcBef>
                <a:spcPts val="120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3A4C3-858D-210B-FC14-092709C2FCBF}"/>
              </a:ext>
            </a:extLst>
          </p:cNvPr>
          <p:cNvSpPr txBox="1"/>
          <p:nvPr userDrawn="1"/>
        </p:nvSpPr>
        <p:spPr>
          <a:xfrm>
            <a:off x="4332287" y="-781533"/>
            <a:ext cx="3527425" cy="6017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billed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klikke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felt. 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menuen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&gt; billed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browse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billedet</a:t>
            </a:r>
            <a:endParaRPr lang="en-US" sz="1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1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lide -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7ADDD-2244-F02A-CFFD-05585491F6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4333" y="-4335"/>
            <a:ext cx="12201604" cy="686016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307689 h 6858000"/>
              <a:gd name="connsiteX5" fmla="*/ 0 w 12192000"/>
              <a:gd name="connsiteY5" fmla="*/ 0 h 6858000"/>
              <a:gd name="connsiteX0" fmla="*/ 0 w 12192000"/>
              <a:gd name="connsiteY0" fmla="*/ 4334 h 6862334"/>
              <a:gd name="connsiteX1" fmla="*/ 6067109 w 12192000"/>
              <a:gd name="connsiteY1" fmla="*/ 0 h 6862334"/>
              <a:gd name="connsiteX2" fmla="*/ 12192000 w 12192000"/>
              <a:gd name="connsiteY2" fmla="*/ 4334 h 6862334"/>
              <a:gd name="connsiteX3" fmla="*/ 12192000 w 12192000"/>
              <a:gd name="connsiteY3" fmla="*/ 6862334 h 6862334"/>
              <a:gd name="connsiteX4" fmla="*/ 0 w 12192000"/>
              <a:gd name="connsiteY4" fmla="*/ 6862334 h 6862334"/>
              <a:gd name="connsiteX5" fmla="*/ 0 w 12192000"/>
              <a:gd name="connsiteY5" fmla="*/ 312023 h 6862334"/>
              <a:gd name="connsiteX6" fmla="*/ 0 w 12192000"/>
              <a:gd name="connsiteY6" fmla="*/ 4334 h 6862334"/>
              <a:gd name="connsiteX0" fmla="*/ 0 w 12192000"/>
              <a:gd name="connsiteY0" fmla="*/ 312023 h 6862334"/>
              <a:gd name="connsiteX1" fmla="*/ 6067109 w 12192000"/>
              <a:gd name="connsiteY1" fmla="*/ 0 h 6862334"/>
              <a:gd name="connsiteX2" fmla="*/ 12192000 w 12192000"/>
              <a:gd name="connsiteY2" fmla="*/ 4334 h 6862334"/>
              <a:gd name="connsiteX3" fmla="*/ 12192000 w 12192000"/>
              <a:gd name="connsiteY3" fmla="*/ 6862334 h 6862334"/>
              <a:gd name="connsiteX4" fmla="*/ 0 w 12192000"/>
              <a:gd name="connsiteY4" fmla="*/ 6862334 h 6862334"/>
              <a:gd name="connsiteX5" fmla="*/ 0 w 12192000"/>
              <a:gd name="connsiteY5" fmla="*/ 312023 h 6862334"/>
              <a:gd name="connsiteX0" fmla="*/ 0 w 12192000"/>
              <a:gd name="connsiteY0" fmla="*/ 312023 h 6862334"/>
              <a:gd name="connsiteX1" fmla="*/ 6067109 w 12192000"/>
              <a:gd name="connsiteY1" fmla="*/ 0 h 6862334"/>
              <a:gd name="connsiteX2" fmla="*/ 12025877 w 12192000"/>
              <a:gd name="connsiteY2" fmla="*/ 0 h 6862334"/>
              <a:gd name="connsiteX3" fmla="*/ 12192000 w 12192000"/>
              <a:gd name="connsiteY3" fmla="*/ 4334 h 6862334"/>
              <a:gd name="connsiteX4" fmla="*/ 12192000 w 12192000"/>
              <a:gd name="connsiteY4" fmla="*/ 6862334 h 6862334"/>
              <a:gd name="connsiteX5" fmla="*/ 0 w 12192000"/>
              <a:gd name="connsiteY5" fmla="*/ 6862334 h 6862334"/>
              <a:gd name="connsiteX6" fmla="*/ 0 w 12192000"/>
              <a:gd name="connsiteY6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2000 w 12194889"/>
              <a:gd name="connsiteY3" fmla="*/ 4334 h 6862334"/>
              <a:gd name="connsiteX4" fmla="*/ 12194889 w 12194889"/>
              <a:gd name="connsiteY4" fmla="*/ 3202567 h 6862334"/>
              <a:gd name="connsiteX5" fmla="*/ 12192000 w 12194889"/>
              <a:gd name="connsiteY5" fmla="*/ 6862334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2000 w 12194889"/>
              <a:gd name="connsiteY4" fmla="*/ 6862334 h 6862334"/>
              <a:gd name="connsiteX5" fmla="*/ 0 w 12194889"/>
              <a:gd name="connsiteY5" fmla="*/ 6862334 h 6862334"/>
              <a:gd name="connsiteX6" fmla="*/ 0 w 12194889"/>
              <a:gd name="connsiteY6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12192000 w 12194889"/>
              <a:gd name="connsiteY5" fmla="*/ 6862334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12192000 w 12194889"/>
              <a:gd name="connsiteY5" fmla="*/ 6862334 h 6862334"/>
              <a:gd name="connsiteX6" fmla="*/ 6270791 w 12194889"/>
              <a:gd name="connsiteY6" fmla="*/ 6860167 h 6862334"/>
              <a:gd name="connsiteX7" fmla="*/ 0 w 12194889"/>
              <a:gd name="connsiteY7" fmla="*/ 6862334 h 6862334"/>
              <a:gd name="connsiteX8" fmla="*/ 0 w 12194889"/>
              <a:gd name="connsiteY8" fmla="*/ 312023 h 6862334"/>
              <a:gd name="connsiteX0" fmla="*/ 0 w 12194889"/>
              <a:gd name="connsiteY0" fmla="*/ 312023 h 6918462"/>
              <a:gd name="connsiteX1" fmla="*/ 6067109 w 12194889"/>
              <a:gd name="connsiteY1" fmla="*/ 0 h 6918462"/>
              <a:gd name="connsiteX2" fmla="*/ 12025877 w 12194889"/>
              <a:gd name="connsiteY2" fmla="*/ 0 h 6918462"/>
              <a:gd name="connsiteX3" fmla="*/ 12194889 w 12194889"/>
              <a:gd name="connsiteY3" fmla="*/ 3202567 h 6918462"/>
              <a:gd name="connsiteX4" fmla="*/ 12190555 w 12194889"/>
              <a:gd name="connsiteY4" fmla="*/ 6556812 h 6918462"/>
              <a:gd name="connsiteX5" fmla="*/ 6270791 w 12194889"/>
              <a:gd name="connsiteY5" fmla="*/ 6860167 h 6918462"/>
              <a:gd name="connsiteX6" fmla="*/ 0 w 12194889"/>
              <a:gd name="connsiteY6" fmla="*/ 6862334 h 6918462"/>
              <a:gd name="connsiteX7" fmla="*/ 0 w 12194889"/>
              <a:gd name="connsiteY7" fmla="*/ 312023 h 6918462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169012 w 12194889"/>
              <a:gd name="connsiteY6" fmla="*/ 6855834 h 6862334"/>
              <a:gd name="connsiteX7" fmla="*/ 0 w 12194889"/>
              <a:gd name="connsiteY7" fmla="*/ 6862334 h 6862334"/>
              <a:gd name="connsiteX8" fmla="*/ 0 w 12194889"/>
              <a:gd name="connsiteY8" fmla="*/ 312023 h 6862334"/>
              <a:gd name="connsiteX0" fmla="*/ 4334 w 12199223"/>
              <a:gd name="connsiteY0" fmla="*/ 312023 h 6862334"/>
              <a:gd name="connsiteX1" fmla="*/ 6071443 w 12199223"/>
              <a:gd name="connsiteY1" fmla="*/ 0 h 6862334"/>
              <a:gd name="connsiteX2" fmla="*/ 12030211 w 12199223"/>
              <a:gd name="connsiteY2" fmla="*/ 0 h 6862334"/>
              <a:gd name="connsiteX3" fmla="*/ 12199223 w 12199223"/>
              <a:gd name="connsiteY3" fmla="*/ 3202567 h 6862334"/>
              <a:gd name="connsiteX4" fmla="*/ 12194889 w 12199223"/>
              <a:gd name="connsiteY4" fmla="*/ 6556812 h 6862334"/>
              <a:gd name="connsiteX5" fmla="*/ 6275125 w 12199223"/>
              <a:gd name="connsiteY5" fmla="*/ 6860167 h 6862334"/>
              <a:gd name="connsiteX6" fmla="*/ 173346 w 12199223"/>
              <a:gd name="connsiteY6" fmla="*/ 6855834 h 6862334"/>
              <a:gd name="connsiteX7" fmla="*/ 4334 w 12199223"/>
              <a:gd name="connsiteY7" fmla="*/ 6862334 h 6862334"/>
              <a:gd name="connsiteX8" fmla="*/ 0 w 12199223"/>
              <a:gd name="connsiteY8" fmla="*/ 3540592 h 6862334"/>
              <a:gd name="connsiteX9" fmla="*/ 4334 w 12199223"/>
              <a:gd name="connsiteY9" fmla="*/ 312023 h 6862334"/>
              <a:gd name="connsiteX0" fmla="*/ 4334 w 12199223"/>
              <a:gd name="connsiteY0" fmla="*/ 312023 h 6860167"/>
              <a:gd name="connsiteX1" fmla="*/ 6071443 w 12199223"/>
              <a:gd name="connsiteY1" fmla="*/ 0 h 6860167"/>
              <a:gd name="connsiteX2" fmla="*/ 12030211 w 12199223"/>
              <a:gd name="connsiteY2" fmla="*/ 0 h 6860167"/>
              <a:gd name="connsiteX3" fmla="*/ 12199223 w 12199223"/>
              <a:gd name="connsiteY3" fmla="*/ 3202567 h 6860167"/>
              <a:gd name="connsiteX4" fmla="*/ 12194889 w 12199223"/>
              <a:gd name="connsiteY4" fmla="*/ 6556812 h 6860167"/>
              <a:gd name="connsiteX5" fmla="*/ 6275125 w 12199223"/>
              <a:gd name="connsiteY5" fmla="*/ 6860167 h 6860167"/>
              <a:gd name="connsiteX6" fmla="*/ 173346 w 12199223"/>
              <a:gd name="connsiteY6" fmla="*/ 6855834 h 6860167"/>
              <a:gd name="connsiteX7" fmla="*/ 0 w 12199223"/>
              <a:gd name="connsiteY7" fmla="*/ 3540592 h 6860167"/>
              <a:gd name="connsiteX8" fmla="*/ 4334 w 12199223"/>
              <a:gd name="connsiteY8" fmla="*/ 312023 h 6860167"/>
              <a:gd name="connsiteX0" fmla="*/ 4334 w 12199223"/>
              <a:gd name="connsiteY0" fmla="*/ 312023 h 6860167"/>
              <a:gd name="connsiteX1" fmla="*/ 6071443 w 12199223"/>
              <a:gd name="connsiteY1" fmla="*/ 0 h 6860167"/>
              <a:gd name="connsiteX2" fmla="*/ 12030211 w 12199223"/>
              <a:gd name="connsiteY2" fmla="*/ 0 h 6860167"/>
              <a:gd name="connsiteX3" fmla="*/ 12199223 w 12199223"/>
              <a:gd name="connsiteY3" fmla="*/ 3202567 h 6860167"/>
              <a:gd name="connsiteX4" fmla="*/ 12197270 w 12199223"/>
              <a:gd name="connsiteY4" fmla="*/ 6556812 h 6860167"/>
              <a:gd name="connsiteX5" fmla="*/ 6275125 w 12199223"/>
              <a:gd name="connsiteY5" fmla="*/ 6860167 h 6860167"/>
              <a:gd name="connsiteX6" fmla="*/ 173346 w 12199223"/>
              <a:gd name="connsiteY6" fmla="*/ 6855834 h 6860167"/>
              <a:gd name="connsiteX7" fmla="*/ 0 w 12199223"/>
              <a:gd name="connsiteY7" fmla="*/ 3540592 h 6860167"/>
              <a:gd name="connsiteX8" fmla="*/ 4334 w 12199223"/>
              <a:gd name="connsiteY8" fmla="*/ 312023 h 6860167"/>
              <a:gd name="connsiteX0" fmla="*/ 4334 w 12201604"/>
              <a:gd name="connsiteY0" fmla="*/ 312023 h 6860167"/>
              <a:gd name="connsiteX1" fmla="*/ 6071443 w 12201604"/>
              <a:gd name="connsiteY1" fmla="*/ 0 h 6860167"/>
              <a:gd name="connsiteX2" fmla="*/ 12030211 w 12201604"/>
              <a:gd name="connsiteY2" fmla="*/ 0 h 6860167"/>
              <a:gd name="connsiteX3" fmla="*/ 12201604 w 12201604"/>
              <a:gd name="connsiteY3" fmla="*/ 3202567 h 6860167"/>
              <a:gd name="connsiteX4" fmla="*/ 12197270 w 12201604"/>
              <a:gd name="connsiteY4" fmla="*/ 6556812 h 6860167"/>
              <a:gd name="connsiteX5" fmla="*/ 6275125 w 12201604"/>
              <a:gd name="connsiteY5" fmla="*/ 6860167 h 6860167"/>
              <a:gd name="connsiteX6" fmla="*/ 173346 w 12201604"/>
              <a:gd name="connsiteY6" fmla="*/ 6855834 h 6860167"/>
              <a:gd name="connsiteX7" fmla="*/ 0 w 12201604"/>
              <a:gd name="connsiteY7" fmla="*/ 3540592 h 6860167"/>
              <a:gd name="connsiteX8" fmla="*/ 4334 w 12201604"/>
              <a:gd name="connsiteY8" fmla="*/ 312023 h 686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1604" h="6860167">
                <a:moveTo>
                  <a:pt x="4334" y="312023"/>
                </a:moveTo>
                <a:lnTo>
                  <a:pt x="6071443" y="0"/>
                </a:lnTo>
                <a:lnTo>
                  <a:pt x="12030211" y="0"/>
                </a:lnTo>
                <a:lnTo>
                  <a:pt x="12201604" y="3202567"/>
                </a:lnTo>
                <a:cubicBezTo>
                  <a:pt x="12200159" y="4320649"/>
                  <a:pt x="12198715" y="5438730"/>
                  <a:pt x="12197270" y="6556812"/>
                </a:cubicBezTo>
                <a:cubicBezTo>
                  <a:pt x="7283634" y="6811053"/>
                  <a:pt x="11864810" y="6579563"/>
                  <a:pt x="6275125" y="6860167"/>
                </a:cubicBezTo>
                <a:lnTo>
                  <a:pt x="173346" y="6855834"/>
                </a:lnTo>
                <a:lnTo>
                  <a:pt x="0" y="3540592"/>
                </a:lnTo>
                <a:cubicBezTo>
                  <a:pt x="1445" y="2464402"/>
                  <a:pt x="2889" y="1388213"/>
                  <a:pt x="4334" y="31202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7674" y="2440104"/>
            <a:ext cx="8244000" cy="1977793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/>
              <a:t>Break slide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5721" y="4417897"/>
            <a:ext cx="4837112" cy="622300"/>
          </a:xfrm>
        </p:spPr>
        <p:txBody>
          <a:bodyPr anchor="t" anchorCtr="0"/>
          <a:lstStyle>
            <a:lvl1pPr marL="0" indent="0" algn="ctr">
              <a:spcBef>
                <a:spcPts val="120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4929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0D0119D-C8FB-C7F6-C20D-32E94812B5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4AD7E06-A213-57ED-A406-D9F75C4BB9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5306955"/>
            <a:ext cx="2167464" cy="1001769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569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C826DC-A3B6-4035-9504-2DD4FF4CE680}"/>
              </a:ext>
            </a:extLst>
          </p:cNvPr>
          <p:cNvSpPr/>
          <p:nvPr userDrawn="1"/>
        </p:nvSpPr>
        <p:spPr>
          <a:xfrm rot="-180000">
            <a:off x="114378" y="4369712"/>
            <a:ext cx="12192015" cy="2484083"/>
          </a:xfrm>
          <a:custGeom>
            <a:avLst/>
            <a:gdLst>
              <a:gd name="connsiteX0" fmla="*/ 0 w 12192000"/>
              <a:gd name="connsiteY0" fmla="*/ 0 h 2485291"/>
              <a:gd name="connsiteX1" fmla="*/ 12192000 w 12192000"/>
              <a:gd name="connsiteY1" fmla="*/ 0 h 2485291"/>
              <a:gd name="connsiteX2" fmla="*/ 12192000 w 12192000"/>
              <a:gd name="connsiteY2" fmla="*/ 2485291 h 2485291"/>
              <a:gd name="connsiteX3" fmla="*/ 0 w 12192000"/>
              <a:gd name="connsiteY3" fmla="*/ 2485291 h 2485291"/>
              <a:gd name="connsiteX4" fmla="*/ 0 w 12192000"/>
              <a:gd name="connsiteY4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15 w 12192015"/>
              <a:gd name="connsiteY3" fmla="*/ 2485291 h 2485291"/>
              <a:gd name="connsiteX4" fmla="*/ 0 w 12192015"/>
              <a:gd name="connsiteY4" fmla="*/ 2172904 h 2485291"/>
              <a:gd name="connsiteX5" fmla="*/ 15 w 12192015"/>
              <a:gd name="connsiteY5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5983138 w 12192015"/>
              <a:gd name="connsiteY3" fmla="*/ 2484083 h 2485291"/>
              <a:gd name="connsiteX4" fmla="*/ 15 w 12192015"/>
              <a:gd name="connsiteY4" fmla="*/ 2485291 h 2485291"/>
              <a:gd name="connsiteX5" fmla="*/ 0 w 12192015"/>
              <a:gd name="connsiteY5" fmla="*/ 2172904 h 2485291"/>
              <a:gd name="connsiteX6" fmla="*/ 15 w 12192015"/>
              <a:gd name="connsiteY6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5983138 w 12192015"/>
              <a:gd name="connsiteY3" fmla="*/ 2484083 h 2485291"/>
              <a:gd name="connsiteX4" fmla="*/ 0 w 12192015"/>
              <a:gd name="connsiteY4" fmla="*/ 2172904 h 2485291"/>
              <a:gd name="connsiteX5" fmla="*/ 15 w 12192015"/>
              <a:gd name="connsiteY5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12023278 w 12192015"/>
              <a:gd name="connsiteY3" fmla="*/ 2481109 h 2485291"/>
              <a:gd name="connsiteX4" fmla="*/ 5983138 w 12192015"/>
              <a:gd name="connsiteY4" fmla="*/ 2484083 h 2485291"/>
              <a:gd name="connsiteX5" fmla="*/ 0 w 12192015"/>
              <a:gd name="connsiteY5" fmla="*/ 2172904 h 2485291"/>
              <a:gd name="connsiteX6" fmla="*/ 15 w 12192015"/>
              <a:gd name="connsiteY6" fmla="*/ 0 h 2485291"/>
              <a:gd name="connsiteX0" fmla="*/ 15 w 12192015"/>
              <a:gd name="connsiteY0" fmla="*/ 0 h 2484083"/>
              <a:gd name="connsiteX1" fmla="*/ 12192015 w 12192015"/>
              <a:gd name="connsiteY1" fmla="*/ 0 h 2484083"/>
              <a:gd name="connsiteX2" fmla="*/ 12023278 w 12192015"/>
              <a:gd name="connsiteY2" fmla="*/ 2481109 h 2484083"/>
              <a:gd name="connsiteX3" fmla="*/ 5983138 w 12192015"/>
              <a:gd name="connsiteY3" fmla="*/ 2484083 h 2484083"/>
              <a:gd name="connsiteX4" fmla="*/ 0 w 12192015"/>
              <a:gd name="connsiteY4" fmla="*/ 2172904 h 2484083"/>
              <a:gd name="connsiteX5" fmla="*/ 15 w 12192015"/>
              <a:gd name="connsiteY5" fmla="*/ 0 h 24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15" h="2484083">
                <a:moveTo>
                  <a:pt x="15" y="0"/>
                </a:moveTo>
                <a:lnTo>
                  <a:pt x="12192015" y="0"/>
                </a:lnTo>
                <a:lnTo>
                  <a:pt x="12023278" y="2481109"/>
                </a:lnTo>
                <a:lnTo>
                  <a:pt x="5983138" y="2484083"/>
                </a:lnTo>
                <a:lnTo>
                  <a:pt x="0" y="2172904"/>
                </a:lnTo>
                <a:cubicBezTo>
                  <a:pt x="5" y="1448603"/>
                  <a:pt x="10" y="724301"/>
                  <a:pt x="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68A2BB3-89DD-FEAB-DF69-76FBC9D481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80000">
            <a:off x="-69846" y="-652"/>
            <a:ext cx="12199826" cy="4380004"/>
          </a:xfrm>
          <a:custGeom>
            <a:avLst/>
            <a:gdLst>
              <a:gd name="connsiteX0" fmla="*/ 0 w 12192000"/>
              <a:gd name="connsiteY0" fmla="*/ 0 h 4377600"/>
              <a:gd name="connsiteX1" fmla="*/ 12192000 w 12192000"/>
              <a:gd name="connsiteY1" fmla="*/ 0 h 4377600"/>
              <a:gd name="connsiteX2" fmla="*/ 12192000 w 12192000"/>
              <a:gd name="connsiteY2" fmla="*/ 4377600 h 4377600"/>
              <a:gd name="connsiteX3" fmla="*/ 0 w 12192000"/>
              <a:gd name="connsiteY3" fmla="*/ 4377600 h 4377600"/>
              <a:gd name="connsiteX4" fmla="*/ 0 w 12192000"/>
              <a:gd name="connsiteY4" fmla="*/ 0 h 4377600"/>
              <a:gd name="connsiteX0" fmla="*/ 0 w 12192000"/>
              <a:gd name="connsiteY0" fmla="*/ 2404 h 4380004"/>
              <a:gd name="connsiteX1" fmla="*/ 6139914 w 12192000"/>
              <a:gd name="connsiteY1" fmla="*/ 0 h 4380004"/>
              <a:gd name="connsiteX2" fmla="*/ 12192000 w 12192000"/>
              <a:gd name="connsiteY2" fmla="*/ 2404 h 4380004"/>
              <a:gd name="connsiteX3" fmla="*/ 12192000 w 12192000"/>
              <a:gd name="connsiteY3" fmla="*/ 4380004 h 4380004"/>
              <a:gd name="connsiteX4" fmla="*/ 0 w 12192000"/>
              <a:gd name="connsiteY4" fmla="*/ 4380004 h 4380004"/>
              <a:gd name="connsiteX5" fmla="*/ 0 w 12192000"/>
              <a:gd name="connsiteY5" fmla="*/ 2404 h 4380004"/>
              <a:gd name="connsiteX0" fmla="*/ 0 w 12194948"/>
              <a:gd name="connsiteY0" fmla="*/ 2404 h 4380004"/>
              <a:gd name="connsiteX1" fmla="*/ 6139914 w 12194948"/>
              <a:gd name="connsiteY1" fmla="*/ 0 h 4380004"/>
              <a:gd name="connsiteX2" fmla="*/ 12194948 w 12194948"/>
              <a:gd name="connsiteY2" fmla="*/ 310161 h 4380004"/>
              <a:gd name="connsiteX3" fmla="*/ 12192000 w 12194948"/>
              <a:gd name="connsiteY3" fmla="*/ 4380004 h 4380004"/>
              <a:gd name="connsiteX4" fmla="*/ 0 w 12194948"/>
              <a:gd name="connsiteY4" fmla="*/ 4380004 h 4380004"/>
              <a:gd name="connsiteX5" fmla="*/ 0 w 12194948"/>
              <a:gd name="connsiteY5" fmla="*/ 2404 h 4380004"/>
              <a:gd name="connsiteX0" fmla="*/ 4878 w 12199826"/>
              <a:gd name="connsiteY0" fmla="*/ 2404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4878 w 12199826"/>
              <a:gd name="connsiteY6" fmla="*/ 2404 h 4380004"/>
              <a:gd name="connsiteX0" fmla="*/ 181348 w 12199826"/>
              <a:gd name="connsiteY0" fmla="*/ 2114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81348 w 12199826"/>
              <a:gd name="connsiteY6" fmla="*/ 2114 h 4380004"/>
              <a:gd name="connsiteX0" fmla="*/ 178970 w 12199826"/>
              <a:gd name="connsiteY0" fmla="*/ 1989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78970 w 12199826"/>
              <a:gd name="connsiteY6" fmla="*/ 1989 h 4380004"/>
              <a:gd name="connsiteX0" fmla="*/ 178970 w 12199826"/>
              <a:gd name="connsiteY0" fmla="*/ 1989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78970 w 12199826"/>
              <a:gd name="connsiteY6" fmla="*/ 1989 h 4380004"/>
              <a:gd name="connsiteX0" fmla="*/ 174214 w 12199826"/>
              <a:gd name="connsiteY0" fmla="*/ 1739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74214 w 12199826"/>
              <a:gd name="connsiteY6" fmla="*/ 1739 h 438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826" h="4380004">
                <a:moveTo>
                  <a:pt x="174214" y="1739"/>
                </a:moveTo>
                <a:lnTo>
                  <a:pt x="6144792" y="0"/>
                </a:lnTo>
                <a:lnTo>
                  <a:pt x="12199826" y="310161"/>
                </a:lnTo>
                <a:cubicBezTo>
                  <a:pt x="12198843" y="1666775"/>
                  <a:pt x="12197861" y="3023390"/>
                  <a:pt x="12196878" y="4380004"/>
                </a:cubicBezTo>
                <a:lnTo>
                  <a:pt x="4878" y="4380004"/>
                </a:lnTo>
                <a:lnTo>
                  <a:pt x="0" y="3273818"/>
                </a:lnTo>
                <a:lnTo>
                  <a:pt x="174214" y="1739"/>
                </a:ln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4352175"/>
            <a:ext cx="8244000" cy="1581664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br>
              <a:rPr lang="en-US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5686425"/>
            <a:ext cx="4837112" cy="6223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2375D7-9E52-4479-81D5-1961E7D1AE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0013" y="5306955"/>
            <a:ext cx="142299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5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2727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side med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0D0119D-C8FB-C7F6-C20D-32E94812B5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DE868F4-8E6D-8E14-A580-EE21A2776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2" y="2886075"/>
            <a:ext cx="4532313" cy="3228975"/>
          </a:xfrm>
        </p:spPr>
        <p:txBody>
          <a:bodyPr anchor="b" anchorCtr="0"/>
          <a:lstStyle>
            <a:lvl1pPr marL="0" indent="0" algn="l">
              <a:buFontTx/>
              <a:buNone/>
              <a:defRPr sz="3300" b="1"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186679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e -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0BFE8A-5EDB-5446-7A1A-266FC7F8FA23}"/>
              </a:ext>
            </a:extLst>
          </p:cNvPr>
          <p:cNvSpPr/>
          <p:nvPr userDrawn="1"/>
        </p:nvSpPr>
        <p:spPr>
          <a:xfrm rot="180000">
            <a:off x="-10122" y="-3260"/>
            <a:ext cx="12215661" cy="6862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5020 w 12197020"/>
              <a:gd name="connsiteY0" fmla="*/ 0 h 6858000"/>
              <a:gd name="connsiteX1" fmla="*/ 12197020 w 12197020"/>
              <a:gd name="connsiteY1" fmla="*/ 0 h 6858000"/>
              <a:gd name="connsiteX2" fmla="*/ 12197020 w 12197020"/>
              <a:gd name="connsiteY2" fmla="*/ 6858000 h 6858000"/>
              <a:gd name="connsiteX3" fmla="*/ 5020 w 12197020"/>
              <a:gd name="connsiteY3" fmla="*/ 6858000 h 6858000"/>
              <a:gd name="connsiteX4" fmla="*/ 0 w 12197020"/>
              <a:gd name="connsiteY4" fmla="*/ 307881 h 6858000"/>
              <a:gd name="connsiteX5" fmla="*/ 5020 w 12197020"/>
              <a:gd name="connsiteY5" fmla="*/ 0 h 6858000"/>
              <a:gd name="connsiteX0" fmla="*/ 904600 w 13096600"/>
              <a:gd name="connsiteY0" fmla="*/ 0 h 6858000"/>
              <a:gd name="connsiteX1" fmla="*/ 13096600 w 13096600"/>
              <a:gd name="connsiteY1" fmla="*/ 0 h 6858000"/>
              <a:gd name="connsiteX2" fmla="*/ 13096600 w 13096600"/>
              <a:gd name="connsiteY2" fmla="*/ 6858000 h 6858000"/>
              <a:gd name="connsiteX3" fmla="*/ 904600 w 13096600"/>
              <a:gd name="connsiteY3" fmla="*/ 6858000 h 6858000"/>
              <a:gd name="connsiteX4" fmla="*/ 899580 w 13096600"/>
              <a:gd name="connsiteY4" fmla="*/ 307881 h 6858000"/>
              <a:gd name="connsiteX5" fmla="*/ 899580 w 13096600"/>
              <a:gd name="connsiteY5" fmla="*/ 307881 h 6858000"/>
              <a:gd name="connsiteX6" fmla="*/ 904600 w 13096600"/>
              <a:gd name="connsiteY6" fmla="*/ 0 h 6858000"/>
              <a:gd name="connsiteX0" fmla="*/ 904600 w 13096600"/>
              <a:gd name="connsiteY0" fmla="*/ 3038 h 6861038"/>
              <a:gd name="connsiteX1" fmla="*/ 6923270 w 13096600"/>
              <a:gd name="connsiteY1" fmla="*/ 0 h 6861038"/>
              <a:gd name="connsiteX2" fmla="*/ 13096600 w 13096600"/>
              <a:gd name="connsiteY2" fmla="*/ 3038 h 6861038"/>
              <a:gd name="connsiteX3" fmla="*/ 13096600 w 13096600"/>
              <a:gd name="connsiteY3" fmla="*/ 6861038 h 6861038"/>
              <a:gd name="connsiteX4" fmla="*/ 904600 w 13096600"/>
              <a:gd name="connsiteY4" fmla="*/ 6861038 h 6861038"/>
              <a:gd name="connsiteX5" fmla="*/ 899580 w 13096600"/>
              <a:gd name="connsiteY5" fmla="*/ 310919 h 6861038"/>
              <a:gd name="connsiteX6" fmla="*/ 899580 w 13096600"/>
              <a:gd name="connsiteY6" fmla="*/ 310919 h 6861038"/>
              <a:gd name="connsiteX7" fmla="*/ 904600 w 13096600"/>
              <a:gd name="connsiteY7" fmla="*/ 3038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1228 h 6861347"/>
              <a:gd name="connsiteX1" fmla="*/ 6023690 w 12197020"/>
              <a:gd name="connsiteY1" fmla="*/ 309 h 6861347"/>
              <a:gd name="connsiteX2" fmla="*/ 12032502 w 12197020"/>
              <a:gd name="connsiteY2" fmla="*/ 0 h 6861347"/>
              <a:gd name="connsiteX3" fmla="*/ 12197020 w 12197020"/>
              <a:gd name="connsiteY3" fmla="*/ 3347 h 6861347"/>
              <a:gd name="connsiteX4" fmla="*/ 12197020 w 12197020"/>
              <a:gd name="connsiteY4" fmla="*/ 6861347 h 6861347"/>
              <a:gd name="connsiteX5" fmla="*/ 5020 w 12197020"/>
              <a:gd name="connsiteY5" fmla="*/ 6861347 h 6861347"/>
              <a:gd name="connsiteX6" fmla="*/ 0 w 12197020"/>
              <a:gd name="connsiteY6" fmla="*/ 311228 h 6861347"/>
              <a:gd name="connsiteX7" fmla="*/ 0 w 12197020"/>
              <a:gd name="connsiteY7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7020 w 12198399"/>
              <a:gd name="connsiteY3" fmla="*/ 3347 h 6861347"/>
              <a:gd name="connsiteX4" fmla="*/ 12198399 w 12198399"/>
              <a:gd name="connsiteY4" fmla="*/ 3265624 h 6861347"/>
              <a:gd name="connsiteX5" fmla="*/ 12197020 w 12198399"/>
              <a:gd name="connsiteY5" fmla="*/ 6861347 h 6861347"/>
              <a:gd name="connsiteX6" fmla="*/ 5020 w 12198399"/>
              <a:gd name="connsiteY6" fmla="*/ 6861347 h 6861347"/>
              <a:gd name="connsiteX7" fmla="*/ 0 w 12198399"/>
              <a:gd name="connsiteY7" fmla="*/ 311228 h 6861347"/>
              <a:gd name="connsiteX8" fmla="*/ 0 w 12198399"/>
              <a:gd name="connsiteY8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8399 w 12198399"/>
              <a:gd name="connsiteY3" fmla="*/ 3265624 h 6861347"/>
              <a:gd name="connsiteX4" fmla="*/ 12197020 w 12198399"/>
              <a:gd name="connsiteY4" fmla="*/ 6861347 h 6861347"/>
              <a:gd name="connsiteX5" fmla="*/ 5020 w 12198399"/>
              <a:gd name="connsiteY5" fmla="*/ 6861347 h 6861347"/>
              <a:gd name="connsiteX6" fmla="*/ 0 w 12198399"/>
              <a:gd name="connsiteY6" fmla="*/ 311228 h 6861347"/>
              <a:gd name="connsiteX7" fmla="*/ 0 w 12198399"/>
              <a:gd name="connsiteY7" fmla="*/ 311228 h 6861347"/>
              <a:gd name="connsiteX0" fmla="*/ 0 w 13100248"/>
              <a:gd name="connsiteY0" fmla="*/ 311228 h 6912889"/>
              <a:gd name="connsiteX1" fmla="*/ 6023690 w 13100248"/>
              <a:gd name="connsiteY1" fmla="*/ 309 h 6912889"/>
              <a:gd name="connsiteX2" fmla="*/ 12032502 w 13100248"/>
              <a:gd name="connsiteY2" fmla="*/ 0 h 6912889"/>
              <a:gd name="connsiteX3" fmla="*/ 12198399 w 13100248"/>
              <a:gd name="connsiteY3" fmla="*/ 3265624 h 6912889"/>
              <a:gd name="connsiteX4" fmla="*/ 12197527 w 13100248"/>
              <a:gd name="connsiteY4" fmla="*/ 6553107 h 6912889"/>
              <a:gd name="connsiteX5" fmla="*/ 12197020 w 13100248"/>
              <a:gd name="connsiteY5" fmla="*/ 6861347 h 6912889"/>
              <a:gd name="connsiteX6" fmla="*/ 5020 w 13100248"/>
              <a:gd name="connsiteY6" fmla="*/ 6861347 h 6912889"/>
              <a:gd name="connsiteX7" fmla="*/ 0 w 13100248"/>
              <a:gd name="connsiteY7" fmla="*/ 311228 h 6912889"/>
              <a:gd name="connsiteX8" fmla="*/ 0 w 13100248"/>
              <a:gd name="connsiteY8" fmla="*/ 311228 h 6912889"/>
              <a:gd name="connsiteX0" fmla="*/ 0 w 12636493"/>
              <a:gd name="connsiteY0" fmla="*/ 311228 h 6913047"/>
              <a:gd name="connsiteX1" fmla="*/ 6023690 w 12636493"/>
              <a:gd name="connsiteY1" fmla="*/ 309 h 6913047"/>
              <a:gd name="connsiteX2" fmla="*/ 12032502 w 12636493"/>
              <a:gd name="connsiteY2" fmla="*/ 0 h 6913047"/>
              <a:gd name="connsiteX3" fmla="*/ 12198399 w 12636493"/>
              <a:gd name="connsiteY3" fmla="*/ 3265624 h 6913047"/>
              <a:gd name="connsiteX4" fmla="*/ 12197527 w 12636493"/>
              <a:gd name="connsiteY4" fmla="*/ 6553107 h 6913047"/>
              <a:gd name="connsiteX5" fmla="*/ 12197020 w 12636493"/>
              <a:gd name="connsiteY5" fmla="*/ 6861347 h 6913047"/>
              <a:gd name="connsiteX6" fmla="*/ 6265722 w 12636493"/>
              <a:gd name="connsiteY6" fmla="*/ 6858733 h 6913047"/>
              <a:gd name="connsiteX7" fmla="*/ 5020 w 12636493"/>
              <a:gd name="connsiteY7" fmla="*/ 6861347 h 6913047"/>
              <a:gd name="connsiteX8" fmla="*/ 0 w 12636493"/>
              <a:gd name="connsiteY8" fmla="*/ 311228 h 6913047"/>
              <a:gd name="connsiteX9" fmla="*/ 0 w 12636493"/>
              <a:gd name="connsiteY9" fmla="*/ 311228 h 691304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210495"/>
              <a:gd name="connsiteY0" fmla="*/ 311228 h 6911477"/>
              <a:gd name="connsiteX1" fmla="*/ 6023690 w 12210495"/>
              <a:gd name="connsiteY1" fmla="*/ 309 h 6911477"/>
              <a:gd name="connsiteX2" fmla="*/ 12032502 w 12210495"/>
              <a:gd name="connsiteY2" fmla="*/ 0 h 6911477"/>
              <a:gd name="connsiteX3" fmla="*/ 12198399 w 12210495"/>
              <a:gd name="connsiteY3" fmla="*/ 3265624 h 6911477"/>
              <a:gd name="connsiteX4" fmla="*/ 12197527 w 12210495"/>
              <a:gd name="connsiteY4" fmla="*/ 6553107 h 6911477"/>
              <a:gd name="connsiteX5" fmla="*/ 6265722 w 12210495"/>
              <a:gd name="connsiteY5" fmla="*/ 6858733 h 6911477"/>
              <a:gd name="connsiteX6" fmla="*/ 5020 w 12210495"/>
              <a:gd name="connsiteY6" fmla="*/ 6861347 h 6911477"/>
              <a:gd name="connsiteX7" fmla="*/ 0 w 12210495"/>
              <a:gd name="connsiteY7" fmla="*/ 311228 h 6911477"/>
              <a:gd name="connsiteX8" fmla="*/ 0 w 12210495"/>
              <a:gd name="connsiteY8" fmla="*/ 311228 h 6911477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643392"/>
              <a:gd name="connsiteY0" fmla="*/ 311228 h 6930192"/>
              <a:gd name="connsiteX1" fmla="*/ 6023690 w 12643392"/>
              <a:gd name="connsiteY1" fmla="*/ 309 h 6930192"/>
              <a:gd name="connsiteX2" fmla="*/ 12032502 w 12643392"/>
              <a:gd name="connsiteY2" fmla="*/ 0 h 6930192"/>
              <a:gd name="connsiteX3" fmla="*/ 12198399 w 12643392"/>
              <a:gd name="connsiteY3" fmla="*/ 3265624 h 6930192"/>
              <a:gd name="connsiteX4" fmla="*/ 12197527 w 12643392"/>
              <a:gd name="connsiteY4" fmla="*/ 6553107 h 6930192"/>
              <a:gd name="connsiteX5" fmla="*/ 6265722 w 12643392"/>
              <a:gd name="connsiteY5" fmla="*/ 6858733 h 6930192"/>
              <a:gd name="connsiteX6" fmla="*/ 5020 w 12643392"/>
              <a:gd name="connsiteY6" fmla="*/ 6861347 h 6930192"/>
              <a:gd name="connsiteX7" fmla="*/ 0 w 12643392"/>
              <a:gd name="connsiteY7" fmla="*/ 311228 h 6930192"/>
              <a:gd name="connsiteX8" fmla="*/ 0 w 12643392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461926 w 12672421"/>
              <a:gd name="connsiteY0" fmla="*/ 311228 h 6861347"/>
              <a:gd name="connsiteX1" fmla="*/ 6485616 w 12672421"/>
              <a:gd name="connsiteY1" fmla="*/ 309 h 6861347"/>
              <a:gd name="connsiteX2" fmla="*/ 12494428 w 12672421"/>
              <a:gd name="connsiteY2" fmla="*/ 0 h 6861347"/>
              <a:gd name="connsiteX3" fmla="*/ 12660325 w 12672421"/>
              <a:gd name="connsiteY3" fmla="*/ 3265624 h 6861347"/>
              <a:gd name="connsiteX4" fmla="*/ 12659453 w 12672421"/>
              <a:gd name="connsiteY4" fmla="*/ 6553107 h 6861347"/>
              <a:gd name="connsiteX5" fmla="*/ 6727648 w 12672421"/>
              <a:gd name="connsiteY5" fmla="*/ 6858733 h 6861347"/>
              <a:gd name="connsiteX6" fmla="*/ 466946 w 12672421"/>
              <a:gd name="connsiteY6" fmla="*/ 6861347 h 6861347"/>
              <a:gd name="connsiteX7" fmla="*/ 456854 w 12672421"/>
              <a:gd name="connsiteY7" fmla="*/ 3482213 h 6861347"/>
              <a:gd name="connsiteX8" fmla="*/ 461926 w 12672421"/>
              <a:gd name="connsiteY8" fmla="*/ 311228 h 6861347"/>
              <a:gd name="connsiteX9" fmla="*/ 461926 w 12672421"/>
              <a:gd name="connsiteY9" fmla="*/ 311228 h 6861347"/>
              <a:gd name="connsiteX0" fmla="*/ 461926 w 12672421"/>
              <a:gd name="connsiteY0" fmla="*/ 311228 h 6862155"/>
              <a:gd name="connsiteX1" fmla="*/ 6485616 w 12672421"/>
              <a:gd name="connsiteY1" fmla="*/ 309 h 6862155"/>
              <a:gd name="connsiteX2" fmla="*/ 12494428 w 12672421"/>
              <a:gd name="connsiteY2" fmla="*/ 0 h 6862155"/>
              <a:gd name="connsiteX3" fmla="*/ 12660325 w 12672421"/>
              <a:gd name="connsiteY3" fmla="*/ 3265624 h 6862155"/>
              <a:gd name="connsiteX4" fmla="*/ 12659453 w 12672421"/>
              <a:gd name="connsiteY4" fmla="*/ 6553107 h 6862155"/>
              <a:gd name="connsiteX5" fmla="*/ 6727648 w 12672421"/>
              <a:gd name="connsiteY5" fmla="*/ 6858733 h 6862155"/>
              <a:gd name="connsiteX6" fmla="*/ 633989 w 12672421"/>
              <a:gd name="connsiteY6" fmla="*/ 6862155 h 6862155"/>
              <a:gd name="connsiteX7" fmla="*/ 466946 w 12672421"/>
              <a:gd name="connsiteY7" fmla="*/ 6861347 h 6862155"/>
              <a:gd name="connsiteX8" fmla="*/ 456854 w 12672421"/>
              <a:gd name="connsiteY8" fmla="*/ 3482213 h 6862155"/>
              <a:gd name="connsiteX9" fmla="*/ 461926 w 12672421"/>
              <a:gd name="connsiteY9" fmla="*/ 311228 h 6862155"/>
              <a:gd name="connsiteX10" fmla="*/ 461926 w 12672421"/>
              <a:gd name="connsiteY10" fmla="*/ 311228 h 6862155"/>
              <a:gd name="connsiteX0" fmla="*/ 5166 w 12215661"/>
              <a:gd name="connsiteY0" fmla="*/ 311228 h 6862155"/>
              <a:gd name="connsiteX1" fmla="*/ 6028856 w 12215661"/>
              <a:gd name="connsiteY1" fmla="*/ 309 h 6862155"/>
              <a:gd name="connsiteX2" fmla="*/ 12037668 w 12215661"/>
              <a:gd name="connsiteY2" fmla="*/ 0 h 6862155"/>
              <a:gd name="connsiteX3" fmla="*/ 12203565 w 12215661"/>
              <a:gd name="connsiteY3" fmla="*/ 3265624 h 6862155"/>
              <a:gd name="connsiteX4" fmla="*/ 12202693 w 12215661"/>
              <a:gd name="connsiteY4" fmla="*/ 6553107 h 6862155"/>
              <a:gd name="connsiteX5" fmla="*/ 6270888 w 12215661"/>
              <a:gd name="connsiteY5" fmla="*/ 6858733 h 6862155"/>
              <a:gd name="connsiteX6" fmla="*/ 177229 w 12215661"/>
              <a:gd name="connsiteY6" fmla="*/ 6862155 h 6862155"/>
              <a:gd name="connsiteX7" fmla="*/ 94 w 12215661"/>
              <a:gd name="connsiteY7" fmla="*/ 3482213 h 6862155"/>
              <a:gd name="connsiteX8" fmla="*/ 5166 w 12215661"/>
              <a:gd name="connsiteY8" fmla="*/ 311228 h 6862155"/>
              <a:gd name="connsiteX9" fmla="*/ 5166 w 12215661"/>
              <a:gd name="connsiteY9" fmla="*/ 311228 h 68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5661" h="6862155">
                <a:moveTo>
                  <a:pt x="5166" y="311228"/>
                </a:moveTo>
                <a:lnTo>
                  <a:pt x="6028856" y="309"/>
                </a:lnTo>
                <a:lnTo>
                  <a:pt x="12037668" y="0"/>
                </a:lnTo>
                <a:lnTo>
                  <a:pt x="12203565" y="3265624"/>
                </a:lnTo>
                <a:cubicBezTo>
                  <a:pt x="12231069" y="4357809"/>
                  <a:pt x="12203129" y="4909365"/>
                  <a:pt x="12202693" y="6553107"/>
                </a:cubicBezTo>
                <a:lnTo>
                  <a:pt x="6270888" y="6858733"/>
                </a:lnTo>
                <a:lnTo>
                  <a:pt x="177229" y="6862155"/>
                </a:lnTo>
                <a:lnTo>
                  <a:pt x="94" y="3482213"/>
                </a:lnTo>
                <a:cubicBezTo>
                  <a:pt x="-743" y="2390527"/>
                  <a:pt x="4321" y="839725"/>
                  <a:pt x="5166" y="311228"/>
                </a:cubicBezTo>
                <a:lnTo>
                  <a:pt x="5166" y="31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2375D7-9E52-4479-81D5-1961E7D1A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7680" y="2225053"/>
            <a:ext cx="3282020" cy="24078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B36786-1AAC-AC34-D3A1-8907E34DB5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261" y="354025"/>
            <a:ext cx="885600" cy="3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0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2727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 godt i ga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 err="1">
                <a:solidFill>
                  <a:schemeClr val="accent2"/>
                </a:solidFill>
                <a:latin typeface="+mj-lt"/>
              </a:rPr>
              <a:t>Kom</a:t>
            </a:r>
            <a:r>
              <a:rPr lang="en-GB" sz="32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3200" b="1" err="1">
                <a:solidFill>
                  <a:schemeClr val="accent2"/>
                </a:solidFill>
                <a:latin typeface="+mj-lt"/>
              </a:rPr>
              <a:t>godt</a:t>
            </a:r>
            <a:r>
              <a:rPr lang="en-GB" sz="3200" b="1">
                <a:solidFill>
                  <a:schemeClr val="accent2"/>
                </a:solidFill>
                <a:latin typeface="+mj-lt"/>
              </a:rPr>
              <a:t> i gang med din PowerPoint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2CC1-09C1-EE5C-7256-8C42191876D3}"/>
              </a:ext>
            </a:extLst>
          </p:cNvPr>
          <p:cNvSpPr txBox="1"/>
          <p:nvPr userDrawn="1"/>
        </p:nvSpPr>
        <p:spPr>
          <a:xfrm>
            <a:off x="442913" y="1808163"/>
            <a:ext cx="4885605" cy="4088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SLIDESKABELONER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0">
                <a:solidFill>
                  <a:schemeClr val="accent2"/>
                </a:solidFill>
              </a:rPr>
              <a:t>Denne PowerPoint-</a:t>
            </a:r>
            <a:r>
              <a:rPr lang="en-US" sz="1000" b="0" err="1">
                <a:solidFill>
                  <a:schemeClr val="accent2"/>
                </a:solidFill>
              </a:rPr>
              <a:t>skabelon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indeholder</a:t>
            </a:r>
            <a:r>
              <a:rPr lang="en-US" sz="1000" b="0">
                <a:solidFill>
                  <a:schemeClr val="accent2"/>
                </a:solidFill>
              </a:rPr>
              <a:t> 30 </a:t>
            </a:r>
            <a:r>
              <a:rPr lang="en-US" sz="1000" b="0" err="1">
                <a:solidFill>
                  <a:schemeClr val="accent2"/>
                </a:solidFill>
              </a:rPr>
              <a:t>prædefinerede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slidelayouts</a:t>
            </a:r>
            <a:r>
              <a:rPr lang="en-US" sz="1000" b="0">
                <a:solidFill>
                  <a:schemeClr val="accent2"/>
                </a:solidFill>
              </a:rPr>
              <a:t>, </a:t>
            </a:r>
            <a:r>
              <a:rPr lang="en-US" sz="1000" b="0" err="1">
                <a:solidFill>
                  <a:schemeClr val="accent2"/>
                </a:solidFill>
              </a:rPr>
              <a:t>som</a:t>
            </a:r>
            <a:r>
              <a:rPr lang="en-US" sz="1000" b="0">
                <a:solidFill>
                  <a:schemeClr val="accent2"/>
                </a:solidFill>
              </a:rPr>
              <a:t> du </a:t>
            </a:r>
            <a:r>
              <a:rPr lang="en-US" sz="1000" b="0" err="1">
                <a:solidFill>
                  <a:schemeClr val="accent2"/>
                </a:solidFill>
              </a:rPr>
              <a:t>kan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bruge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</a:t>
            </a:r>
            <a:r>
              <a:rPr lang="en-US" sz="1000" b="0">
                <a:solidFill>
                  <a:schemeClr val="accent2"/>
                </a:solidFill>
              </a:rPr>
              <a:t> din </a:t>
            </a:r>
            <a:r>
              <a:rPr lang="en-US" sz="1000" b="0" err="1">
                <a:solidFill>
                  <a:schemeClr val="accent2"/>
                </a:solidFill>
              </a:rPr>
              <a:t>præsentation</a:t>
            </a:r>
            <a:r>
              <a:rPr lang="en-US" sz="1000" b="0">
                <a:solidFill>
                  <a:schemeClr val="accent2"/>
                </a:solidFill>
              </a:rPr>
              <a:t>. 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0">
                <a:solidFill>
                  <a:schemeClr val="accent2"/>
                </a:solidFill>
              </a:rPr>
              <a:t>Du finder de 30 </a:t>
            </a:r>
            <a:r>
              <a:rPr lang="en-US" sz="1000" b="0" err="1">
                <a:solidFill>
                  <a:schemeClr val="accent2"/>
                </a:solidFill>
              </a:rPr>
              <a:t>slidelayouts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ved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enten</a:t>
            </a:r>
            <a:r>
              <a:rPr lang="en-US" sz="1000" b="0">
                <a:solidFill>
                  <a:schemeClr val="accent2"/>
                </a:solidFill>
              </a:rPr>
              <a:t> at 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 err="1">
                <a:solidFill>
                  <a:schemeClr val="accent2"/>
                </a:solidFill>
              </a:rPr>
              <a:t>oprette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ny</a:t>
            </a:r>
            <a:r>
              <a:rPr lang="en-US" sz="1000" b="0">
                <a:solidFill>
                  <a:schemeClr val="accent2"/>
                </a:solidFill>
              </a:rPr>
              <a:t> slide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højreklikke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på</a:t>
            </a:r>
            <a:r>
              <a:rPr lang="en-US" sz="1000" b="0">
                <a:solidFill>
                  <a:schemeClr val="accent2"/>
                </a:solidFill>
              </a:rPr>
              <a:t> den. </a:t>
            </a:r>
            <a:r>
              <a:rPr lang="en-US" sz="1000" b="0" err="1">
                <a:solidFill>
                  <a:schemeClr val="accent2"/>
                </a:solidFill>
              </a:rPr>
              <a:t>Vælg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herefter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1">
                <a:solidFill>
                  <a:schemeClr val="accent2"/>
                </a:solidFill>
              </a:rPr>
              <a:t>Layout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klik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på</a:t>
            </a:r>
            <a:r>
              <a:rPr lang="en-US" sz="1000" b="0">
                <a:solidFill>
                  <a:schemeClr val="accent2"/>
                </a:solidFill>
              </a:rPr>
              <a:t> det layout, du </a:t>
            </a:r>
            <a:r>
              <a:rPr lang="en-US" sz="1000" b="0" err="1">
                <a:solidFill>
                  <a:schemeClr val="accent2"/>
                </a:solidFill>
              </a:rPr>
              <a:t>ønsker</a:t>
            </a:r>
            <a:r>
              <a:rPr lang="en-US" sz="1000" b="0">
                <a:solidFill>
                  <a:schemeClr val="accent2"/>
                </a:solidFill>
              </a:rPr>
              <a:t> at </a:t>
            </a:r>
            <a:r>
              <a:rPr lang="en-US" sz="1000" b="0" err="1">
                <a:solidFill>
                  <a:schemeClr val="accent2"/>
                </a:solidFill>
              </a:rPr>
              <a:t>bruge</a:t>
            </a:r>
            <a:r>
              <a:rPr lang="en-US" sz="1000" b="0">
                <a:solidFill>
                  <a:schemeClr val="accent2"/>
                </a:solidFill>
              </a:rPr>
              <a:t>. 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 err="1">
                <a:solidFill>
                  <a:schemeClr val="accent2"/>
                </a:solidFill>
              </a:rPr>
              <a:t>vælge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1">
                <a:solidFill>
                  <a:schemeClr val="accent2"/>
                </a:solidFill>
              </a:rPr>
              <a:t>Ny slide</a:t>
            </a:r>
            <a:r>
              <a:rPr lang="en-US" sz="1000" b="0">
                <a:solidFill>
                  <a:schemeClr val="accent2"/>
                </a:solidFill>
              </a:rPr>
              <a:t> i </a:t>
            </a:r>
            <a:r>
              <a:rPr lang="en-US" sz="1000" b="0" err="1">
                <a:solidFill>
                  <a:schemeClr val="accent2"/>
                </a:solidFill>
              </a:rPr>
              <a:t>menuen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øverst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klik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derefter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på</a:t>
            </a:r>
            <a:r>
              <a:rPr lang="en-US" sz="1000" b="0">
                <a:solidFill>
                  <a:schemeClr val="accent2"/>
                </a:solidFill>
              </a:rPr>
              <a:t> den </a:t>
            </a:r>
            <a:r>
              <a:rPr lang="en-US" sz="1000" b="0" err="1">
                <a:solidFill>
                  <a:schemeClr val="accent2"/>
                </a:solidFill>
              </a:rPr>
              <a:t>ønskede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slideskabelon</a:t>
            </a:r>
            <a:r>
              <a:rPr lang="en-US" sz="1000" b="0">
                <a:solidFill>
                  <a:schemeClr val="accent2"/>
                </a:solidFill>
              </a:rPr>
              <a:t>.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0" err="1">
                <a:solidFill>
                  <a:schemeClr val="accent2"/>
                </a:solidFill>
              </a:rPr>
              <a:t>Pakken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inkluderer</a:t>
            </a:r>
            <a:r>
              <a:rPr lang="en-US" sz="1000" b="0">
                <a:solidFill>
                  <a:schemeClr val="accent2"/>
                </a:solidFill>
              </a:rPr>
              <a:t>: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4 </a:t>
            </a:r>
            <a:r>
              <a:rPr lang="en-US" sz="1000" b="0" err="1">
                <a:solidFill>
                  <a:schemeClr val="accent2"/>
                </a:solidFill>
              </a:rPr>
              <a:t>forskellige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titelslides</a:t>
            </a:r>
            <a:r>
              <a:rPr lang="en-US" sz="1000" b="0">
                <a:solidFill>
                  <a:schemeClr val="accent2"/>
                </a:solidFill>
              </a:rPr>
              <a:t> med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uden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billede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med </a:t>
            </a:r>
            <a:r>
              <a:rPr lang="en-US" sz="1000" b="0" err="1">
                <a:solidFill>
                  <a:schemeClr val="accent2"/>
                </a:solidFill>
              </a:rPr>
              <a:t>hhv</a:t>
            </a:r>
            <a:r>
              <a:rPr lang="en-US" sz="1000" b="0">
                <a:solidFill>
                  <a:schemeClr val="accent2"/>
                </a:solidFill>
              </a:rPr>
              <a:t>. </a:t>
            </a:r>
            <a:r>
              <a:rPr lang="en-US" sz="1000" b="0" err="1">
                <a:solidFill>
                  <a:schemeClr val="accent2"/>
                </a:solidFill>
              </a:rPr>
              <a:t>lige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tiltet</a:t>
            </a:r>
            <a:r>
              <a:rPr lang="en-US" sz="1000" b="0">
                <a:solidFill>
                  <a:schemeClr val="accent2"/>
                </a:solidFill>
              </a:rPr>
              <a:t> billed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To agenda-slides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13 </a:t>
            </a:r>
            <a:r>
              <a:rPr lang="en-US" sz="1000" b="0" err="1">
                <a:solidFill>
                  <a:schemeClr val="accent2"/>
                </a:solidFill>
              </a:rPr>
              <a:t>forskellige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indholdsslides</a:t>
            </a:r>
            <a:endParaRPr lang="en-US" sz="1000" b="0">
              <a:solidFill>
                <a:schemeClr val="accent2"/>
              </a:solidFill>
            </a:endParaRP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3 </a:t>
            </a:r>
            <a:r>
              <a:rPr lang="en-US" sz="1000" b="0" err="1">
                <a:solidFill>
                  <a:schemeClr val="accent2"/>
                </a:solidFill>
              </a:rPr>
              <a:t>slideskabeloner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citater</a:t>
            </a:r>
            <a:endParaRPr lang="en-US" sz="1000" b="0">
              <a:solidFill>
                <a:schemeClr val="accent2"/>
              </a:solidFill>
            </a:endParaRP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3 </a:t>
            </a:r>
            <a:r>
              <a:rPr lang="en-US" sz="1000" b="0" err="1">
                <a:solidFill>
                  <a:schemeClr val="accent2"/>
                </a:solidFill>
              </a:rPr>
              <a:t>breakslides</a:t>
            </a:r>
            <a:r>
              <a:rPr lang="en-US" sz="1000" b="0">
                <a:solidFill>
                  <a:schemeClr val="accent2"/>
                </a:solidFill>
              </a:rPr>
              <a:t>, </a:t>
            </a:r>
            <a:r>
              <a:rPr lang="en-US" sz="1000" b="0" err="1">
                <a:solidFill>
                  <a:schemeClr val="accent2"/>
                </a:solidFill>
              </a:rPr>
              <a:t>som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kan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bruges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</a:t>
            </a:r>
            <a:r>
              <a:rPr lang="en-US" sz="1000" b="0">
                <a:solidFill>
                  <a:schemeClr val="accent2"/>
                </a:solidFill>
              </a:rPr>
              <a:t> at lave pauser I din </a:t>
            </a:r>
            <a:r>
              <a:rPr lang="en-US" sz="1000" b="0" err="1">
                <a:solidFill>
                  <a:schemeClr val="accent2"/>
                </a:solidFill>
              </a:rPr>
              <a:t>præsentation</a:t>
            </a:r>
            <a:endParaRPr lang="en-US" sz="1000" b="0">
              <a:solidFill>
                <a:schemeClr val="accent2"/>
              </a:solidFill>
            </a:endParaRP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2 slut-slides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 err="1">
                <a:solidFill>
                  <a:schemeClr val="accent2"/>
                </a:solidFill>
              </a:rPr>
              <a:t>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række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ekstraslides</a:t>
            </a:r>
            <a:r>
              <a:rPr lang="en-US" sz="1000" b="0">
                <a:solidFill>
                  <a:schemeClr val="accent2"/>
                </a:solidFill>
              </a:rPr>
              <a:t> med </a:t>
            </a:r>
            <a:r>
              <a:rPr lang="en-US" sz="1000" b="0" err="1">
                <a:solidFill>
                  <a:schemeClr val="accent2"/>
                </a:solidFill>
              </a:rPr>
              <a:t>ikoner</a:t>
            </a:r>
            <a:r>
              <a:rPr lang="en-US" sz="1000" b="0">
                <a:solidFill>
                  <a:schemeClr val="accent2"/>
                </a:solidFill>
              </a:rPr>
              <a:t>, du </a:t>
            </a:r>
            <a:r>
              <a:rPr lang="en-US" sz="1000" b="0" err="1">
                <a:solidFill>
                  <a:schemeClr val="accent2"/>
                </a:solidFill>
              </a:rPr>
              <a:t>kan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bruge</a:t>
            </a:r>
            <a:r>
              <a:rPr lang="en-US" sz="1000" b="0">
                <a:solidFill>
                  <a:schemeClr val="accent2"/>
                </a:solidFill>
              </a:rPr>
              <a:t> i din </a:t>
            </a:r>
            <a:r>
              <a:rPr lang="en-US" sz="1000" b="0" err="1">
                <a:solidFill>
                  <a:schemeClr val="accent2"/>
                </a:solidFill>
              </a:rPr>
              <a:t>præsentation</a:t>
            </a:r>
            <a:endParaRPr lang="en-US" sz="1000" b="1">
              <a:solidFill>
                <a:schemeClr val="accent2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106F1CA-5480-D144-EBEC-AD73A2F80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9595" y="1808164"/>
            <a:ext cx="4489492" cy="25476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F51A3D6-FC43-94D0-176B-F6808559E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59" t="636" r="-1" b="953"/>
          <a:stretch/>
        </p:blipFill>
        <p:spPr>
          <a:xfrm>
            <a:off x="5948596" y="3766471"/>
            <a:ext cx="2721413" cy="25476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999C3E99-9EAC-BE72-6D99-9E1E90E33D3A}"/>
              </a:ext>
            </a:extLst>
          </p:cNvPr>
          <p:cNvCxnSpPr>
            <a:cxnSpLocks/>
          </p:cNvCxnSpPr>
          <p:nvPr userDrawn="1"/>
        </p:nvCxnSpPr>
        <p:spPr>
          <a:xfrm>
            <a:off x="5446059" y="3005418"/>
            <a:ext cx="2501745" cy="385748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B5DDA2E-842B-78E2-A1AF-6E7317E243D2}"/>
              </a:ext>
            </a:extLst>
          </p:cNvPr>
          <p:cNvCxnSpPr>
            <a:cxnSpLocks/>
          </p:cNvCxnSpPr>
          <p:nvPr userDrawn="1"/>
        </p:nvCxnSpPr>
        <p:spPr>
          <a:xfrm>
            <a:off x="5328518" y="3512938"/>
            <a:ext cx="593566" cy="54135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57362-3788-0E71-4A30-1B12BA5813F0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9E6313-5834-BCBE-AD1B-F9EE53E32912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0195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og trick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29440AD-C1DF-F6DE-393A-95460E52C0D9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AB24C-91E2-3EE9-7786-DF0066E74DF7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2000A4DE-4225-3F4E-E875-A3C82A1D1B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66564" y="1806388"/>
            <a:ext cx="373493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92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SLIDENUMMER, DATO OG/ELLER SIDEFOD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til allersidst.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menuen øverst</a:t>
            </a:r>
            <a:endParaRPr lang="en-US" altLang="da-DK" sz="10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Slidenummer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Sørg for at der er sat flueben i 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Slidenummer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evt. at sætte hak i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Sidefod </a:t>
            </a: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skriv titlen på dit dokument under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Præsentations titel, </a:t>
            </a: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ønsker det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eller 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0BE8D50C-06DA-5D25-1BA9-087A45D062DC}"/>
              </a:ext>
            </a:extLst>
          </p:cNvPr>
          <p:cNvSpPr>
            <a:spLocks/>
          </p:cNvSpPr>
          <p:nvPr userDrawn="1"/>
        </p:nvSpPr>
        <p:spPr bwMode="gray">
          <a:xfrm>
            <a:off x="4374668" y="1806388"/>
            <a:ext cx="3283432" cy="502701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Aft>
                <a:spcPts val="800"/>
              </a:spcAft>
              <a:buFont typeface="+mj-lt"/>
              <a:buNone/>
              <a:defRPr/>
            </a:pPr>
            <a:r>
              <a:rPr lang="en-US" sz="1000" b="1" noProof="1">
                <a:solidFill>
                  <a:schemeClr val="tx1"/>
                </a:solidFill>
                <a:cs typeface="Arial" panose="020B0604020202020204" pitchFamily="34" charset="0"/>
              </a:rPr>
              <a:t>BILLEDER</a:t>
            </a: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r>
              <a:rPr lang="en-US" sz="1000" noProof="1">
                <a:solidFill>
                  <a:schemeClr val="tx1"/>
                </a:solidFill>
                <a:cs typeface="Arial" charset="0"/>
              </a:rPr>
              <a:t>På slides med en billed-placeholder indsætter </a:t>
            </a:r>
            <a:br>
              <a:rPr lang="en-US" sz="1000" noProof="1">
                <a:solidFill>
                  <a:schemeClr val="tx1"/>
                </a:solidFill>
                <a:cs typeface="Arial" charset="0"/>
              </a:rPr>
            </a:br>
            <a:r>
              <a:rPr lang="en-US" sz="1000" noProof="1">
                <a:solidFill>
                  <a:schemeClr val="tx1"/>
                </a:solidFill>
                <a:cs typeface="Arial" charset="0"/>
              </a:rPr>
              <a:t>du billedet ved at klikke på ikonet til venstre og </a:t>
            </a:r>
            <a:br>
              <a:rPr lang="en-US" sz="1000" noProof="1">
                <a:solidFill>
                  <a:schemeClr val="tx1"/>
                </a:solidFill>
                <a:cs typeface="Arial" charset="0"/>
              </a:rPr>
            </a:br>
            <a:r>
              <a:rPr lang="en-US" sz="1000" noProof="1">
                <a:solidFill>
                  <a:schemeClr val="tx1"/>
                </a:solidFill>
                <a:cs typeface="Arial" charset="0"/>
              </a:rPr>
              <a:t>vælge </a:t>
            </a:r>
            <a:r>
              <a:rPr lang="en-US" sz="1000" b="1" noProof="1">
                <a:solidFill>
                  <a:schemeClr val="tx1"/>
                </a:solidFill>
                <a:cs typeface="Arial" charset="0"/>
              </a:rPr>
              <a:t>Indsæt</a:t>
            </a:r>
            <a:br>
              <a:rPr lang="en-US" sz="1000" b="1" noProof="1">
                <a:solidFill>
                  <a:schemeClr val="tx1"/>
                </a:solidFill>
                <a:cs typeface="Arial" charset="0"/>
              </a:rPr>
            </a:br>
            <a:br>
              <a:rPr lang="en-US" sz="1000" b="1" noProof="1">
                <a:solidFill>
                  <a:schemeClr val="tx1"/>
                </a:solidFill>
                <a:cs typeface="Arial" charset="0"/>
              </a:rPr>
            </a:br>
            <a:r>
              <a:rPr lang="en-US" sz="1000" b="1" noProof="1">
                <a:solidFill>
                  <a:schemeClr val="tx1"/>
                </a:solidFill>
                <a:latin typeface="+mn-lt"/>
              </a:rPr>
              <a:t>Redigere i et billede</a:t>
            </a:r>
          </a:p>
          <a:p>
            <a:pPr marL="228600" indent="-228600" algn="l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1" noProof="1">
                <a:solidFill>
                  <a:schemeClr val="tx1"/>
                </a:solidFill>
                <a:latin typeface="+mn-lt"/>
              </a:rPr>
              <a:t>Beskær</a:t>
            </a:r>
            <a:r>
              <a:rPr lang="en-US" sz="1000" b="0" noProof="1">
                <a:solidFill>
                  <a:schemeClr val="tx1"/>
                </a:solidFill>
                <a:latin typeface="+mn-lt"/>
              </a:rPr>
              <a:t> for at ændre størrelse eller justere </a:t>
            </a:r>
            <a:br>
              <a:rPr lang="en-US" sz="1000" b="0" noProof="1">
                <a:solidFill>
                  <a:schemeClr val="tx1"/>
                </a:solidFill>
                <a:latin typeface="+mn-lt"/>
              </a:rPr>
            </a:br>
            <a:r>
              <a:rPr lang="en-US" sz="1000" b="0" noProof="1">
                <a:solidFill>
                  <a:schemeClr val="tx1"/>
                </a:solidFill>
                <a:latin typeface="+mn-lt"/>
              </a:rPr>
              <a:t>fokus i </a:t>
            </a:r>
            <a:r>
              <a:rPr lang="en-US" sz="1000" b="0" kern="1200" baseline="0" noProof="1">
                <a:solidFill>
                  <a:schemeClr val="tx1"/>
                </a:solidFill>
                <a:latin typeface="+mn-lt"/>
              </a:rPr>
              <a:t>billedet</a:t>
            </a:r>
            <a:endParaRPr lang="en-US" sz="1000" b="0" strike="sngStrike" noProof="1">
              <a:solidFill>
                <a:schemeClr val="tx1"/>
              </a:solidFill>
              <a:latin typeface="+mn-lt"/>
            </a:endParaRPr>
          </a:p>
          <a:p>
            <a:pPr marL="228600" indent="-228600" algn="l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Hvis du ønsker at gøre billedet mindre eller </a:t>
            </a:r>
            <a:b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større, så holder du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SHIFT-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knappen nede, </a:t>
            </a:r>
            <a:b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mens du trækker i hjørnet af billedet</a:t>
            </a:r>
            <a:endParaRPr lang="en-US" altLang="da-DK" sz="1000" b="0" kern="1200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b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Tip 1: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 Hvis du sletter et billede og indsætter et nyt, kan det ske, at det nye billede lægger sig foran din tekst eller grafik. Hvis dette sker, </a:t>
            </a:r>
            <a:r>
              <a:rPr lang="en-US" altLang="da-DK" sz="1000" b="0" strike="noStrike" noProof="1">
                <a:solidFill>
                  <a:schemeClr val="tx1"/>
                </a:solidFill>
                <a:latin typeface="+mn-lt"/>
                <a:cs typeface="Arial" pitchFamily="34" charset="0"/>
              </a:rPr>
              <a:t>så vælg billedet, højreklik og vælg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Flyt bagud.</a:t>
            </a: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1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1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1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b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Tip 2: 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Skabelonen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Citatslide 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har en billedplaceholder, som du ikke kan bruge pga. tekstfeltet på sliden. Henover denne slide er beskrevet, hvordan du indsætter et billede under citatet.</a:t>
            </a: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0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eaLnBrk="1" fontAlgn="auto" hangingPunct="1">
              <a:lnSpc>
                <a:spcPct val="100000"/>
              </a:lnSpc>
              <a:spcAft>
                <a:spcPts val="320"/>
              </a:spcAft>
              <a:buFont typeface="+mj-lt"/>
              <a:buNone/>
              <a:defRPr/>
            </a:pPr>
            <a:endParaRPr lang="en-US" sz="1000" b="1" noProof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0" name="Billede 22">
            <a:extLst>
              <a:ext uri="{FF2B5EF4-FFF2-40B4-BE49-F238E27FC236}">
                <a16:creationId xmlns:a16="http://schemas.microsoft.com/office/drawing/2014/main" id="{800E34C2-AA0B-F6AD-05FC-EF3DFD697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092" y="2890981"/>
            <a:ext cx="449867" cy="428943"/>
          </a:xfrm>
          <a:prstGeom prst="rect">
            <a:avLst/>
          </a:prstGeom>
        </p:spPr>
      </p:pic>
      <p:sp>
        <p:nvSpPr>
          <p:cNvPr id="11" name="Text Box 48">
            <a:extLst>
              <a:ext uri="{FF2B5EF4-FFF2-40B4-BE49-F238E27FC236}">
                <a16:creationId xmlns:a16="http://schemas.microsoft.com/office/drawing/2014/main" id="{0AA2E476-7DF6-C22A-6600-B4A6EFCB91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2912" y="1806388"/>
            <a:ext cx="286976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92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LAYOUT PÅ EN SLIDE</a:t>
            </a:r>
          </a:p>
          <a:p>
            <a:pPr marL="0" indent="0" eaLnBrk="1" hangingPunct="1">
              <a:lnSpc>
                <a:spcPct val="100000"/>
              </a:lnSpc>
              <a:spcAft>
                <a:spcPts val="800"/>
              </a:spcAft>
              <a:buFont typeface="+mj-lt"/>
              <a:buNone/>
              <a:defRPr/>
            </a:pPr>
            <a:r>
              <a:rPr lang="en-US" sz="1000" b="0" noProof="1">
                <a:latin typeface="+mn-lt"/>
                <a:cs typeface="Arial" panose="020B0604020202020204" pitchFamily="34" charset="0"/>
              </a:rPr>
              <a:t>Du kan nulstille dit slidelayout, hvis du er kommet til at rykke rundt på slideskabelonens elementer:</a:t>
            </a:r>
            <a:endParaRPr lang="en-US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8600" marR="0" indent="-228600" algn="l" defTabSz="1219170" rtl="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endParaRPr lang="en-US" altLang="da-DK" sz="1000" b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8600" marR="0" indent="-228600" algn="l" defTabSz="1219170" rtl="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placeringen og størrelsen på slideskabelonens elementer (tekst, billeder, bokse, farver osv).</a:t>
            </a:r>
            <a:endParaRPr lang="en-US" sz="10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0D20F0-2046-EDF1-4D94-CA61A5FE6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1379" y="2081877"/>
            <a:ext cx="349535" cy="341405"/>
          </a:xfrm>
          <a:prstGeom prst="rect">
            <a:avLst/>
          </a:prstGeom>
        </p:spPr>
      </p:pic>
      <p:pic>
        <p:nvPicPr>
          <p:cNvPr id="17" name="Billede 1">
            <a:extLst>
              <a:ext uri="{FF2B5EF4-FFF2-40B4-BE49-F238E27FC236}">
                <a16:creationId xmlns:a16="http://schemas.microsoft.com/office/drawing/2014/main" id="{A7176204-B9C7-38A7-60CC-DE2FAB2FE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535" y="3375685"/>
            <a:ext cx="479593" cy="44707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C18549-4DBA-E73C-14C2-855ACB76ABCD}"/>
              </a:ext>
            </a:extLst>
          </p:cNvPr>
          <p:cNvCxnSpPr>
            <a:cxnSpLocks/>
          </p:cNvCxnSpPr>
          <p:nvPr userDrawn="1"/>
        </p:nvCxnSpPr>
        <p:spPr>
          <a:xfrm>
            <a:off x="4162425" y="1806387"/>
            <a:ext cx="0" cy="45000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CDFEAD-FC08-EE90-D942-2468F15AA395}"/>
              </a:ext>
            </a:extLst>
          </p:cNvPr>
          <p:cNvCxnSpPr>
            <a:cxnSpLocks/>
          </p:cNvCxnSpPr>
          <p:nvPr userDrawn="1"/>
        </p:nvCxnSpPr>
        <p:spPr>
          <a:xfrm>
            <a:off x="8048625" y="1806387"/>
            <a:ext cx="0" cy="45000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>
                <a:latin typeface="+mj-lt"/>
              </a:rPr>
              <a:t>Tips </a:t>
            </a:r>
            <a:r>
              <a:rPr lang="en-GB" sz="3200" b="1" err="1">
                <a:latin typeface="+mj-lt"/>
              </a:rPr>
              <a:t>og</a:t>
            </a:r>
            <a:r>
              <a:rPr lang="en-GB" sz="3200" b="1">
                <a:latin typeface="+mj-lt"/>
              </a:rPr>
              <a:t> tricks #1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722981-EC4A-FD87-359C-B23F4F700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9997"/>
          <a:stretch/>
        </p:blipFill>
        <p:spPr>
          <a:xfrm>
            <a:off x="442913" y="3663496"/>
            <a:ext cx="3153728" cy="2229103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95AE9CA1-93EB-0EC7-6061-0C759A6C6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33"/>
          <a:stretch/>
        </p:blipFill>
        <p:spPr>
          <a:xfrm>
            <a:off x="4330161" y="4778047"/>
            <a:ext cx="2286001" cy="7452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F3A3CFC3-B411-905F-E220-5F389A70E6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370601" y="4224254"/>
            <a:ext cx="9911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C6151912-BF13-A809-04D4-A164CB5CB854}"/>
              </a:ext>
            </a:extLst>
          </p:cNvPr>
          <p:cNvCxnSpPr>
            <a:cxnSpLocks/>
          </p:cNvCxnSpPr>
          <p:nvPr userDrawn="1"/>
        </p:nvCxnSpPr>
        <p:spPr>
          <a:xfrm flipH="1">
            <a:off x="6712937" y="5392061"/>
            <a:ext cx="6745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Billede 23">
            <a:extLst>
              <a:ext uri="{FF2B5EF4-FFF2-40B4-BE49-F238E27FC236}">
                <a16:creationId xmlns:a16="http://schemas.microsoft.com/office/drawing/2014/main" id="{5C8B8887-D8CA-DDF6-B4BA-09D5A4F312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0078" y="3997756"/>
            <a:ext cx="3539304" cy="22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11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og trick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CD68E269-9CB2-D88F-5CAD-168BAC8B9FC7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5E9104-FC9A-6C64-7AF8-B361F9BAC48E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>
                <a:latin typeface="+mj-lt"/>
              </a:rPr>
              <a:t>Tips </a:t>
            </a:r>
            <a:r>
              <a:rPr lang="en-GB" sz="3200" b="1" err="1">
                <a:latin typeface="+mj-lt"/>
              </a:rPr>
              <a:t>og</a:t>
            </a:r>
            <a:r>
              <a:rPr lang="en-GB" sz="3200" b="1">
                <a:latin typeface="+mj-lt"/>
              </a:rPr>
              <a:t> tricks #2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2CC1-09C1-EE5C-7256-8C42191876D3}"/>
              </a:ext>
            </a:extLst>
          </p:cNvPr>
          <p:cNvSpPr txBox="1"/>
          <p:nvPr userDrawn="1"/>
        </p:nvSpPr>
        <p:spPr>
          <a:xfrm>
            <a:off x="435966" y="1806388"/>
            <a:ext cx="3526574" cy="4464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FREMHÆVNING AF ET ORD I EN OVERSKRIFT</a:t>
            </a:r>
            <a:br>
              <a:rPr lang="en-US" sz="1000" b="1">
                <a:solidFill>
                  <a:schemeClr val="accent2"/>
                </a:solidFill>
              </a:rPr>
            </a:br>
            <a:endParaRPr lang="en-US" sz="1000" b="1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br>
              <a:rPr lang="en-US" sz="1000">
                <a:solidFill>
                  <a:schemeClr val="accent2"/>
                </a:solidFill>
              </a:rPr>
            </a:b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accent2"/>
                </a:solidFill>
              </a:rPr>
              <a:t>Du </a:t>
            </a:r>
            <a:r>
              <a:rPr lang="en-US" sz="1000" err="1">
                <a:solidFill>
                  <a:schemeClr val="accent2"/>
                </a:solidFill>
              </a:rPr>
              <a:t>kan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fremhæve</a:t>
            </a:r>
            <a:r>
              <a:rPr lang="en-US" sz="1000">
                <a:solidFill>
                  <a:schemeClr val="accent2"/>
                </a:solidFill>
              </a:rPr>
              <a:t> et </a:t>
            </a:r>
            <a:r>
              <a:rPr lang="en-US" sz="1000" err="1">
                <a:solidFill>
                  <a:schemeClr val="accent2"/>
                </a:solidFill>
              </a:rPr>
              <a:t>ord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overskriften</a:t>
            </a:r>
            <a:r>
              <a:rPr lang="en-US" sz="1000">
                <a:solidFill>
                  <a:schemeClr val="accent2"/>
                </a:solidFill>
              </a:rPr>
              <a:t>, </a:t>
            </a:r>
            <a:r>
              <a:rPr lang="en-US" sz="1000" err="1">
                <a:solidFill>
                  <a:schemeClr val="accent2"/>
                </a:solidFill>
              </a:rPr>
              <a:t>hvis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synes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dette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skal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stå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særligt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frem</a:t>
            </a:r>
            <a:r>
              <a:rPr lang="en-US" sz="1000">
                <a:solidFill>
                  <a:schemeClr val="accent2"/>
                </a:solidFill>
              </a:rPr>
              <a:t>:</a:t>
            </a: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en-US" sz="1000">
                <a:solidFill>
                  <a:schemeClr val="accent2"/>
                </a:solidFill>
              </a:rPr>
              <a:t>Start med at </a:t>
            </a:r>
            <a:r>
              <a:rPr lang="en-US" sz="1000" err="1">
                <a:solidFill>
                  <a:schemeClr val="accent2"/>
                </a:solidFill>
              </a:rPr>
              <a:t>sætte</a:t>
            </a:r>
            <a:r>
              <a:rPr lang="en-US" sz="1000">
                <a:solidFill>
                  <a:schemeClr val="accent2"/>
                </a:solidFill>
              </a:rPr>
              <a:t> et </a:t>
            </a:r>
            <a:r>
              <a:rPr lang="en-US" sz="1000" err="1">
                <a:solidFill>
                  <a:schemeClr val="accent2"/>
                </a:solidFill>
              </a:rPr>
              <a:t>ekstra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mellemrum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før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.</a:t>
            </a: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en-US" sz="1000">
                <a:solidFill>
                  <a:schemeClr val="accent2"/>
                </a:solidFill>
              </a:rPr>
              <a:t>Marker </a:t>
            </a:r>
            <a:r>
              <a:rPr lang="en-US" sz="1000" err="1">
                <a:solidFill>
                  <a:schemeClr val="accent2"/>
                </a:solidFill>
              </a:rPr>
              <a:t>derefter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inkl</a:t>
            </a:r>
            <a:r>
              <a:rPr lang="en-US" sz="1000">
                <a:solidFill>
                  <a:schemeClr val="accent2"/>
                </a:solidFill>
              </a:rPr>
              <a:t>. de to </a:t>
            </a:r>
            <a:r>
              <a:rPr lang="en-US" sz="1000" err="1">
                <a:solidFill>
                  <a:schemeClr val="accent2"/>
                </a:solidFill>
              </a:rPr>
              <a:t>ekstra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mellemrum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omkring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</a:t>
            </a:r>
            <a:r>
              <a:rPr lang="en-US" sz="1000">
                <a:solidFill>
                  <a:schemeClr val="accent2"/>
                </a:solidFill>
              </a:rPr>
              <a:t> sort under </a:t>
            </a:r>
            <a:r>
              <a:rPr lang="en-US" sz="1000" err="1">
                <a:solidFill>
                  <a:schemeClr val="accent2"/>
                </a:solidFill>
              </a:rPr>
              <a:t>knappen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Fremhæv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tekstfarve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topmenuen</a:t>
            </a:r>
            <a:r>
              <a:rPr lang="en-US" sz="1000">
                <a:solidFill>
                  <a:schemeClr val="accent2"/>
                </a:solidFill>
              </a:rPr>
              <a:t>:</a:t>
            </a: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en-US" sz="1000">
              <a:solidFill>
                <a:schemeClr val="accent2"/>
              </a:solidFill>
            </a:endParaRP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en-US" sz="1000">
              <a:solidFill>
                <a:schemeClr val="accent2"/>
              </a:solidFill>
            </a:endParaRP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en-US" sz="1000">
              <a:solidFill>
                <a:schemeClr val="accent2"/>
              </a:solidFill>
            </a:endParaRP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en-US" sz="1000" err="1">
                <a:solidFill>
                  <a:schemeClr val="accent2"/>
                </a:solidFill>
              </a:rPr>
              <a:t>Herefter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markeret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igen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ændrer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skriftfarve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hvid</a:t>
            </a:r>
            <a:r>
              <a:rPr lang="en-US" sz="1000">
                <a:solidFill>
                  <a:schemeClr val="accent2"/>
                </a:solidFill>
              </a:rPr>
              <a:t>.</a:t>
            </a:r>
            <a:endParaRPr lang="en-GB" sz="1000" err="1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BEF7CA-F2B1-A6E7-150F-84BD25F9F8E2}"/>
              </a:ext>
            </a:extLst>
          </p:cNvPr>
          <p:cNvSpPr txBox="1"/>
          <p:nvPr userDrawn="1"/>
        </p:nvSpPr>
        <p:spPr>
          <a:xfrm>
            <a:off x="4341256" y="1806388"/>
            <a:ext cx="3603443" cy="4502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FARVER OG FIGURER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Børns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Vilkårs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officielle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farver</a:t>
            </a:r>
            <a:r>
              <a:rPr lang="en-US" sz="1000">
                <a:solidFill>
                  <a:schemeClr val="accent2"/>
                </a:solidFill>
              </a:rPr>
              <a:t> er </a:t>
            </a:r>
            <a:r>
              <a:rPr lang="en-US" sz="1000" err="1">
                <a:solidFill>
                  <a:schemeClr val="accent2"/>
                </a:solidFill>
              </a:rPr>
              <a:t>indlejret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</a:t>
            </a:r>
            <a:r>
              <a:rPr lang="en-US" sz="1000">
                <a:solidFill>
                  <a:schemeClr val="accent2"/>
                </a:solidFill>
              </a:rPr>
              <a:t> PowerPoint-</a:t>
            </a:r>
            <a:r>
              <a:rPr lang="en-US" sz="1000" err="1">
                <a:solidFill>
                  <a:schemeClr val="accent2"/>
                </a:solidFill>
              </a:rPr>
              <a:t>skabelonen</a:t>
            </a:r>
            <a:r>
              <a:rPr lang="en-US" sz="1000">
                <a:solidFill>
                  <a:schemeClr val="accent2"/>
                </a:solidFill>
              </a:rPr>
              <a:t>. 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Nogle</a:t>
            </a:r>
            <a:r>
              <a:rPr lang="en-US" sz="1000">
                <a:solidFill>
                  <a:schemeClr val="accent2"/>
                </a:solidFill>
              </a:rPr>
              <a:t> slides </a:t>
            </a:r>
            <a:r>
              <a:rPr lang="en-US" sz="1000" err="1">
                <a:solidFill>
                  <a:schemeClr val="accent2"/>
                </a:solidFill>
              </a:rPr>
              <a:t>indeholder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kasse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tekst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eller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citat</a:t>
            </a:r>
            <a:r>
              <a:rPr lang="en-US" sz="1000">
                <a:solidFill>
                  <a:schemeClr val="accent2"/>
                </a:solidFill>
              </a:rPr>
              <a:t>. Den </a:t>
            </a:r>
            <a:r>
              <a:rPr lang="en-US" sz="1000" err="1">
                <a:solidFill>
                  <a:schemeClr val="accent2"/>
                </a:solidFill>
              </a:rPr>
              <a:t>kan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ændre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markere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boksen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herefter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Figurformat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1000" b="1" err="1">
                <a:solidFill>
                  <a:schemeClr val="accent2"/>
                </a:solidFill>
                <a:sym typeface="Wingdings" panose="05000000000000000000" pitchFamily="2" charset="2"/>
              </a:rPr>
              <a:t>Udfyldningsfarve</a:t>
            </a:r>
            <a:r>
              <a:rPr lang="en-US" sz="1000" b="1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1000" b="1" err="1">
                <a:solidFill>
                  <a:schemeClr val="accent2"/>
                </a:solidFill>
                <a:sym typeface="Wingdings" panose="05000000000000000000" pitchFamily="2" charset="2"/>
              </a:rPr>
              <a:t>til</a:t>
            </a:r>
            <a:r>
              <a:rPr lang="en-US" sz="1000" b="1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1000" b="1" err="1">
                <a:solidFill>
                  <a:schemeClr val="accent2"/>
                </a:solidFill>
                <a:sym typeface="Wingdings" panose="05000000000000000000" pitchFamily="2" charset="2"/>
              </a:rPr>
              <a:t>figur</a:t>
            </a:r>
            <a:r>
              <a:rPr lang="en-US" sz="1000">
                <a:solidFill>
                  <a:schemeClr val="accent2"/>
                </a:solidFill>
                <a:sym typeface="Wingdings" panose="05000000000000000000" pitchFamily="2" charset="2"/>
              </a:rPr>
              <a:t>. 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accent2"/>
                </a:solidFill>
                <a:sym typeface="Wingdings" panose="05000000000000000000" pitchFamily="2" charset="2"/>
              </a:rPr>
              <a:t>NB. </a:t>
            </a:r>
            <a:r>
              <a:rPr lang="en-US" sz="1000">
                <a:solidFill>
                  <a:schemeClr val="accent2"/>
                </a:solidFill>
              </a:rPr>
              <a:t>Det er </a:t>
            </a:r>
            <a:r>
              <a:rPr lang="en-US" sz="1000" err="1">
                <a:solidFill>
                  <a:schemeClr val="accent2"/>
                </a:solidFill>
              </a:rPr>
              <a:t>vigtigt</a:t>
            </a:r>
            <a:r>
              <a:rPr lang="en-US" sz="1000">
                <a:solidFill>
                  <a:schemeClr val="accent2"/>
                </a:solidFill>
              </a:rPr>
              <a:t>, at du </a:t>
            </a:r>
            <a:r>
              <a:rPr lang="en-US" sz="1000" err="1">
                <a:solidFill>
                  <a:schemeClr val="accent2"/>
                </a:solidFill>
              </a:rPr>
              <a:t>vælger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0">
                <a:solidFill>
                  <a:schemeClr val="accent2"/>
                </a:solidFill>
              </a:rPr>
              <a:t>Børns Vilkår </a:t>
            </a:r>
            <a:r>
              <a:rPr lang="en-US" sz="1000" b="1" err="1">
                <a:solidFill>
                  <a:schemeClr val="accent2"/>
                </a:solidFill>
              </a:rPr>
              <a:t>Temafarve</a:t>
            </a:r>
            <a:r>
              <a:rPr lang="en-US" sz="1000" b="1">
                <a:solidFill>
                  <a:schemeClr val="accent2"/>
                </a:solidFill>
              </a:rPr>
              <a:t>. </a:t>
            </a:r>
            <a:r>
              <a:rPr lang="en-US" sz="1000" b="0">
                <a:solidFill>
                  <a:schemeClr val="accent2"/>
                </a:solidFill>
              </a:rPr>
              <a:t>Dem </a:t>
            </a:r>
            <a:r>
              <a:rPr lang="en-US" sz="1000">
                <a:solidFill>
                  <a:schemeClr val="accent2"/>
                </a:solidFill>
              </a:rPr>
              <a:t>finder du under </a:t>
            </a:r>
            <a:r>
              <a:rPr lang="en-US" sz="1000" err="1">
                <a:solidFill>
                  <a:schemeClr val="accent2"/>
                </a:solidFill>
              </a:rPr>
              <a:t>menupunktet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Udfyldningsfarve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til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figur</a:t>
            </a:r>
            <a:r>
              <a:rPr lang="en-US" sz="1000">
                <a:solidFill>
                  <a:schemeClr val="accent2"/>
                </a:solidFill>
              </a:rPr>
              <a:t>: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accent2"/>
                </a:solidFill>
              </a:rPr>
              <a:t>I </a:t>
            </a:r>
            <a:r>
              <a:rPr lang="en-US" sz="1000" err="1">
                <a:solidFill>
                  <a:schemeClr val="accent2"/>
                </a:solidFill>
              </a:rPr>
              <a:t>præsentationen</a:t>
            </a:r>
            <a:r>
              <a:rPr lang="en-US" sz="1000">
                <a:solidFill>
                  <a:schemeClr val="accent2"/>
                </a:solidFill>
              </a:rPr>
              <a:t> finder du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række</a:t>
            </a:r>
            <a:r>
              <a:rPr lang="en-US" sz="1000">
                <a:solidFill>
                  <a:schemeClr val="accent2"/>
                </a:solidFill>
              </a:rPr>
              <a:t> slides med </a:t>
            </a:r>
            <a:r>
              <a:rPr lang="en-US" sz="1000" b="1">
                <a:solidFill>
                  <a:schemeClr val="accent2"/>
                </a:solidFill>
              </a:rPr>
              <a:t>BV-</a:t>
            </a:r>
            <a:r>
              <a:rPr lang="en-US" sz="1000" b="1" err="1">
                <a:solidFill>
                  <a:schemeClr val="accent2"/>
                </a:solidFill>
              </a:rPr>
              <a:t>ikoner</a:t>
            </a:r>
            <a:r>
              <a:rPr lang="en-US" sz="1000">
                <a:solidFill>
                  <a:schemeClr val="accent2"/>
                </a:solidFill>
              </a:rPr>
              <a:t>. Disse </a:t>
            </a:r>
            <a:r>
              <a:rPr lang="en-US" sz="1000" err="1">
                <a:solidFill>
                  <a:schemeClr val="accent2"/>
                </a:solidFill>
              </a:rPr>
              <a:t>kan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også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ændre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følge</a:t>
            </a:r>
            <a:r>
              <a:rPr lang="en-US" sz="1000">
                <a:solidFill>
                  <a:schemeClr val="accent2"/>
                </a:solidFill>
              </a:rPr>
              <a:t> procedure </a:t>
            </a:r>
            <a:r>
              <a:rPr lang="en-US" sz="1000" err="1">
                <a:solidFill>
                  <a:schemeClr val="accent2"/>
                </a:solidFill>
              </a:rPr>
              <a:t>ovenfor</a:t>
            </a:r>
            <a:r>
              <a:rPr lang="en-US" sz="1000">
                <a:solidFill>
                  <a:schemeClr val="accent2"/>
                </a:solidFill>
              </a:rPr>
              <a:t>. Skal du </a:t>
            </a:r>
            <a:r>
              <a:rPr lang="en-US" sz="1000" err="1">
                <a:solidFill>
                  <a:schemeClr val="accent2"/>
                </a:solidFill>
              </a:rPr>
              <a:t>ændre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størrelsen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et  ikon, </a:t>
            </a:r>
            <a:r>
              <a:rPr lang="en-US" sz="1000" err="1">
                <a:solidFill>
                  <a:schemeClr val="accent2"/>
                </a:solidFill>
              </a:rPr>
              <a:t>så</a:t>
            </a:r>
            <a:r>
              <a:rPr lang="en-US" sz="1000">
                <a:solidFill>
                  <a:schemeClr val="accent2"/>
                </a:solidFill>
              </a:rPr>
              <a:t> husk at </a:t>
            </a:r>
            <a:r>
              <a:rPr lang="en-US" sz="1000" err="1">
                <a:solidFill>
                  <a:schemeClr val="accent2"/>
                </a:solidFill>
              </a:rPr>
              <a:t>holde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>
                <a:solidFill>
                  <a:schemeClr val="accent2"/>
                </a:solidFill>
              </a:rPr>
              <a:t>SHIFT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nede</a:t>
            </a:r>
            <a:r>
              <a:rPr lang="en-US" sz="1000">
                <a:solidFill>
                  <a:schemeClr val="accent2"/>
                </a:solidFill>
              </a:rPr>
              <a:t>, </a:t>
            </a:r>
            <a:r>
              <a:rPr lang="en-US" sz="1000" err="1">
                <a:solidFill>
                  <a:schemeClr val="accent2"/>
                </a:solidFill>
              </a:rPr>
              <a:t>mens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trækker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hjørnet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af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ikonet</a:t>
            </a:r>
            <a:r>
              <a:rPr lang="en-US" sz="1000">
                <a:solidFill>
                  <a:schemeClr val="accent2"/>
                </a:solidFill>
              </a:rPr>
              <a:t> (se </a:t>
            </a:r>
            <a:r>
              <a:rPr lang="en-US" sz="1000" err="1">
                <a:solidFill>
                  <a:schemeClr val="accent2"/>
                </a:solidFill>
              </a:rPr>
              <a:t>afsnit</a:t>
            </a:r>
            <a:r>
              <a:rPr lang="en-US" sz="1000">
                <a:solidFill>
                  <a:schemeClr val="accent2"/>
                </a:solidFill>
              </a:rPr>
              <a:t> om </a:t>
            </a:r>
            <a:r>
              <a:rPr lang="en-US" sz="1000" err="1">
                <a:solidFill>
                  <a:schemeClr val="accent2"/>
                </a:solidFill>
              </a:rPr>
              <a:t>billeder</a:t>
            </a:r>
            <a:r>
              <a:rPr lang="en-US" sz="1000">
                <a:solidFill>
                  <a:schemeClr val="accent2"/>
                </a:solidFill>
              </a:rPr>
              <a:t>).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</p:txBody>
      </p:sp>
      <p:pic>
        <p:nvPicPr>
          <p:cNvPr id="42" name="Picture 4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16CA16-EEE0-8E92-8951-08149E1B8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02" y="2097707"/>
            <a:ext cx="2041954" cy="11485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4627257-BCEE-40B9-686A-A29D24BD34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40" y="4972479"/>
            <a:ext cx="1637362" cy="938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456FBAC-70D2-F39A-51BD-B237CA83B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680" t="-1" b="65228"/>
          <a:stretch/>
        </p:blipFill>
        <p:spPr>
          <a:xfrm>
            <a:off x="4343082" y="3911087"/>
            <a:ext cx="1639183" cy="795303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BEB597C8-8F2C-E65E-FA2E-52409B10C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849346" y="4614950"/>
            <a:ext cx="903146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B0F3BA2A-3A54-48A1-6906-D2BF587483C3}"/>
              </a:ext>
            </a:extLst>
          </p:cNvPr>
          <p:cNvCxnSpPr>
            <a:cxnSpLocks/>
          </p:cNvCxnSpPr>
          <p:nvPr userDrawn="1"/>
        </p:nvCxnSpPr>
        <p:spPr>
          <a:xfrm>
            <a:off x="465502" y="5152849"/>
            <a:ext cx="769537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TextBox 19">
            <a:extLst>
              <a:ext uri="{FF2B5EF4-FFF2-40B4-BE49-F238E27FC236}">
                <a16:creationId xmlns:a16="http://schemas.microsoft.com/office/drawing/2014/main" id="{D3B687BF-7822-82D8-B849-56E86632D46E}"/>
              </a:ext>
            </a:extLst>
          </p:cNvPr>
          <p:cNvSpPr txBox="1"/>
          <p:nvPr userDrawn="1"/>
        </p:nvSpPr>
        <p:spPr>
          <a:xfrm>
            <a:off x="8222167" y="1806388"/>
            <a:ext cx="3526574" cy="11711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BRUG AF DE FARVEDE BOKSE I PRÆSENTATIONEN</a:t>
            </a: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None/>
            </a:pPr>
            <a:r>
              <a:rPr lang="en-US" sz="1000">
                <a:solidFill>
                  <a:schemeClr val="accent2"/>
                </a:solidFill>
              </a:rPr>
              <a:t>De </a:t>
            </a:r>
            <a:r>
              <a:rPr lang="en-US" sz="1000" err="1">
                <a:solidFill>
                  <a:schemeClr val="accent2"/>
                </a:solidFill>
              </a:rPr>
              <a:t>farvede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bokse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slideskabelonerne</a:t>
            </a:r>
            <a:r>
              <a:rPr lang="en-US" sz="1000">
                <a:solidFill>
                  <a:schemeClr val="accent2"/>
                </a:solidFill>
              </a:rPr>
              <a:t> er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tekst</a:t>
            </a:r>
            <a:r>
              <a:rPr lang="en-US" sz="1000" b="1">
                <a:solidFill>
                  <a:schemeClr val="accent2"/>
                </a:solidFill>
              </a:rPr>
              <a:t>, </a:t>
            </a:r>
            <a:r>
              <a:rPr lang="en-US" sz="1000" b="1" err="1">
                <a:solidFill>
                  <a:schemeClr val="accent2"/>
                </a:solidFill>
              </a:rPr>
              <a:t>citater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evt</a:t>
            </a:r>
            <a:r>
              <a:rPr lang="en-US" sz="1000">
                <a:solidFill>
                  <a:schemeClr val="accent2"/>
                </a:solidFill>
              </a:rPr>
              <a:t>. </a:t>
            </a:r>
            <a:r>
              <a:rPr lang="en-US" sz="1000" b="1">
                <a:solidFill>
                  <a:schemeClr val="accent2"/>
                </a:solidFill>
              </a:rPr>
              <a:t>figurer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uden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baggrund</a:t>
            </a:r>
            <a:r>
              <a:rPr lang="en-US" sz="1000">
                <a:solidFill>
                  <a:schemeClr val="accent2"/>
                </a:solidFill>
              </a:rPr>
              <a:t>. Skal du </a:t>
            </a:r>
            <a:r>
              <a:rPr lang="en-US" sz="1000" err="1">
                <a:solidFill>
                  <a:schemeClr val="accent2"/>
                </a:solidFill>
              </a:rPr>
              <a:t>indsætte</a:t>
            </a:r>
            <a:r>
              <a:rPr lang="en-US" sz="1000">
                <a:solidFill>
                  <a:schemeClr val="accent2"/>
                </a:solidFill>
              </a:rPr>
              <a:t> et billed, </a:t>
            </a:r>
            <a:r>
              <a:rPr lang="en-US" sz="1000" err="1">
                <a:solidFill>
                  <a:schemeClr val="accent2"/>
                </a:solidFill>
              </a:rPr>
              <a:t>så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slideskabelon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hvor</a:t>
            </a:r>
            <a:r>
              <a:rPr lang="en-US" sz="1000">
                <a:solidFill>
                  <a:schemeClr val="accent2"/>
                </a:solidFill>
              </a:rPr>
              <a:t> der er </a:t>
            </a:r>
            <a:r>
              <a:rPr lang="en-US" sz="1000" err="1">
                <a:solidFill>
                  <a:schemeClr val="accent2"/>
                </a:solidFill>
              </a:rPr>
              <a:t>indsat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billedplaceholder</a:t>
            </a:r>
            <a:r>
              <a:rPr lang="en-US" sz="1000">
                <a:solidFill>
                  <a:schemeClr val="accent2"/>
                </a:solidFill>
              </a:rPr>
              <a:t>-knap</a:t>
            </a:r>
            <a:endParaRPr lang="en-US" sz="1000" b="1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/>
            </a:pPr>
            <a:endParaRPr lang="en-US" sz="1000">
              <a:solidFill>
                <a:schemeClr val="accent2"/>
              </a:solidFill>
            </a:endParaRPr>
          </a:p>
        </p:txBody>
      </p:sp>
      <p:cxnSp>
        <p:nvCxnSpPr>
          <p:cNvPr id="67" name="Straight Connector 44">
            <a:extLst>
              <a:ext uri="{FF2B5EF4-FFF2-40B4-BE49-F238E27FC236}">
                <a16:creationId xmlns:a16="http://schemas.microsoft.com/office/drawing/2014/main" id="{0E974D63-EDCB-9455-9C7C-58E9B4A9928C}"/>
              </a:ext>
            </a:extLst>
          </p:cNvPr>
          <p:cNvCxnSpPr>
            <a:cxnSpLocks/>
          </p:cNvCxnSpPr>
          <p:nvPr userDrawn="1"/>
        </p:nvCxnSpPr>
        <p:spPr>
          <a:xfrm>
            <a:off x="8221415" y="2978290"/>
            <a:ext cx="3567380" cy="10014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1">
            <a:extLst>
              <a:ext uri="{FF2B5EF4-FFF2-40B4-BE49-F238E27FC236}">
                <a16:creationId xmlns:a16="http://schemas.microsoft.com/office/drawing/2014/main" id="{4132F99B-F743-FCC7-3153-22E0AB073D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58672" y="2575937"/>
            <a:ext cx="290416" cy="28366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1F0665-6392-1E18-AC6B-8FC48BD2817C}"/>
              </a:ext>
            </a:extLst>
          </p:cNvPr>
          <p:cNvCxnSpPr>
            <a:cxnSpLocks/>
          </p:cNvCxnSpPr>
          <p:nvPr userDrawn="1"/>
        </p:nvCxnSpPr>
        <p:spPr>
          <a:xfrm>
            <a:off x="41624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AA9164-6B5D-D087-4DA9-7030517BA0D7}"/>
              </a:ext>
            </a:extLst>
          </p:cNvPr>
          <p:cNvCxnSpPr>
            <a:cxnSpLocks/>
          </p:cNvCxnSpPr>
          <p:nvPr userDrawn="1"/>
        </p:nvCxnSpPr>
        <p:spPr>
          <a:xfrm>
            <a:off x="80486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FF8E62C-2549-9209-6369-CDC2C95C8F3C}"/>
              </a:ext>
            </a:extLst>
          </p:cNvPr>
          <p:cNvGrpSpPr/>
          <p:nvPr userDrawn="1"/>
        </p:nvGrpSpPr>
        <p:grpSpPr>
          <a:xfrm>
            <a:off x="8220075" y="3168097"/>
            <a:ext cx="3535960" cy="3180748"/>
            <a:chOff x="8261673" y="3227745"/>
            <a:chExt cx="3494362" cy="3035712"/>
          </a:xfrm>
        </p:grpSpPr>
        <p:sp>
          <p:nvSpPr>
            <p:cNvPr id="72" name="Text Box 48">
              <a:extLst>
                <a:ext uri="{FF2B5EF4-FFF2-40B4-BE49-F238E27FC236}">
                  <a16:creationId xmlns:a16="http://schemas.microsoft.com/office/drawing/2014/main" id="{BC76A3B9-1F8B-3E7C-F800-1260B6D90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4134713"/>
              <a:ext cx="34943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Sekundære farver i powerpoint</a:t>
              </a:r>
            </a:p>
          </p:txBody>
        </p:sp>
        <p:sp>
          <p:nvSpPr>
            <p:cNvPr id="73" name="Text Box 48">
              <a:extLst>
                <a:ext uri="{FF2B5EF4-FFF2-40B4-BE49-F238E27FC236}">
                  <a16:creationId xmlns:a16="http://schemas.microsoft.com/office/drawing/2014/main" id="{0A0FF1BB-5409-D529-8772-2BA12E4C7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5439772"/>
              <a:ext cx="15293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0/103/127 </a:t>
              </a:r>
            </a:p>
          </p:txBody>
        </p:sp>
        <p:sp>
          <p:nvSpPr>
            <p:cNvPr id="74" name="Text Box 48">
              <a:extLst>
                <a:ext uri="{FF2B5EF4-FFF2-40B4-BE49-F238E27FC236}">
                  <a16:creationId xmlns:a16="http://schemas.microsoft.com/office/drawing/2014/main" id="{0563DB23-352E-89CE-6801-3DBD7DEF0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4774509"/>
              <a:ext cx="149380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0/47/109 </a:t>
              </a:r>
            </a:p>
          </p:txBody>
        </p:sp>
        <p:sp>
          <p:nvSpPr>
            <p:cNvPr id="75" name="Text Box 48">
              <a:extLst>
                <a:ext uri="{FF2B5EF4-FFF2-40B4-BE49-F238E27FC236}">
                  <a16:creationId xmlns:a16="http://schemas.microsoft.com/office/drawing/2014/main" id="{C80BB19D-9611-F863-5A25-F77EA4254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4774509"/>
              <a:ext cx="1678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0/0/0 </a:t>
              </a:r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4B38A18B-006E-D6B2-CACA-56E06D56BBD2}"/>
                </a:ext>
              </a:extLst>
            </p:cNvPr>
            <p:cNvSpPr/>
            <p:nvPr/>
          </p:nvSpPr>
          <p:spPr>
            <a:xfrm>
              <a:off x="8261678" y="4327870"/>
              <a:ext cx="1564811" cy="396000"/>
            </a:xfrm>
            <a:prstGeom prst="rect">
              <a:avLst/>
            </a:prstGeom>
            <a:solidFill>
              <a:schemeClr val="tx1"/>
            </a:solidFill>
            <a:ln w="6350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77" name="Rectangle 26">
              <a:extLst>
                <a:ext uri="{FF2B5EF4-FFF2-40B4-BE49-F238E27FC236}">
                  <a16:creationId xmlns:a16="http://schemas.microsoft.com/office/drawing/2014/main" id="{365850DD-49A7-5F57-D6EB-1BFDF1731837}"/>
                </a:ext>
              </a:extLst>
            </p:cNvPr>
            <p:cNvSpPr/>
            <p:nvPr/>
          </p:nvSpPr>
          <p:spPr>
            <a:xfrm>
              <a:off x="10185916" y="4327870"/>
              <a:ext cx="1564811" cy="396000"/>
            </a:xfrm>
            <a:prstGeom prst="rect">
              <a:avLst/>
            </a:prstGeom>
            <a:solidFill>
              <a:schemeClr val="accent3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F4F1C0BE-3615-68C4-69C7-5B1E914ADD13}"/>
                </a:ext>
              </a:extLst>
            </p:cNvPr>
            <p:cNvSpPr/>
            <p:nvPr/>
          </p:nvSpPr>
          <p:spPr>
            <a:xfrm>
              <a:off x="8261675" y="5665944"/>
              <a:ext cx="1564811" cy="396000"/>
            </a:xfrm>
            <a:prstGeom prst="rect">
              <a:avLst/>
            </a:prstGeom>
            <a:solidFill>
              <a:schemeClr val="accent4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79" name="Text Box 48">
              <a:extLst>
                <a:ext uri="{FF2B5EF4-FFF2-40B4-BE49-F238E27FC236}">
                  <a16:creationId xmlns:a16="http://schemas.microsoft.com/office/drawing/2014/main" id="{E34FA4EA-A7F1-3071-384B-E1C90435F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3" y="6109569"/>
              <a:ext cx="156224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0/175/171 </a:t>
              </a:r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4FAE4A6-85D0-34E4-68D9-67DA3EA3F61A}"/>
                </a:ext>
              </a:extLst>
            </p:cNvPr>
            <p:cNvSpPr/>
            <p:nvPr/>
          </p:nvSpPr>
          <p:spPr>
            <a:xfrm>
              <a:off x="8261678" y="4996907"/>
              <a:ext cx="1564811" cy="396000"/>
            </a:xfrm>
            <a:prstGeom prst="rect">
              <a:avLst/>
            </a:prstGeom>
            <a:solidFill>
              <a:schemeClr val="accent6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1" name="Rectangle 30">
              <a:extLst>
                <a:ext uri="{FF2B5EF4-FFF2-40B4-BE49-F238E27FC236}">
                  <a16:creationId xmlns:a16="http://schemas.microsoft.com/office/drawing/2014/main" id="{D9FD0ECC-3341-96D3-E1BB-B78CAA4B36C7}"/>
                </a:ext>
              </a:extLst>
            </p:cNvPr>
            <p:cNvSpPr/>
            <p:nvPr/>
          </p:nvSpPr>
          <p:spPr>
            <a:xfrm>
              <a:off x="10185916" y="4996907"/>
              <a:ext cx="1564811" cy="396000"/>
            </a:xfrm>
            <a:prstGeom prst="rect">
              <a:avLst/>
            </a:prstGeom>
            <a:solidFill>
              <a:schemeClr val="bg2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FA77FACF-0D8D-1676-FF8B-7D88326687FD}"/>
                </a:ext>
              </a:extLst>
            </p:cNvPr>
            <p:cNvSpPr/>
            <p:nvPr/>
          </p:nvSpPr>
          <p:spPr>
            <a:xfrm>
              <a:off x="10185914" y="5665944"/>
              <a:ext cx="1564811" cy="396000"/>
            </a:xfrm>
            <a:prstGeom prst="rect">
              <a:avLst/>
            </a:prstGeom>
            <a:solidFill>
              <a:schemeClr val="tx2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3" name="Text Box 48">
              <a:extLst>
                <a:ext uri="{FF2B5EF4-FFF2-40B4-BE49-F238E27FC236}">
                  <a16:creationId xmlns:a16="http://schemas.microsoft.com/office/drawing/2014/main" id="{373D597C-D889-DBF4-2AED-2C654F22E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5439772"/>
              <a:ext cx="1678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190/205/214 </a:t>
              </a:r>
            </a:p>
          </p:txBody>
        </p:sp>
        <p:sp>
          <p:nvSpPr>
            <p:cNvPr id="84" name="Text Box 48">
              <a:extLst>
                <a:ext uri="{FF2B5EF4-FFF2-40B4-BE49-F238E27FC236}">
                  <a16:creationId xmlns:a16="http://schemas.microsoft.com/office/drawing/2014/main" id="{31F56AD6-DFC1-838B-B71A-5B20CEAF6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6109569"/>
              <a:ext cx="156223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171/139/121 </a:t>
              </a:r>
            </a:p>
          </p:txBody>
        </p:sp>
        <p:sp>
          <p:nvSpPr>
            <p:cNvPr id="85" name="Text Box 48">
              <a:extLst>
                <a:ext uri="{FF2B5EF4-FFF2-40B4-BE49-F238E27FC236}">
                  <a16:creationId xmlns:a16="http://schemas.microsoft.com/office/drawing/2014/main" id="{D98C6617-5467-0D8F-B603-E69CBCE94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3227745"/>
              <a:ext cx="207438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Primær farve</a:t>
              </a:r>
            </a:p>
          </p:txBody>
        </p:sp>
        <p:sp>
          <p:nvSpPr>
            <p:cNvPr id="86" name="Rectangle 35">
              <a:extLst>
                <a:ext uri="{FF2B5EF4-FFF2-40B4-BE49-F238E27FC236}">
                  <a16:creationId xmlns:a16="http://schemas.microsoft.com/office/drawing/2014/main" id="{21393E93-8AE2-35C7-7A8F-361A47A83393}"/>
                </a:ext>
              </a:extLst>
            </p:cNvPr>
            <p:cNvSpPr/>
            <p:nvPr/>
          </p:nvSpPr>
          <p:spPr>
            <a:xfrm>
              <a:off x="8261676" y="3431978"/>
              <a:ext cx="1562238" cy="396000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03B1D4CD-F26D-69EE-2DF4-BE6F51C0F0CE}"/>
                </a:ext>
              </a:extLst>
            </p:cNvPr>
            <p:cNvSpPr/>
            <p:nvPr/>
          </p:nvSpPr>
          <p:spPr>
            <a:xfrm>
              <a:off x="10185916" y="3431978"/>
              <a:ext cx="1562236" cy="396000"/>
            </a:xfrm>
            <a:prstGeom prst="rect">
              <a:avLst/>
            </a:prstGeom>
            <a:solidFill>
              <a:schemeClr val="accent5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8" name="Text Box 48">
              <a:extLst>
                <a:ext uri="{FF2B5EF4-FFF2-40B4-BE49-F238E27FC236}">
                  <a16:creationId xmlns:a16="http://schemas.microsoft.com/office/drawing/2014/main" id="{7957AEF8-F752-0C9F-CBEA-472867057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5" y="3874147"/>
              <a:ext cx="18215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240/80/65 </a:t>
              </a:r>
            </a:p>
          </p:txBody>
        </p:sp>
        <p:sp>
          <p:nvSpPr>
            <p:cNvPr id="89" name="Text Box 48">
              <a:extLst>
                <a:ext uri="{FF2B5EF4-FFF2-40B4-BE49-F238E27FC236}">
                  <a16:creationId xmlns:a16="http://schemas.microsoft.com/office/drawing/2014/main" id="{F99C9101-56A1-D9D0-D0E3-B64E44426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3874147"/>
              <a:ext cx="156223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</a:t>
              </a:r>
              <a:r>
                <a:rPr lang="en-GB" sz="1000" b="0" i="0" u="none" strike="noStrike" baseline="0">
                  <a:latin typeface="+mn-lt"/>
                </a:rPr>
                <a:t>255/242/0</a:t>
              </a: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0" name="Text Box 48">
              <a:extLst>
                <a:ext uri="{FF2B5EF4-FFF2-40B4-BE49-F238E27FC236}">
                  <a16:creationId xmlns:a16="http://schemas.microsoft.com/office/drawing/2014/main" id="{6D6CB031-FB66-71F0-F8CA-30E97A913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3227745"/>
              <a:ext cx="135154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Signalfarve farve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22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og tricks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B4FE8E-AE74-2EB9-FD1B-9CBEB567951E}"/>
              </a:ext>
            </a:extLst>
          </p:cNvPr>
          <p:cNvGrpSpPr/>
          <p:nvPr userDrawn="1"/>
        </p:nvGrpSpPr>
        <p:grpSpPr>
          <a:xfrm>
            <a:off x="8089664" y="2107962"/>
            <a:ext cx="3182045" cy="1768712"/>
            <a:chOff x="8118240" y="2377167"/>
            <a:chExt cx="2439756" cy="13561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F525C7-C522-CEFB-64B9-FE6281B6500B}"/>
                </a:ext>
              </a:extLst>
            </p:cNvPr>
            <p:cNvGrpSpPr/>
            <p:nvPr userDrawn="1"/>
          </p:nvGrpSpPr>
          <p:grpSpPr>
            <a:xfrm>
              <a:off x="8152552" y="2458773"/>
              <a:ext cx="1890584" cy="1274511"/>
              <a:chOff x="8159578" y="2201674"/>
              <a:chExt cx="2654595" cy="1789558"/>
            </a:xfrm>
          </p:grpSpPr>
          <p:pic>
            <p:nvPicPr>
              <p:cNvPr id="10" name="Billede 9">
                <a:extLst>
                  <a:ext uri="{FF2B5EF4-FFF2-40B4-BE49-F238E27FC236}">
                    <a16:creationId xmlns:a16="http://schemas.microsoft.com/office/drawing/2014/main" id="{2DD190B6-45CF-A008-4795-12240E7294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8228790" y="2391961"/>
                <a:ext cx="2157714" cy="149087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cxnSp>
            <p:nvCxnSpPr>
              <p:cNvPr id="44" name="Lige pilforbindelse 43">
                <a:extLst>
                  <a:ext uri="{FF2B5EF4-FFF2-40B4-BE49-F238E27FC236}">
                    <a16:creationId xmlns:a16="http://schemas.microsoft.com/office/drawing/2014/main" id="{16C24D7F-FB22-CD18-3913-B589B3AD81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85372" y="3634711"/>
                <a:ext cx="938798" cy="0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726C042-3C28-9370-0C8F-41F543544A2B}"/>
                  </a:ext>
                </a:extLst>
              </p:cNvPr>
              <p:cNvSpPr/>
              <p:nvPr userDrawn="1"/>
            </p:nvSpPr>
            <p:spPr>
              <a:xfrm>
                <a:off x="8220074" y="3380581"/>
                <a:ext cx="1381485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2F2CEE6-E875-E89D-9E7B-EA7F1F3FBAE0}"/>
                  </a:ext>
                </a:extLst>
              </p:cNvPr>
              <p:cNvSpPr/>
              <p:nvPr userDrawn="1"/>
            </p:nvSpPr>
            <p:spPr>
              <a:xfrm>
                <a:off x="9173150" y="3772179"/>
                <a:ext cx="1464592" cy="219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2C4E53F-286D-7544-9423-241FD6D6C390}"/>
                  </a:ext>
                </a:extLst>
              </p:cNvPr>
              <p:cNvSpPr/>
              <p:nvPr userDrawn="1"/>
            </p:nvSpPr>
            <p:spPr>
              <a:xfrm>
                <a:off x="8159578" y="3393989"/>
                <a:ext cx="1416263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42DB86A-AE06-4874-2E9D-D3BF947BFADD}"/>
                  </a:ext>
                </a:extLst>
              </p:cNvPr>
              <p:cNvSpPr/>
              <p:nvPr userDrawn="1"/>
            </p:nvSpPr>
            <p:spPr>
              <a:xfrm rot="5400000">
                <a:off x="9827748" y="2891961"/>
                <a:ext cx="1464592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42A353-2462-D526-2195-582868C296F1}"/>
                  </a:ext>
                </a:extLst>
              </p:cNvPr>
              <p:cNvSpPr/>
              <p:nvPr userDrawn="1"/>
            </p:nvSpPr>
            <p:spPr>
              <a:xfrm rot="5400000">
                <a:off x="9562298" y="2679840"/>
                <a:ext cx="1221795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95638B0-74D0-1B89-3B45-E929158555F2}"/>
                  </a:ext>
                </a:extLst>
              </p:cNvPr>
              <p:cNvSpPr/>
              <p:nvPr userDrawn="1"/>
            </p:nvSpPr>
            <p:spPr>
              <a:xfrm rot="5400000">
                <a:off x="7487883" y="2873369"/>
                <a:ext cx="1464592" cy="1212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2B7529E-436C-828F-92C9-CA8706929A20}"/>
                </a:ext>
              </a:extLst>
            </p:cNvPr>
            <p:cNvSpPr/>
            <p:nvPr userDrawn="1"/>
          </p:nvSpPr>
          <p:spPr>
            <a:xfrm>
              <a:off x="8118240" y="2377167"/>
              <a:ext cx="2439756" cy="247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t" anchorCtr="0"/>
            <a:lstStyle/>
            <a:p>
              <a:pPr algn="l"/>
              <a:endParaRPr lang="en-GB" sz="1600" b="0" err="1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19">
            <a:extLst>
              <a:ext uri="{FF2B5EF4-FFF2-40B4-BE49-F238E27FC236}">
                <a16:creationId xmlns:a16="http://schemas.microsoft.com/office/drawing/2014/main" id="{D3B687BF-7822-82D8-B849-56E86632D46E}"/>
              </a:ext>
            </a:extLst>
          </p:cNvPr>
          <p:cNvSpPr txBox="1"/>
          <p:nvPr userDrawn="1"/>
        </p:nvSpPr>
        <p:spPr>
          <a:xfrm>
            <a:off x="8222167" y="1806389"/>
            <a:ext cx="3526574" cy="5074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Alternativt kan du sætte sliden ind med </a:t>
            </a:r>
            <a:r>
              <a:rPr lang="da-DK" sz="1000" b="1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Crtl+V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og derefter finde knappen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Brug destinationstema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I nederste venstre hjørne under den slide, du har sat ind: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None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Herefter ligger der lidt manuelt arbejde I at tilpasse sliden det nye design.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Højreklik på sliden og vælg et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slidelayout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fra den nye </a:t>
            </a:r>
            <a:r>
              <a:rPr lang="da-DK" sz="1000" b="0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Powerpoint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-Skabelon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r>
              <a:rPr lang="da-DK" sz="1000" noProof="0">
                <a:solidFill>
                  <a:schemeClr val="accent2"/>
                </a:solidFill>
              </a:rPr>
              <a:t>Under fanen </a:t>
            </a:r>
            <a:r>
              <a:rPr lang="da-DK" sz="1000" b="1" noProof="0">
                <a:solidFill>
                  <a:schemeClr val="accent2"/>
                </a:solidFill>
              </a:rPr>
              <a:t>Hjem</a:t>
            </a:r>
            <a:r>
              <a:rPr lang="da-DK" sz="1000" noProof="0">
                <a:solidFill>
                  <a:schemeClr val="accent2"/>
                </a:solidFill>
              </a:rPr>
              <a:t> kan du nu nulstille sliden til det nye layout ved at vælge knappen </a:t>
            </a:r>
            <a:r>
              <a:rPr lang="da-DK" sz="1000" b="1" noProof="0">
                <a:solidFill>
                  <a:schemeClr val="accent2"/>
                </a:solidFill>
              </a:rPr>
              <a:t>Nulstil</a:t>
            </a:r>
            <a:r>
              <a:rPr lang="da-DK" sz="1000" noProof="0">
                <a:solidFill>
                  <a:schemeClr val="accent2"/>
                </a:solidFill>
              </a:rPr>
              <a:t>. 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endParaRPr lang="da-DK" sz="100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endParaRPr lang="da-DK" sz="1000" noProof="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None/>
            </a:pPr>
            <a:endParaRPr lang="da-DK" sz="100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r>
              <a:rPr lang="da-DK" sz="1000" noProof="0">
                <a:solidFill>
                  <a:schemeClr val="accent2"/>
                </a:solidFill>
              </a:rPr>
              <a:t>Tilpas herefter manuelt sliden, så den er pæn ud.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D68E269-9CB2-D88F-5CAD-168BAC8B9FC7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5E9104-FC9A-6C64-7AF8-B361F9BAC48E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>
                <a:latin typeface="+mj-lt"/>
              </a:rPr>
              <a:t>Tips </a:t>
            </a:r>
            <a:r>
              <a:rPr lang="en-GB" sz="3200" b="1" err="1">
                <a:latin typeface="+mj-lt"/>
              </a:rPr>
              <a:t>og</a:t>
            </a:r>
            <a:r>
              <a:rPr lang="en-GB" sz="3200" b="1">
                <a:latin typeface="+mj-lt"/>
              </a:rPr>
              <a:t> tricks #3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2CC1-09C1-EE5C-7256-8C42191876D3}"/>
              </a:ext>
            </a:extLst>
          </p:cNvPr>
          <p:cNvSpPr txBox="1"/>
          <p:nvPr userDrawn="1"/>
        </p:nvSpPr>
        <p:spPr>
          <a:xfrm>
            <a:off x="435966" y="1806388"/>
            <a:ext cx="3526574" cy="4464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1" noProof="0">
                <a:solidFill>
                  <a:schemeClr val="accent2"/>
                </a:solidFill>
              </a:rPr>
              <a:t>NÅR DU PASTER 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bg1"/>
                </a:solidFill>
                <a:highlight>
                  <a:srgbClr val="000000"/>
                </a:highlight>
              </a:rPr>
              <a:t>TEKST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accent2"/>
                </a:solidFill>
              </a:rPr>
              <a:t> IND FRA ET ANDET DOKUMENT</a:t>
            </a:r>
            <a:br>
              <a:rPr lang="da-DK" sz="1000" b="1" noProof="0">
                <a:solidFill>
                  <a:schemeClr val="accent2"/>
                </a:solidFill>
              </a:rPr>
            </a:br>
            <a:r>
              <a:rPr lang="da-DK" sz="1000" b="0" noProof="0">
                <a:solidFill>
                  <a:schemeClr val="accent2"/>
                </a:solidFill>
              </a:rPr>
              <a:t>En af de typiske fejl, der kan opstå i din PowerPoint er, at du </a:t>
            </a:r>
            <a:r>
              <a:rPr lang="da-DK" sz="1000" b="0" noProof="0" err="1">
                <a:solidFill>
                  <a:schemeClr val="accent2"/>
                </a:solidFill>
              </a:rPr>
              <a:t>paster</a:t>
            </a:r>
            <a:r>
              <a:rPr lang="da-DK" sz="1000" b="0" noProof="0">
                <a:solidFill>
                  <a:schemeClr val="accent2"/>
                </a:solidFill>
              </a:rPr>
              <a:t> tekst ind fra en anden fil, så fonten i din PowerPoint bliver forkert.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0" noProof="0">
                <a:solidFill>
                  <a:schemeClr val="accent2"/>
                </a:solidFill>
              </a:rPr>
              <a:t>Sådan </a:t>
            </a:r>
            <a:r>
              <a:rPr lang="da-DK" sz="1000" b="0" noProof="0" err="1">
                <a:solidFill>
                  <a:schemeClr val="accent2"/>
                </a:solidFill>
              </a:rPr>
              <a:t>paster</a:t>
            </a:r>
            <a:r>
              <a:rPr lang="da-DK" sz="1000" b="0" noProof="0">
                <a:solidFill>
                  <a:schemeClr val="accent2"/>
                </a:solidFill>
              </a:rPr>
              <a:t> du tekst korrekt ind: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1" noProof="0">
                <a:solidFill>
                  <a:schemeClr val="accent2"/>
                </a:solidFill>
              </a:rPr>
              <a:t>Kopier</a:t>
            </a:r>
            <a:r>
              <a:rPr lang="da-DK" sz="1000" b="0" noProof="0">
                <a:solidFill>
                  <a:schemeClr val="accent2"/>
                </a:solidFill>
              </a:rPr>
              <a:t> den ønskede tekst fra dit dokument.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1" noProof="0" err="1">
                <a:solidFill>
                  <a:schemeClr val="accent2"/>
                </a:solidFill>
              </a:rPr>
              <a:t>Paste</a:t>
            </a:r>
            <a:r>
              <a:rPr lang="da-DK" sz="1000" b="0" noProof="0">
                <a:solidFill>
                  <a:schemeClr val="accent2"/>
                </a:solidFill>
              </a:rPr>
              <a:t> teksten ind det ønskede sted ved at højreklikke 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noProof="0">
                <a:solidFill>
                  <a:schemeClr val="accent2"/>
                </a:solidFill>
              </a:rPr>
              <a:t>Vælg </a:t>
            </a:r>
            <a:r>
              <a:rPr lang="da-DK" sz="1000" b="1" noProof="0">
                <a:solidFill>
                  <a:schemeClr val="accent2"/>
                </a:solidFill>
              </a:rPr>
              <a:t>Brug destinationstema </a:t>
            </a:r>
            <a:r>
              <a:rPr lang="da-DK" sz="1000" b="0" noProof="0">
                <a:solidFill>
                  <a:schemeClr val="accent2"/>
                </a:solidFill>
              </a:rPr>
              <a:t>på den lille knap, der dukker op, når du </a:t>
            </a:r>
            <a:r>
              <a:rPr lang="da-DK" sz="1000" b="0" noProof="0" err="1">
                <a:solidFill>
                  <a:schemeClr val="accent2"/>
                </a:solidFill>
              </a:rPr>
              <a:t>paster</a:t>
            </a:r>
            <a:r>
              <a:rPr lang="da-DK" sz="1000" b="0" noProof="0">
                <a:solidFill>
                  <a:schemeClr val="accent2"/>
                </a:solidFill>
              </a:rPr>
              <a:t> tekst ind: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br>
              <a:rPr lang="da-DK" sz="1000" b="0" noProof="0">
                <a:solidFill>
                  <a:schemeClr val="accent2"/>
                </a:solidFill>
              </a:rPr>
            </a:br>
            <a:r>
              <a:rPr lang="da-DK" sz="1000" b="0" noProof="0">
                <a:solidFill>
                  <a:schemeClr val="accent2"/>
                </a:solidFill>
              </a:rPr>
              <a:t>Du kan også indsætte ved at vælge </a:t>
            </a:r>
            <a:r>
              <a:rPr lang="da-DK" sz="1000" b="1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Ctrl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+ Alt + V og 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vælge </a:t>
            </a:r>
            <a:r>
              <a:rPr lang="da-DK" sz="1000" b="0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uformateret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tekst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0" noProof="0">
                <a:solidFill>
                  <a:schemeClr val="accent2"/>
                </a:solidFill>
              </a:rPr>
              <a:t>- På denne måde sikrer du, at formateringen af din tekst bliver korrekt og matcher designet i skabelonen.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da-DK" sz="1000" b="1" noProof="0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BEF7CA-F2B1-A6E7-150F-84BD25F9F8E2}"/>
              </a:ext>
            </a:extLst>
          </p:cNvPr>
          <p:cNvSpPr txBox="1"/>
          <p:nvPr userDrawn="1"/>
        </p:nvSpPr>
        <p:spPr>
          <a:xfrm>
            <a:off x="4341256" y="1806388"/>
            <a:ext cx="3603443" cy="4502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1" noProof="0">
                <a:solidFill>
                  <a:schemeClr val="accent2"/>
                </a:solidFill>
              </a:rPr>
              <a:t>NÅR DU PASTER 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bg1"/>
                </a:solidFill>
                <a:highlight>
                  <a:srgbClr val="000000"/>
                </a:highlight>
              </a:rPr>
              <a:t>SLIDES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accent2"/>
                </a:solidFill>
              </a:rPr>
              <a:t> IND FRA ET ANDET DOKUMENT</a:t>
            </a:r>
            <a:br>
              <a:rPr lang="da-DK" sz="1000" b="1" noProof="0">
                <a:solidFill>
                  <a:schemeClr val="accent2"/>
                </a:solidFill>
              </a:rPr>
            </a:b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Hvis du vil genbruge en slide fra en anden præsentation, skal du være opmærksom på, hvordan du </a:t>
            </a:r>
            <a:r>
              <a:rPr lang="da-DK" sz="1000" b="0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paster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den ind, for at designet forbliver korrekt.</a:t>
            </a:r>
          </a:p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Sådan gør du: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Klik på den eller de slides, du ønsker at sætte over i din nye præsentation.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Højreklik og vælg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Kopier 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000" b="1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Ctrl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+ C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Gå til din nye præsentation og klik det sted, din slide skal sættes ind.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Højreklik og vælg knappen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Brug destinationstema: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da-DK" sz="1000" b="1" noProof="0">
              <a:solidFill>
                <a:schemeClr val="accent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1F0665-6392-1E18-AC6B-8FC48BD2817C}"/>
              </a:ext>
            </a:extLst>
          </p:cNvPr>
          <p:cNvCxnSpPr>
            <a:cxnSpLocks/>
          </p:cNvCxnSpPr>
          <p:nvPr userDrawn="1"/>
        </p:nvCxnSpPr>
        <p:spPr>
          <a:xfrm>
            <a:off x="41624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AA9164-6B5D-D087-4DA9-7030517BA0D7}"/>
              </a:ext>
            </a:extLst>
          </p:cNvPr>
          <p:cNvCxnSpPr>
            <a:cxnSpLocks/>
          </p:cNvCxnSpPr>
          <p:nvPr userDrawn="1"/>
        </p:nvCxnSpPr>
        <p:spPr>
          <a:xfrm>
            <a:off x="80486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847C060D-2B37-D9A6-3C8D-20CDE74CB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316"/>
          <a:stretch/>
        </p:blipFill>
        <p:spPr>
          <a:xfrm>
            <a:off x="4341255" y="4695677"/>
            <a:ext cx="2260247" cy="12669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BEB597C8-8F2C-E65E-FA2E-52409B10C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2741" y="5249901"/>
            <a:ext cx="1491009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60D52C6B-546F-1F81-177B-3C490102F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389" b="11457"/>
          <a:stretch/>
        </p:blipFill>
        <p:spPr>
          <a:xfrm>
            <a:off x="8228790" y="5169609"/>
            <a:ext cx="1098471" cy="861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B0F3BA2A-3A54-48A1-6906-D2BF587483C3}"/>
              </a:ext>
            </a:extLst>
          </p:cNvPr>
          <p:cNvCxnSpPr>
            <a:cxnSpLocks/>
          </p:cNvCxnSpPr>
          <p:nvPr userDrawn="1"/>
        </p:nvCxnSpPr>
        <p:spPr>
          <a:xfrm flipH="1">
            <a:off x="8603409" y="5405814"/>
            <a:ext cx="875115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7" name="Billede 16">
            <a:extLst>
              <a:ext uri="{FF2B5EF4-FFF2-40B4-BE49-F238E27FC236}">
                <a16:creationId xmlns:a16="http://schemas.microsoft.com/office/drawing/2014/main" id="{E4D756ED-AEBC-E2FA-4F90-0ED6F5A2D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8715" t="54887" r="13304" b="15240"/>
          <a:stretch/>
        </p:blipFill>
        <p:spPr>
          <a:xfrm>
            <a:off x="442914" y="4056387"/>
            <a:ext cx="1520680" cy="1065712"/>
          </a:xfrm>
          <a:prstGeom prst="rect">
            <a:avLst/>
          </a:prstGeom>
          <a:ln w="3175">
            <a:noFill/>
          </a:ln>
        </p:spPr>
      </p:pic>
      <p:cxnSp>
        <p:nvCxnSpPr>
          <p:cNvPr id="49" name="Lige pilforbindelse 48">
            <a:extLst>
              <a:ext uri="{FF2B5EF4-FFF2-40B4-BE49-F238E27FC236}">
                <a16:creationId xmlns:a16="http://schemas.microsoft.com/office/drawing/2014/main" id="{2F41E4AA-874B-D981-A5BB-E6F36494DBEA}"/>
              </a:ext>
            </a:extLst>
          </p:cNvPr>
          <p:cNvCxnSpPr>
            <a:cxnSpLocks/>
          </p:cNvCxnSpPr>
          <p:nvPr userDrawn="1"/>
        </p:nvCxnSpPr>
        <p:spPr>
          <a:xfrm flipH="1">
            <a:off x="2046056" y="4410731"/>
            <a:ext cx="548612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0B6CCE1F-22E6-9EDE-6C09-2A0F3E02B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3316" y="3588020"/>
            <a:ext cx="875115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69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988" cy="6656664"/>
          </a:xfrm>
          <a:prstGeom prst="rect">
            <a:avLst/>
          </a:prstGeom>
        </p:spPr>
      </p:pic>
      <p:sp>
        <p:nvSpPr>
          <p:cNvPr id="19" name="Figur"/>
          <p:cNvSpPr/>
          <p:nvPr userDrawn="1"/>
        </p:nvSpPr>
        <p:spPr>
          <a:xfrm>
            <a:off x="1" y="5490772"/>
            <a:ext cx="12192988" cy="1367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21600" y="367"/>
                </a:moveTo>
                <a:cubicBezTo>
                  <a:pt x="21569" y="428"/>
                  <a:pt x="21542" y="545"/>
                  <a:pt x="21517" y="718"/>
                </a:cubicBezTo>
                <a:cubicBezTo>
                  <a:pt x="21502" y="711"/>
                  <a:pt x="21487" y="705"/>
                  <a:pt x="21473" y="700"/>
                </a:cubicBezTo>
                <a:cubicBezTo>
                  <a:pt x="21472" y="679"/>
                  <a:pt x="21472" y="662"/>
                  <a:pt x="21471" y="647"/>
                </a:cubicBezTo>
                <a:cubicBezTo>
                  <a:pt x="21460" y="642"/>
                  <a:pt x="21450" y="638"/>
                  <a:pt x="21439" y="633"/>
                </a:cubicBezTo>
                <a:cubicBezTo>
                  <a:pt x="21406" y="906"/>
                  <a:pt x="21301" y="753"/>
                  <a:pt x="21255" y="973"/>
                </a:cubicBezTo>
                <a:cubicBezTo>
                  <a:pt x="21238" y="899"/>
                  <a:pt x="21221" y="937"/>
                  <a:pt x="21204" y="1087"/>
                </a:cubicBezTo>
                <a:cubicBezTo>
                  <a:pt x="21191" y="1080"/>
                  <a:pt x="21180" y="1147"/>
                  <a:pt x="21170" y="1088"/>
                </a:cubicBezTo>
                <a:cubicBezTo>
                  <a:pt x="21170" y="1074"/>
                  <a:pt x="21171" y="1060"/>
                  <a:pt x="21171" y="1060"/>
                </a:cubicBezTo>
                <a:cubicBezTo>
                  <a:pt x="21149" y="1011"/>
                  <a:pt x="21130" y="1073"/>
                  <a:pt x="21112" y="1053"/>
                </a:cubicBezTo>
                <a:cubicBezTo>
                  <a:pt x="21091" y="1132"/>
                  <a:pt x="21067" y="1193"/>
                  <a:pt x="21050" y="1307"/>
                </a:cubicBezTo>
                <a:cubicBezTo>
                  <a:pt x="21025" y="1267"/>
                  <a:pt x="20996" y="1240"/>
                  <a:pt x="20970" y="1271"/>
                </a:cubicBezTo>
                <a:cubicBezTo>
                  <a:pt x="20966" y="1246"/>
                  <a:pt x="20963" y="1228"/>
                  <a:pt x="20961" y="1211"/>
                </a:cubicBezTo>
                <a:cubicBezTo>
                  <a:pt x="20951" y="1207"/>
                  <a:pt x="20940" y="1202"/>
                  <a:pt x="20930" y="1198"/>
                </a:cubicBezTo>
                <a:cubicBezTo>
                  <a:pt x="20892" y="1370"/>
                  <a:pt x="20867" y="1319"/>
                  <a:pt x="20829" y="1574"/>
                </a:cubicBezTo>
                <a:cubicBezTo>
                  <a:pt x="20819" y="1570"/>
                  <a:pt x="20810" y="1566"/>
                  <a:pt x="20802" y="1562"/>
                </a:cubicBezTo>
                <a:cubicBezTo>
                  <a:pt x="20790" y="1628"/>
                  <a:pt x="20789" y="1731"/>
                  <a:pt x="20771" y="1777"/>
                </a:cubicBezTo>
                <a:cubicBezTo>
                  <a:pt x="20765" y="1738"/>
                  <a:pt x="20757" y="1729"/>
                  <a:pt x="20747" y="1741"/>
                </a:cubicBezTo>
                <a:cubicBezTo>
                  <a:pt x="20741" y="1799"/>
                  <a:pt x="20722" y="1775"/>
                  <a:pt x="20722" y="1864"/>
                </a:cubicBezTo>
                <a:cubicBezTo>
                  <a:pt x="20709" y="1848"/>
                  <a:pt x="20701" y="1899"/>
                  <a:pt x="20689" y="1906"/>
                </a:cubicBezTo>
                <a:cubicBezTo>
                  <a:pt x="20683" y="1884"/>
                  <a:pt x="20675" y="1866"/>
                  <a:pt x="20666" y="1857"/>
                </a:cubicBezTo>
                <a:cubicBezTo>
                  <a:pt x="20654" y="1775"/>
                  <a:pt x="20645" y="1671"/>
                  <a:pt x="20639" y="1547"/>
                </a:cubicBezTo>
                <a:cubicBezTo>
                  <a:pt x="20614" y="1601"/>
                  <a:pt x="20590" y="1580"/>
                  <a:pt x="20568" y="1484"/>
                </a:cubicBezTo>
                <a:cubicBezTo>
                  <a:pt x="20546" y="1515"/>
                  <a:pt x="20526" y="1480"/>
                  <a:pt x="20507" y="1380"/>
                </a:cubicBezTo>
                <a:cubicBezTo>
                  <a:pt x="20490" y="1376"/>
                  <a:pt x="20474" y="1355"/>
                  <a:pt x="20458" y="1393"/>
                </a:cubicBezTo>
                <a:cubicBezTo>
                  <a:pt x="20436" y="1247"/>
                  <a:pt x="20440" y="1268"/>
                  <a:pt x="20411" y="1257"/>
                </a:cubicBezTo>
                <a:cubicBezTo>
                  <a:pt x="20400" y="1389"/>
                  <a:pt x="20286" y="1497"/>
                  <a:pt x="20272" y="1393"/>
                </a:cubicBezTo>
                <a:cubicBezTo>
                  <a:pt x="20264" y="1389"/>
                  <a:pt x="20255" y="1386"/>
                  <a:pt x="20247" y="1382"/>
                </a:cubicBezTo>
                <a:cubicBezTo>
                  <a:pt x="20236" y="1425"/>
                  <a:pt x="20228" y="1485"/>
                  <a:pt x="20214" y="1510"/>
                </a:cubicBezTo>
                <a:cubicBezTo>
                  <a:pt x="20205" y="1506"/>
                  <a:pt x="20196" y="1502"/>
                  <a:pt x="20187" y="1499"/>
                </a:cubicBezTo>
                <a:cubicBezTo>
                  <a:pt x="20162" y="1562"/>
                  <a:pt x="20138" y="1636"/>
                  <a:pt x="20115" y="1721"/>
                </a:cubicBezTo>
                <a:cubicBezTo>
                  <a:pt x="20100" y="1661"/>
                  <a:pt x="20080" y="1692"/>
                  <a:pt x="20065" y="1631"/>
                </a:cubicBezTo>
                <a:cubicBezTo>
                  <a:pt x="20061" y="1655"/>
                  <a:pt x="20057" y="1675"/>
                  <a:pt x="20055" y="1691"/>
                </a:cubicBezTo>
                <a:cubicBezTo>
                  <a:pt x="20045" y="1690"/>
                  <a:pt x="20036" y="1686"/>
                  <a:pt x="20026" y="1679"/>
                </a:cubicBezTo>
                <a:cubicBezTo>
                  <a:pt x="20011" y="1704"/>
                  <a:pt x="19994" y="1716"/>
                  <a:pt x="19980" y="1770"/>
                </a:cubicBezTo>
                <a:cubicBezTo>
                  <a:pt x="19954" y="1735"/>
                  <a:pt x="19889" y="1895"/>
                  <a:pt x="19858" y="1919"/>
                </a:cubicBezTo>
                <a:cubicBezTo>
                  <a:pt x="19851" y="1981"/>
                  <a:pt x="19846" y="2063"/>
                  <a:pt x="19831" y="2096"/>
                </a:cubicBezTo>
                <a:cubicBezTo>
                  <a:pt x="19823" y="2093"/>
                  <a:pt x="19815" y="2089"/>
                  <a:pt x="19806" y="2086"/>
                </a:cubicBezTo>
                <a:cubicBezTo>
                  <a:pt x="19803" y="2067"/>
                  <a:pt x="19801" y="2050"/>
                  <a:pt x="19797" y="2027"/>
                </a:cubicBezTo>
                <a:cubicBezTo>
                  <a:pt x="19784" y="2022"/>
                  <a:pt x="19770" y="2023"/>
                  <a:pt x="19758" y="1975"/>
                </a:cubicBezTo>
                <a:cubicBezTo>
                  <a:pt x="19754" y="2028"/>
                  <a:pt x="19747" y="2060"/>
                  <a:pt x="19743" y="2075"/>
                </a:cubicBezTo>
                <a:cubicBezTo>
                  <a:pt x="19720" y="2107"/>
                  <a:pt x="19700" y="2143"/>
                  <a:pt x="19679" y="2117"/>
                </a:cubicBezTo>
                <a:cubicBezTo>
                  <a:pt x="19666" y="2120"/>
                  <a:pt x="19655" y="2162"/>
                  <a:pt x="19647" y="2244"/>
                </a:cubicBezTo>
                <a:cubicBezTo>
                  <a:pt x="19629" y="2213"/>
                  <a:pt x="19613" y="2273"/>
                  <a:pt x="19593" y="2279"/>
                </a:cubicBezTo>
                <a:cubicBezTo>
                  <a:pt x="19583" y="2346"/>
                  <a:pt x="19564" y="2366"/>
                  <a:pt x="19553" y="2443"/>
                </a:cubicBezTo>
                <a:cubicBezTo>
                  <a:pt x="19554" y="2684"/>
                  <a:pt x="19457" y="2719"/>
                  <a:pt x="19439" y="2712"/>
                </a:cubicBezTo>
                <a:cubicBezTo>
                  <a:pt x="19430" y="2773"/>
                  <a:pt x="19416" y="2777"/>
                  <a:pt x="19403" y="2815"/>
                </a:cubicBezTo>
                <a:cubicBezTo>
                  <a:pt x="19395" y="2744"/>
                  <a:pt x="19381" y="2740"/>
                  <a:pt x="19368" y="2738"/>
                </a:cubicBezTo>
                <a:cubicBezTo>
                  <a:pt x="19306" y="2463"/>
                  <a:pt x="19308" y="2629"/>
                  <a:pt x="19262" y="2609"/>
                </a:cubicBezTo>
                <a:cubicBezTo>
                  <a:pt x="19231" y="2753"/>
                  <a:pt x="19202" y="2746"/>
                  <a:pt x="19169" y="2880"/>
                </a:cubicBezTo>
                <a:cubicBezTo>
                  <a:pt x="19144" y="2875"/>
                  <a:pt x="19118" y="2892"/>
                  <a:pt x="19092" y="2933"/>
                </a:cubicBezTo>
                <a:cubicBezTo>
                  <a:pt x="19001" y="2647"/>
                  <a:pt x="18914" y="2717"/>
                  <a:pt x="18818" y="2613"/>
                </a:cubicBezTo>
                <a:cubicBezTo>
                  <a:pt x="18817" y="2598"/>
                  <a:pt x="18814" y="2575"/>
                  <a:pt x="18813" y="2560"/>
                </a:cubicBezTo>
                <a:cubicBezTo>
                  <a:pt x="18802" y="2556"/>
                  <a:pt x="18794" y="2552"/>
                  <a:pt x="18786" y="2549"/>
                </a:cubicBezTo>
                <a:cubicBezTo>
                  <a:pt x="18774" y="2598"/>
                  <a:pt x="18764" y="2649"/>
                  <a:pt x="18760" y="2725"/>
                </a:cubicBezTo>
                <a:cubicBezTo>
                  <a:pt x="18753" y="2719"/>
                  <a:pt x="18748" y="2764"/>
                  <a:pt x="18738" y="2745"/>
                </a:cubicBezTo>
                <a:cubicBezTo>
                  <a:pt x="18732" y="2690"/>
                  <a:pt x="18715" y="2734"/>
                  <a:pt x="18706" y="2665"/>
                </a:cubicBezTo>
                <a:cubicBezTo>
                  <a:pt x="18706" y="2649"/>
                  <a:pt x="18706" y="2627"/>
                  <a:pt x="18706" y="2603"/>
                </a:cubicBezTo>
                <a:cubicBezTo>
                  <a:pt x="18652" y="2350"/>
                  <a:pt x="18604" y="2765"/>
                  <a:pt x="18554" y="2754"/>
                </a:cubicBezTo>
                <a:cubicBezTo>
                  <a:pt x="18543" y="2733"/>
                  <a:pt x="18522" y="2557"/>
                  <a:pt x="18508" y="2511"/>
                </a:cubicBezTo>
                <a:cubicBezTo>
                  <a:pt x="18492" y="2541"/>
                  <a:pt x="18475" y="2556"/>
                  <a:pt x="18458" y="2549"/>
                </a:cubicBezTo>
                <a:cubicBezTo>
                  <a:pt x="18440" y="2599"/>
                  <a:pt x="18440" y="2599"/>
                  <a:pt x="18431" y="2675"/>
                </a:cubicBezTo>
                <a:cubicBezTo>
                  <a:pt x="18416" y="2658"/>
                  <a:pt x="18400" y="2716"/>
                  <a:pt x="18386" y="2681"/>
                </a:cubicBezTo>
                <a:cubicBezTo>
                  <a:pt x="18350" y="2778"/>
                  <a:pt x="18317" y="2886"/>
                  <a:pt x="18288" y="3034"/>
                </a:cubicBezTo>
                <a:cubicBezTo>
                  <a:pt x="18243" y="2983"/>
                  <a:pt x="18199" y="3073"/>
                  <a:pt x="18155" y="3112"/>
                </a:cubicBezTo>
                <a:cubicBezTo>
                  <a:pt x="18143" y="3071"/>
                  <a:pt x="18063" y="2994"/>
                  <a:pt x="18047" y="3033"/>
                </a:cubicBezTo>
                <a:cubicBezTo>
                  <a:pt x="18041" y="3011"/>
                  <a:pt x="18034" y="2992"/>
                  <a:pt x="18028" y="2970"/>
                </a:cubicBezTo>
                <a:cubicBezTo>
                  <a:pt x="18013" y="3013"/>
                  <a:pt x="17998" y="3048"/>
                  <a:pt x="17983" y="3076"/>
                </a:cubicBezTo>
                <a:cubicBezTo>
                  <a:pt x="17973" y="3046"/>
                  <a:pt x="17963" y="3021"/>
                  <a:pt x="17953" y="3001"/>
                </a:cubicBezTo>
                <a:cubicBezTo>
                  <a:pt x="17943" y="3037"/>
                  <a:pt x="17933" y="3020"/>
                  <a:pt x="17922" y="3014"/>
                </a:cubicBezTo>
                <a:cubicBezTo>
                  <a:pt x="17902" y="2823"/>
                  <a:pt x="17877" y="2762"/>
                  <a:pt x="17848" y="2832"/>
                </a:cubicBezTo>
                <a:cubicBezTo>
                  <a:pt x="17849" y="2865"/>
                  <a:pt x="17843" y="2876"/>
                  <a:pt x="17840" y="2895"/>
                </a:cubicBezTo>
                <a:cubicBezTo>
                  <a:pt x="17834" y="2895"/>
                  <a:pt x="17828" y="2894"/>
                  <a:pt x="17817" y="2892"/>
                </a:cubicBezTo>
                <a:cubicBezTo>
                  <a:pt x="17803" y="2956"/>
                  <a:pt x="17787" y="3033"/>
                  <a:pt x="17770" y="3111"/>
                </a:cubicBezTo>
                <a:cubicBezTo>
                  <a:pt x="17767" y="3092"/>
                  <a:pt x="17761" y="3084"/>
                  <a:pt x="17749" y="3078"/>
                </a:cubicBezTo>
                <a:cubicBezTo>
                  <a:pt x="17747" y="3061"/>
                  <a:pt x="17742" y="3027"/>
                  <a:pt x="17738" y="2994"/>
                </a:cubicBezTo>
                <a:cubicBezTo>
                  <a:pt x="17734" y="2992"/>
                  <a:pt x="17730" y="2990"/>
                  <a:pt x="17726" y="2988"/>
                </a:cubicBezTo>
                <a:cubicBezTo>
                  <a:pt x="17711" y="2920"/>
                  <a:pt x="17707" y="2833"/>
                  <a:pt x="17711" y="2738"/>
                </a:cubicBezTo>
                <a:cubicBezTo>
                  <a:pt x="17680" y="2619"/>
                  <a:pt x="17650" y="2508"/>
                  <a:pt x="17618" y="2400"/>
                </a:cubicBezTo>
                <a:cubicBezTo>
                  <a:pt x="17608" y="2266"/>
                  <a:pt x="17608" y="2266"/>
                  <a:pt x="17596" y="2226"/>
                </a:cubicBezTo>
                <a:cubicBezTo>
                  <a:pt x="17594" y="1733"/>
                  <a:pt x="17416" y="1895"/>
                  <a:pt x="17382" y="1929"/>
                </a:cubicBezTo>
                <a:cubicBezTo>
                  <a:pt x="17387" y="1580"/>
                  <a:pt x="17270" y="1856"/>
                  <a:pt x="17264" y="1900"/>
                </a:cubicBezTo>
                <a:cubicBezTo>
                  <a:pt x="17256" y="1891"/>
                  <a:pt x="17250" y="1954"/>
                  <a:pt x="17241" y="1908"/>
                </a:cubicBezTo>
                <a:cubicBezTo>
                  <a:pt x="17240" y="1893"/>
                  <a:pt x="17243" y="1872"/>
                  <a:pt x="17239" y="1876"/>
                </a:cubicBezTo>
                <a:cubicBezTo>
                  <a:pt x="17215" y="1918"/>
                  <a:pt x="17192" y="1911"/>
                  <a:pt x="17169" y="1856"/>
                </a:cubicBezTo>
                <a:cubicBezTo>
                  <a:pt x="17158" y="1826"/>
                  <a:pt x="17161" y="1763"/>
                  <a:pt x="17151" y="1738"/>
                </a:cubicBezTo>
                <a:cubicBezTo>
                  <a:pt x="17125" y="1727"/>
                  <a:pt x="17051" y="1573"/>
                  <a:pt x="17035" y="1830"/>
                </a:cubicBezTo>
                <a:cubicBezTo>
                  <a:pt x="17023" y="1832"/>
                  <a:pt x="17014" y="1900"/>
                  <a:pt x="17002" y="1866"/>
                </a:cubicBezTo>
                <a:cubicBezTo>
                  <a:pt x="16993" y="1715"/>
                  <a:pt x="16979" y="1600"/>
                  <a:pt x="16962" y="1520"/>
                </a:cubicBezTo>
                <a:cubicBezTo>
                  <a:pt x="16933" y="1580"/>
                  <a:pt x="16912" y="1517"/>
                  <a:pt x="16899" y="1330"/>
                </a:cubicBezTo>
                <a:cubicBezTo>
                  <a:pt x="16863" y="1236"/>
                  <a:pt x="16824" y="1440"/>
                  <a:pt x="16791" y="1365"/>
                </a:cubicBezTo>
                <a:cubicBezTo>
                  <a:pt x="16750" y="1181"/>
                  <a:pt x="16688" y="1291"/>
                  <a:pt x="16645" y="1339"/>
                </a:cubicBezTo>
                <a:cubicBezTo>
                  <a:pt x="16642" y="1353"/>
                  <a:pt x="16639" y="1368"/>
                  <a:pt x="16636" y="1384"/>
                </a:cubicBezTo>
                <a:cubicBezTo>
                  <a:pt x="16615" y="1369"/>
                  <a:pt x="16595" y="1360"/>
                  <a:pt x="16577" y="1416"/>
                </a:cubicBezTo>
                <a:cubicBezTo>
                  <a:pt x="16533" y="1272"/>
                  <a:pt x="16533" y="1286"/>
                  <a:pt x="16475" y="1385"/>
                </a:cubicBezTo>
                <a:cubicBezTo>
                  <a:pt x="16475" y="1419"/>
                  <a:pt x="16470" y="1429"/>
                  <a:pt x="16467" y="1446"/>
                </a:cubicBezTo>
                <a:cubicBezTo>
                  <a:pt x="16446" y="1437"/>
                  <a:pt x="16425" y="1428"/>
                  <a:pt x="16405" y="1420"/>
                </a:cubicBezTo>
                <a:cubicBezTo>
                  <a:pt x="16396" y="1379"/>
                  <a:pt x="16397" y="1320"/>
                  <a:pt x="16391" y="1277"/>
                </a:cubicBezTo>
                <a:cubicBezTo>
                  <a:pt x="16382" y="1274"/>
                  <a:pt x="16374" y="1270"/>
                  <a:pt x="16366" y="1267"/>
                </a:cubicBezTo>
                <a:cubicBezTo>
                  <a:pt x="16355" y="1201"/>
                  <a:pt x="16337" y="1208"/>
                  <a:pt x="16326" y="1137"/>
                </a:cubicBezTo>
                <a:cubicBezTo>
                  <a:pt x="16309" y="1159"/>
                  <a:pt x="16294" y="1094"/>
                  <a:pt x="16282" y="1091"/>
                </a:cubicBezTo>
                <a:cubicBezTo>
                  <a:pt x="16259" y="1133"/>
                  <a:pt x="16247" y="1207"/>
                  <a:pt x="16233" y="1266"/>
                </a:cubicBezTo>
                <a:cubicBezTo>
                  <a:pt x="16225" y="1262"/>
                  <a:pt x="16219" y="1260"/>
                  <a:pt x="16212" y="1257"/>
                </a:cubicBezTo>
                <a:cubicBezTo>
                  <a:pt x="16209" y="1237"/>
                  <a:pt x="16207" y="1220"/>
                  <a:pt x="16202" y="1194"/>
                </a:cubicBezTo>
                <a:cubicBezTo>
                  <a:pt x="16154" y="1243"/>
                  <a:pt x="16105" y="1233"/>
                  <a:pt x="16056" y="1164"/>
                </a:cubicBezTo>
                <a:cubicBezTo>
                  <a:pt x="16041" y="1212"/>
                  <a:pt x="16024" y="1221"/>
                  <a:pt x="16012" y="1285"/>
                </a:cubicBezTo>
                <a:cubicBezTo>
                  <a:pt x="15986" y="1292"/>
                  <a:pt x="15911" y="1343"/>
                  <a:pt x="15880" y="1367"/>
                </a:cubicBezTo>
                <a:cubicBezTo>
                  <a:pt x="15858" y="1441"/>
                  <a:pt x="15838" y="1317"/>
                  <a:pt x="15816" y="1348"/>
                </a:cubicBezTo>
                <a:cubicBezTo>
                  <a:pt x="15799" y="1456"/>
                  <a:pt x="15776" y="1398"/>
                  <a:pt x="15755" y="1400"/>
                </a:cubicBezTo>
                <a:cubicBezTo>
                  <a:pt x="15750" y="1366"/>
                  <a:pt x="15745" y="1338"/>
                  <a:pt x="15741" y="1310"/>
                </a:cubicBezTo>
                <a:cubicBezTo>
                  <a:pt x="15722" y="1313"/>
                  <a:pt x="15707" y="1246"/>
                  <a:pt x="15689" y="1259"/>
                </a:cubicBezTo>
                <a:cubicBezTo>
                  <a:pt x="15688" y="1235"/>
                  <a:pt x="15688" y="1222"/>
                  <a:pt x="15687" y="1206"/>
                </a:cubicBezTo>
                <a:cubicBezTo>
                  <a:pt x="15683" y="1205"/>
                  <a:pt x="15679" y="1203"/>
                  <a:pt x="15675" y="1201"/>
                </a:cubicBezTo>
                <a:cubicBezTo>
                  <a:pt x="15668" y="1234"/>
                  <a:pt x="15661" y="1267"/>
                  <a:pt x="15654" y="1300"/>
                </a:cubicBezTo>
                <a:cubicBezTo>
                  <a:pt x="15599" y="1277"/>
                  <a:pt x="15519" y="1465"/>
                  <a:pt x="15469" y="1388"/>
                </a:cubicBezTo>
                <a:cubicBezTo>
                  <a:pt x="15463" y="1417"/>
                  <a:pt x="15457" y="1441"/>
                  <a:pt x="15452" y="1465"/>
                </a:cubicBezTo>
                <a:cubicBezTo>
                  <a:pt x="15446" y="1419"/>
                  <a:pt x="15438" y="1434"/>
                  <a:pt x="15429" y="1432"/>
                </a:cubicBezTo>
                <a:cubicBezTo>
                  <a:pt x="15426" y="1450"/>
                  <a:pt x="15424" y="1468"/>
                  <a:pt x="15421" y="1482"/>
                </a:cubicBezTo>
                <a:cubicBezTo>
                  <a:pt x="15403" y="1475"/>
                  <a:pt x="15386" y="1468"/>
                  <a:pt x="15363" y="1458"/>
                </a:cubicBezTo>
                <a:cubicBezTo>
                  <a:pt x="15357" y="1490"/>
                  <a:pt x="15348" y="1537"/>
                  <a:pt x="15339" y="1585"/>
                </a:cubicBezTo>
                <a:cubicBezTo>
                  <a:pt x="15332" y="1584"/>
                  <a:pt x="15338" y="1545"/>
                  <a:pt x="15333" y="1527"/>
                </a:cubicBezTo>
                <a:cubicBezTo>
                  <a:pt x="15277" y="1541"/>
                  <a:pt x="15247" y="1626"/>
                  <a:pt x="15189" y="1540"/>
                </a:cubicBezTo>
                <a:cubicBezTo>
                  <a:pt x="15187" y="1527"/>
                  <a:pt x="15183" y="1495"/>
                  <a:pt x="15177" y="1457"/>
                </a:cubicBezTo>
                <a:cubicBezTo>
                  <a:pt x="15174" y="1455"/>
                  <a:pt x="15169" y="1453"/>
                  <a:pt x="15162" y="1450"/>
                </a:cubicBezTo>
                <a:cubicBezTo>
                  <a:pt x="15166" y="1405"/>
                  <a:pt x="15159" y="1393"/>
                  <a:pt x="15156" y="1368"/>
                </a:cubicBezTo>
                <a:cubicBezTo>
                  <a:pt x="15097" y="1343"/>
                  <a:pt x="15033" y="1483"/>
                  <a:pt x="14977" y="1378"/>
                </a:cubicBezTo>
                <a:cubicBezTo>
                  <a:pt x="14965" y="1415"/>
                  <a:pt x="14952" y="1455"/>
                  <a:pt x="14938" y="1385"/>
                </a:cubicBezTo>
                <a:cubicBezTo>
                  <a:pt x="14931" y="1403"/>
                  <a:pt x="14923" y="1420"/>
                  <a:pt x="14915" y="1440"/>
                </a:cubicBezTo>
                <a:cubicBezTo>
                  <a:pt x="14904" y="1384"/>
                  <a:pt x="14885" y="1405"/>
                  <a:pt x="14875" y="1332"/>
                </a:cubicBezTo>
                <a:cubicBezTo>
                  <a:pt x="14865" y="1328"/>
                  <a:pt x="14855" y="1324"/>
                  <a:pt x="14847" y="1320"/>
                </a:cubicBezTo>
                <a:cubicBezTo>
                  <a:pt x="14823" y="1365"/>
                  <a:pt x="14805" y="1455"/>
                  <a:pt x="14780" y="1433"/>
                </a:cubicBezTo>
                <a:cubicBezTo>
                  <a:pt x="14773" y="1549"/>
                  <a:pt x="14749" y="1557"/>
                  <a:pt x="14738" y="1637"/>
                </a:cubicBezTo>
                <a:cubicBezTo>
                  <a:pt x="14728" y="1632"/>
                  <a:pt x="14722" y="1624"/>
                  <a:pt x="14712" y="1649"/>
                </a:cubicBezTo>
                <a:cubicBezTo>
                  <a:pt x="14692" y="1543"/>
                  <a:pt x="14673" y="1435"/>
                  <a:pt x="14654" y="1324"/>
                </a:cubicBezTo>
                <a:cubicBezTo>
                  <a:pt x="14622" y="1285"/>
                  <a:pt x="14589" y="1358"/>
                  <a:pt x="14556" y="1299"/>
                </a:cubicBezTo>
                <a:cubicBezTo>
                  <a:pt x="14556" y="1284"/>
                  <a:pt x="14555" y="1272"/>
                  <a:pt x="14555" y="1254"/>
                </a:cubicBezTo>
                <a:cubicBezTo>
                  <a:pt x="14544" y="1249"/>
                  <a:pt x="14533" y="1245"/>
                  <a:pt x="14522" y="1240"/>
                </a:cubicBezTo>
                <a:cubicBezTo>
                  <a:pt x="14517" y="1140"/>
                  <a:pt x="14499" y="1104"/>
                  <a:pt x="14490" y="1026"/>
                </a:cubicBezTo>
                <a:cubicBezTo>
                  <a:pt x="14476" y="1046"/>
                  <a:pt x="14467" y="965"/>
                  <a:pt x="14454" y="992"/>
                </a:cubicBezTo>
                <a:cubicBezTo>
                  <a:pt x="14449" y="1015"/>
                  <a:pt x="14444" y="1039"/>
                  <a:pt x="14438" y="1063"/>
                </a:cubicBezTo>
                <a:cubicBezTo>
                  <a:pt x="14425" y="1051"/>
                  <a:pt x="14416" y="1099"/>
                  <a:pt x="14405" y="1135"/>
                </a:cubicBezTo>
                <a:cubicBezTo>
                  <a:pt x="14390" y="1129"/>
                  <a:pt x="14375" y="1123"/>
                  <a:pt x="14360" y="1116"/>
                </a:cubicBezTo>
                <a:cubicBezTo>
                  <a:pt x="14357" y="1134"/>
                  <a:pt x="14353" y="1149"/>
                  <a:pt x="14350" y="1164"/>
                </a:cubicBezTo>
                <a:cubicBezTo>
                  <a:pt x="14336" y="1162"/>
                  <a:pt x="14321" y="1161"/>
                  <a:pt x="14315" y="1066"/>
                </a:cubicBezTo>
                <a:cubicBezTo>
                  <a:pt x="14305" y="1061"/>
                  <a:pt x="14295" y="1057"/>
                  <a:pt x="14288" y="1054"/>
                </a:cubicBezTo>
                <a:cubicBezTo>
                  <a:pt x="14271" y="992"/>
                  <a:pt x="14254" y="947"/>
                  <a:pt x="14246" y="869"/>
                </a:cubicBezTo>
                <a:cubicBezTo>
                  <a:pt x="14225" y="864"/>
                  <a:pt x="14209" y="950"/>
                  <a:pt x="14188" y="928"/>
                </a:cubicBezTo>
                <a:cubicBezTo>
                  <a:pt x="14184" y="902"/>
                  <a:pt x="14180" y="868"/>
                  <a:pt x="14175" y="830"/>
                </a:cubicBezTo>
                <a:cubicBezTo>
                  <a:pt x="14165" y="866"/>
                  <a:pt x="14161" y="783"/>
                  <a:pt x="14149" y="807"/>
                </a:cubicBezTo>
                <a:cubicBezTo>
                  <a:pt x="14105" y="1132"/>
                  <a:pt x="13980" y="1370"/>
                  <a:pt x="13927" y="1348"/>
                </a:cubicBezTo>
                <a:cubicBezTo>
                  <a:pt x="13914" y="1427"/>
                  <a:pt x="13899" y="1464"/>
                  <a:pt x="13879" y="1436"/>
                </a:cubicBezTo>
                <a:cubicBezTo>
                  <a:pt x="13876" y="1454"/>
                  <a:pt x="13872" y="1475"/>
                  <a:pt x="13869" y="1497"/>
                </a:cubicBezTo>
                <a:cubicBezTo>
                  <a:pt x="13837" y="1442"/>
                  <a:pt x="13806" y="1412"/>
                  <a:pt x="13774" y="1453"/>
                </a:cubicBezTo>
                <a:cubicBezTo>
                  <a:pt x="13762" y="1395"/>
                  <a:pt x="13754" y="1331"/>
                  <a:pt x="13751" y="1246"/>
                </a:cubicBezTo>
                <a:cubicBezTo>
                  <a:pt x="13733" y="1234"/>
                  <a:pt x="13716" y="1244"/>
                  <a:pt x="13700" y="1191"/>
                </a:cubicBezTo>
                <a:cubicBezTo>
                  <a:pt x="13687" y="1256"/>
                  <a:pt x="13674" y="1317"/>
                  <a:pt x="13661" y="1379"/>
                </a:cubicBezTo>
                <a:cubicBezTo>
                  <a:pt x="13646" y="1367"/>
                  <a:pt x="13637" y="1290"/>
                  <a:pt x="13623" y="1275"/>
                </a:cubicBezTo>
                <a:cubicBezTo>
                  <a:pt x="13614" y="1299"/>
                  <a:pt x="13605" y="1312"/>
                  <a:pt x="13598" y="1359"/>
                </a:cubicBezTo>
                <a:cubicBezTo>
                  <a:pt x="13569" y="1323"/>
                  <a:pt x="13543" y="1223"/>
                  <a:pt x="13520" y="1057"/>
                </a:cubicBezTo>
                <a:cubicBezTo>
                  <a:pt x="13513" y="1092"/>
                  <a:pt x="13507" y="1120"/>
                  <a:pt x="13502" y="1144"/>
                </a:cubicBezTo>
                <a:cubicBezTo>
                  <a:pt x="13484" y="1117"/>
                  <a:pt x="13470" y="1154"/>
                  <a:pt x="13455" y="1176"/>
                </a:cubicBezTo>
                <a:cubicBezTo>
                  <a:pt x="13437" y="1113"/>
                  <a:pt x="13427" y="994"/>
                  <a:pt x="13405" y="956"/>
                </a:cubicBezTo>
                <a:cubicBezTo>
                  <a:pt x="13368" y="1020"/>
                  <a:pt x="13298" y="1254"/>
                  <a:pt x="13257" y="1285"/>
                </a:cubicBezTo>
                <a:cubicBezTo>
                  <a:pt x="13218" y="1250"/>
                  <a:pt x="13170" y="1302"/>
                  <a:pt x="13133" y="1177"/>
                </a:cubicBezTo>
                <a:cubicBezTo>
                  <a:pt x="13113" y="1198"/>
                  <a:pt x="13094" y="1170"/>
                  <a:pt x="13076" y="1096"/>
                </a:cubicBezTo>
                <a:cubicBezTo>
                  <a:pt x="13069" y="1155"/>
                  <a:pt x="13064" y="1224"/>
                  <a:pt x="13051" y="1257"/>
                </a:cubicBezTo>
                <a:cubicBezTo>
                  <a:pt x="13043" y="1254"/>
                  <a:pt x="13035" y="1251"/>
                  <a:pt x="13026" y="1247"/>
                </a:cubicBezTo>
                <a:cubicBezTo>
                  <a:pt x="13019" y="1281"/>
                  <a:pt x="13012" y="1315"/>
                  <a:pt x="13006" y="1348"/>
                </a:cubicBezTo>
                <a:cubicBezTo>
                  <a:pt x="12993" y="1343"/>
                  <a:pt x="12982" y="1338"/>
                  <a:pt x="12971" y="1334"/>
                </a:cubicBezTo>
                <a:cubicBezTo>
                  <a:pt x="12960" y="1365"/>
                  <a:pt x="12948" y="1378"/>
                  <a:pt x="12945" y="1450"/>
                </a:cubicBezTo>
                <a:cubicBezTo>
                  <a:pt x="12933" y="1464"/>
                  <a:pt x="12926" y="1519"/>
                  <a:pt x="12916" y="1558"/>
                </a:cubicBezTo>
                <a:cubicBezTo>
                  <a:pt x="12913" y="1557"/>
                  <a:pt x="12910" y="1555"/>
                  <a:pt x="12906" y="1554"/>
                </a:cubicBezTo>
                <a:cubicBezTo>
                  <a:pt x="12893" y="1626"/>
                  <a:pt x="12878" y="1677"/>
                  <a:pt x="12859" y="1647"/>
                </a:cubicBezTo>
                <a:cubicBezTo>
                  <a:pt x="12847" y="1681"/>
                  <a:pt x="12837" y="1712"/>
                  <a:pt x="12827" y="1741"/>
                </a:cubicBezTo>
                <a:cubicBezTo>
                  <a:pt x="12817" y="1737"/>
                  <a:pt x="12808" y="1733"/>
                  <a:pt x="12798" y="1729"/>
                </a:cubicBezTo>
                <a:cubicBezTo>
                  <a:pt x="12796" y="1709"/>
                  <a:pt x="12794" y="1690"/>
                  <a:pt x="12792" y="1676"/>
                </a:cubicBezTo>
                <a:cubicBezTo>
                  <a:pt x="12775" y="1669"/>
                  <a:pt x="12760" y="1663"/>
                  <a:pt x="12745" y="1656"/>
                </a:cubicBezTo>
                <a:cubicBezTo>
                  <a:pt x="12737" y="1697"/>
                  <a:pt x="12727" y="1726"/>
                  <a:pt x="12724" y="1778"/>
                </a:cubicBezTo>
                <a:cubicBezTo>
                  <a:pt x="12706" y="1790"/>
                  <a:pt x="12690" y="1860"/>
                  <a:pt x="12670" y="1808"/>
                </a:cubicBezTo>
                <a:cubicBezTo>
                  <a:pt x="12666" y="1782"/>
                  <a:pt x="12659" y="1775"/>
                  <a:pt x="12653" y="1755"/>
                </a:cubicBezTo>
                <a:cubicBezTo>
                  <a:pt x="12655" y="1754"/>
                  <a:pt x="12553" y="1721"/>
                  <a:pt x="12543" y="1792"/>
                </a:cubicBezTo>
                <a:cubicBezTo>
                  <a:pt x="12520" y="1829"/>
                  <a:pt x="12497" y="1884"/>
                  <a:pt x="12475" y="1959"/>
                </a:cubicBezTo>
                <a:cubicBezTo>
                  <a:pt x="12438" y="1911"/>
                  <a:pt x="12378" y="1993"/>
                  <a:pt x="12349" y="2211"/>
                </a:cubicBezTo>
                <a:cubicBezTo>
                  <a:pt x="12341" y="2153"/>
                  <a:pt x="12328" y="2188"/>
                  <a:pt x="12320" y="2172"/>
                </a:cubicBezTo>
                <a:cubicBezTo>
                  <a:pt x="12295" y="2226"/>
                  <a:pt x="12272" y="2276"/>
                  <a:pt x="12245" y="2334"/>
                </a:cubicBezTo>
                <a:cubicBezTo>
                  <a:pt x="12230" y="2312"/>
                  <a:pt x="12212" y="2334"/>
                  <a:pt x="12194" y="2371"/>
                </a:cubicBezTo>
                <a:cubicBezTo>
                  <a:pt x="12191" y="2358"/>
                  <a:pt x="12189" y="2347"/>
                  <a:pt x="12186" y="2335"/>
                </a:cubicBezTo>
                <a:cubicBezTo>
                  <a:pt x="12159" y="2377"/>
                  <a:pt x="12132" y="2369"/>
                  <a:pt x="12104" y="2312"/>
                </a:cubicBezTo>
                <a:cubicBezTo>
                  <a:pt x="12102" y="2288"/>
                  <a:pt x="12100" y="2263"/>
                  <a:pt x="12098" y="2243"/>
                </a:cubicBezTo>
                <a:cubicBezTo>
                  <a:pt x="12074" y="2257"/>
                  <a:pt x="12057" y="2335"/>
                  <a:pt x="12036" y="2358"/>
                </a:cubicBezTo>
                <a:cubicBezTo>
                  <a:pt x="12019" y="2304"/>
                  <a:pt x="12002" y="2316"/>
                  <a:pt x="11986" y="2396"/>
                </a:cubicBezTo>
                <a:cubicBezTo>
                  <a:pt x="11971" y="2354"/>
                  <a:pt x="11960" y="2284"/>
                  <a:pt x="11943" y="2289"/>
                </a:cubicBezTo>
                <a:cubicBezTo>
                  <a:pt x="11939" y="2268"/>
                  <a:pt x="11937" y="2250"/>
                  <a:pt x="11934" y="2233"/>
                </a:cubicBezTo>
                <a:cubicBezTo>
                  <a:pt x="11913" y="2200"/>
                  <a:pt x="11893" y="2270"/>
                  <a:pt x="11871" y="2226"/>
                </a:cubicBezTo>
                <a:cubicBezTo>
                  <a:pt x="11851" y="2145"/>
                  <a:pt x="11831" y="2059"/>
                  <a:pt x="11812" y="1969"/>
                </a:cubicBezTo>
                <a:cubicBezTo>
                  <a:pt x="11790" y="2089"/>
                  <a:pt x="11765" y="2110"/>
                  <a:pt x="11738" y="2119"/>
                </a:cubicBezTo>
                <a:cubicBezTo>
                  <a:pt x="11738" y="2086"/>
                  <a:pt x="11738" y="2064"/>
                  <a:pt x="11738" y="2043"/>
                </a:cubicBezTo>
                <a:cubicBezTo>
                  <a:pt x="11680" y="1953"/>
                  <a:pt x="11679" y="1936"/>
                  <a:pt x="11646" y="1972"/>
                </a:cubicBezTo>
                <a:cubicBezTo>
                  <a:pt x="11636" y="1896"/>
                  <a:pt x="11616" y="1879"/>
                  <a:pt x="11607" y="1786"/>
                </a:cubicBezTo>
                <a:cubicBezTo>
                  <a:pt x="11597" y="1781"/>
                  <a:pt x="11587" y="1777"/>
                  <a:pt x="11576" y="1773"/>
                </a:cubicBezTo>
                <a:cubicBezTo>
                  <a:pt x="11555" y="1707"/>
                  <a:pt x="11534" y="1667"/>
                  <a:pt x="11511" y="1653"/>
                </a:cubicBezTo>
                <a:cubicBezTo>
                  <a:pt x="11504" y="1720"/>
                  <a:pt x="11489" y="1719"/>
                  <a:pt x="11479" y="1758"/>
                </a:cubicBezTo>
                <a:cubicBezTo>
                  <a:pt x="11468" y="1722"/>
                  <a:pt x="11468" y="1722"/>
                  <a:pt x="11436" y="1777"/>
                </a:cubicBezTo>
                <a:cubicBezTo>
                  <a:pt x="11436" y="1828"/>
                  <a:pt x="11427" y="1842"/>
                  <a:pt x="11422" y="1870"/>
                </a:cubicBezTo>
                <a:cubicBezTo>
                  <a:pt x="11403" y="1804"/>
                  <a:pt x="11382" y="1754"/>
                  <a:pt x="11371" y="1635"/>
                </a:cubicBezTo>
                <a:cubicBezTo>
                  <a:pt x="11372" y="1593"/>
                  <a:pt x="11369" y="1552"/>
                  <a:pt x="11363" y="1508"/>
                </a:cubicBezTo>
                <a:cubicBezTo>
                  <a:pt x="11343" y="1542"/>
                  <a:pt x="11323" y="1543"/>
                  <a:pt x="11304" y="1514"/>
                </a:cubicBezTo>
                <a:cubicBezTo>
                  <a:pt x="11298" y="1541"/>
                  <a:pt x="11292" y="1570"/>
                  <a:pt x="11287" y="1590"/>
                </a:cubicBezTo>
                <a:cubicBezTo>
                  <a:pt x="11278" y="1587"/>
                  <a:pt x="11272" y="1584"/>
                  <a:pt x="11265" y="1581"/>
                </a:cubicBezTo>
                <a:cubicBezTo>
                  <a:pt x="11262" y="1560"/>
                  <a:pt x="11260" y="1542"/>
                  <a:pt x="11257" y="1525"/>
                </a:cubicBezTo>
                <a:cubicBezTo>
                  <a:pt x="11248" y="1521"/>
                  <a:pt x="11240" y="1518"/>
                  <a:pt x="11228" y="1513"/>
                </a:cubicBezTo>
                <a:cubicBezTo>
                  <a:pt x="11221" y="1437"/>
                  <a:pt x="11213" y="1363"/>
                  <a:pt x="11206" y="1291"/>
                </a:cubicBezTo>
                <a:cubicBezTo>
                  <a:pt x="11204" y="1308"/>
                  <a:pt x="11038" y="1298"/>
                  <a:pt x="11028" y="1336"/>
                </a:cubicBezTo>
                <a:cubicBezTo>
                  <a:pt x="11008" y="1261"/>
                  <a:pt x="10988" y="1230"/>
                  <a:pt x="10967" y="1242"/>
                </a:cubicBezTo>
                <a:cubicBezTo>
                  <a:pt x="10965" y="1258"/>
                  <a:pt x="10963" y="1274"/>
                  <a:pt x="10961" y="1290"/>
                </a:cubicBezTo>
                <a:cubicBezTo>
                  <a:pt x="10922" y="1287"/>
                  <a:pt x="10853" y="1624"/>
                  <a:pt x="10827" y="1533"/>
                </a:cubicBezTo>
                <a:cubicBezTo>
                  <a:pt x="10826" y="1525"/>
                  <a:pt x="10825" y="1523"/>
                  <a:pt x="10824" y="1524"/>
                </a:cubicBezTo>
                <a:cubicBezTo>
                  <a:pt x="10818" y="1503"/>
                  <a:pt x="10812" y="1480"/>
                  <a:pt x="10807" y="1450"/>
                </a:cubicBezTo>
                <a:cubicBezTo>
                  <a:pt x="10801" y="1452"/>
                  <a:pt x="10796" y="1455"/>
                  <a:pt x="10790" y="1457"/>
                </a:cubicBezTo>
                <a:cubicBezTo>
                  <a:pt x="10789" y="1474"/>
                  <a:pt x="10786" y="1499"/>
                  <a:pt x="10785" y="1513"/>
                </a:cubicBezTo>
                <a:cubicBezTo>
                  <a:pt x="10773" y="1518"/>
                  <a:pt x="10765" y="1521"/>
                  <a:pt x="10756" y="1525"/>
                </a:cubicBezTo>
                <a:cubicBezTo>
                  <a:pt x="10753" y="1542"/>
                  <a:pt x="10751" y="1560"/>
                  <a:pt x="10748" y="1581"/>
                </a:cubicBezTo>
                <a:cubicBezTo>
                  <a:pt x="10741" y="1584"/>
                  <a:pt x="10735" y="1587"/>
                  <a:pt x="10726" y="1590"/>
                </a:cubicBezTo>
                <a:cubicBezTo>
                  <a:pt x="10721" y="1570"/>
                  <a:pt x="10715" y="1541"/>
                  <a:pt x="10709" y="1514"/>
                </a:cubicBezTo>
                <a:cubicBezTo>
                  <a:pt x="10690" y="1543"/>
                  <a:pt x="10670" y="1542"/>
                  <a:pt x="10651" y="1508"/>
                </a:cubicBezTo>
                <a:cubicBezTo>
                  <a:pt x="10645" y="1552"/>
                  <a:pt x="10641" y="1593"/>
                  <a:pt x="10642" y="1635"/>
                </a:cubicBezTo>
                <a:cubicBezTo>
                  <a:pt x="10631" y="1754"/>
                  <a:pt x="10610" y="1804"/>
                  <a:pt x="10591" y="1870"/>
                </a:cubicBezTo>
                <a:cubicBezTo>
                  <a:pt x="10586" y="1842"/>
                  <a:pt x="10577" y="1828"/>
                  <a:pt x="10577" y="1777"/>
                </a:cubicBezTo>
                <a:cubicBezTo>
                  <a:pt x="10545" y="1722"/>
                  <a:pt x="10545" y="1722"/>
                  <a:pt x="10534" y="1758"/>
                </a:cubicBezTo>
                <a:cubicBezTo>
                  <a:pt x="10524" y="1719"/>
                  <a:pt x="10509" y="1720"/>
                  <a:pt x="10502" y="1653"/>
                </a:cubicBezTo>
                <a:cubicBezTo>
                  <a:pt x="10479" y="1667"/>
                  <a:pt x="10458" y="1707"/>
                  <a:pt x="10437" y="1773"/>
                </a:cubicBezTo>
                <a:cubicBezTo>
                  <a:pt x="10427" y="1777"/>
                  <a:pt x="10416" y="1781"/>
                  <a:pt x="10406" y="1786"/>
                </a:cubicBezTo>
                <a:cubicBezTo>
                  <a:pt x="10397" y="1879"/>
                  <a:pt x="10377" y="1896"/>
                  <a:pt x="10367" y="1972"/>
                </a:cubicBezTo>
                <a:cubicBezTo>
                  <a:pt x="10334" y="1936"/>
                  <a:pt x="10333" y="1953"/>
                  <a:pt x="10275" y="2043"/>
                </a:cubicBezTo>
                <a:cubicBezTo>
                  <a:pt x="10275" y="2064"/>
                  <a:pt x="10275" y="2086"/>
                  <a:pt x="10275" y="2119"/>
                </a:cubicBezTo>
                <a:cubicBezTo>
                  <a:pt x="10248" y="2110"/>
                  <a:pt x="10223" y="2089"/>
                  <a:pt x="10201" y="1969"/>
                </a:cubicBezTo>
                <a:cubicBezTo>
                  <a:pt x="10182" y="2059"/>
                  <a:pt x="10162" y="2145"/>
                  <a:pt x="10142" y="2226"/>
                </a:cubicBezTo>
                <a:cubicBezTo>
                  <a:pt x="10120" y="2270"/>
                  <a:pt x="10100" y="2200"/>
                  <a:pt x="10079" y="2233"/>
                </a:cubicBezTo>
                <a:cubicBezTo>
                  <a:pt x="10077" y="2250"/>
                  <a:pt x="10074" y="2268"/>
                  <a:pt x="10070" y="2289"/>
                </a:cubicBezTo>
                <a:cubicBezTo>
                  <a:pt x="10054" y="2284"/>
                  <a:pt x="10042" y="2354"/>
                  <a:pt x="10027" y="2396"/>
                </a:cubicBezTo>
                <a:cubicBezTo>
                  <a:pt x="10011" y="2316"/>
                  <a:pt x="9995" y="2304"/>
                  <a:pt x="9977" y="2358"/>
                </a:cubicBezTo>
                <a:cubicBezTo>
                  <a:pt x="9956" y="2335"/>
                  <a:pt x="9939" y="2257"/>
                  <a:pt x="9915" y="2243"/>
                </a:cubicBezTo>
                <a:cubicBezTo>
                  <a:pt x="9913" y="2263"/>
                  <a:pt x="9911" y="2288"/>
                  <a:pt x="9909" y="2312"/>
                </a:cubicBezTo>
                <a:cubicBezTo>
                  <a:pt x="9881" y="2369"/>
                  <a:pt x="9854" y="2377"/>
                  <a:pt x="9827" y="2335"/>
                </a:cubicBezTo>
                <a:cubicBezTo>
                  <a:pt x="9824" y="2347"/>
                  <a:pt x="9822" y="2358"/>
                  <a:pt x="9819" y="2371"/>
                </a:cubicBezTo>
                <a:cubicBezTo>
                  <a:pt x="9801" y="2334"/>
                  <a:pt x="9783" y="2312"/>
                  <a:pt x="9769" y="2334"/>
                </a:cubicBezTo>
                <a:cubicBezTo>
                  <a:pt x="9741" y="2276"/>
                  <a:pt x="9718" y="2226"/>
                  <a:pt x="9693" y="2172"/>
                </a:cubicBezTo>
                <a:cubicBezTo>
                  <a:pt x="9685" y="2188"/>
                  <a:pt x="9673" y="2153"/>
                  <a:pt x="9664" y="2211"/>
                </a:cubicBezTo>
                <a:cubicBezTo>
                  <a:pt x="9636" y="1993"/>
                  <a:pt x="9575" y="1911"/>
                  <a:pt x="9538" y="1959"/>
                </a:cubicBezTo>
                <a:cubicBezTo>
                  <a:pt x="9516" y="1884"/>
                  <a:pt x="9493" y="1829"/>
                  <a:pt x="9470" y="1792"/>
                </a:cubicBezTo>
                <a:cubicBezTo>
                  <a:pt x="9460" y="1721"/>
                  <a:pt x="9358" y="1754"/>
                  <a:pt x="9360" y="1755"/>
                </a:cubicBezTo>
                <a:cubicBezTo>
                  <a:pt x="9354" y="1775"/>
                  <a:pt x="9347" y="1782"/>
                  <a:pt x="9343" y="1808"/>
                </a:cubicBezTo>
                <a:cubicBezTo>
                  <a:pt x="9324" y="1860"/>
                  <a:pt x="9307" y="1790"/>
                  <a:pt x="9289" y="1778"/>
                </a:cubicBezTo>
                <a:cubicBezTo>
                  <a:pt x="9286" y="1726"/>
                  <a:pt x="9276" y="1697"/>
                  <a:pt x="9268" y="1656"/>
                </a:cubicBezTo>
                <a:cubicBezTo>
                  <a:pt x="9253" y="1663"/>
                  <a:pt x="9238" y="1669"/>
                  <a:pt x="9221" y="1676"/>
                </a:cubicBezTo>
                <a:cubicBezTo>
                  <a:pt x="9219" y="1690"/>
                  <a:pt x="9217" y="1709"/>
                  <a:pt x="9215" y="1729"/>
                </a:cubicBezTo>
                <a:cubicBezTo>
                  <a:pt x="9205" y="1733"/>
                  <a:pt x="9196" y="1737"/>
                  <a:pt x="9186" y="1741"/>
                </a:cubicBezTo>
                <a:cubicBezTo>
                  <a:pt x="9176" y="1712"/>
                  <a:pt x="9166" y="1681"/>
                  <a:pt x="9154" y="1647"/>
                </a:cubicBezTo>
                <a:cubicBezTo>
                  <a:pt x="9135" y="1677"/>
                  <a:pt x="9120" y="1626"/>
                  <a:pt x="9107" y="1554"/>
                </a:cubicBezTo>
                <a:cubicBezTo>
                  <a:pt x="9103" y="1555"/>
                  <a:pt x="9100" y="1557"/>
                  <a:pt x="9097" y="1558"/>
                </a:cubicBezTo>
                <a:cubicBezTo>
                  <a:pt x="9087" y="1519"/>
                  <a:pt x="9080" y="1464"/>
                  <a:pt x="9068" y="1450"/>
                </a:cubicBezTo>
                <a:cubicBezTo>
                  <a:pt x="9065" y="1378"/>
                  <a:pt x="9053" y="1365"/>
                  <a:pt x="9042" y="1334"/>
                </a:cubicBezTo>
                <a:cubicBezTo>
                  <a:pt x="9032" y="1338"/>
                  <a:pt x="9020" y="1343"/>
                  <a:pt x="9007" y="1348"/>
                </a:cubicBezTo>
                <a:cubicBezTo>
                  <a:pt x="9001" y="1315"/>
                  <a:pt x="8994" y="1281"/>
                  <a:pt x="8987" y="1247"/>
                </a:cubicBezTo>
                <a:cubicBezTo>
                  <a:pt x="8978" y="1251"/>
                  <a:pt x="8970" y="1254"/>
                  <a:pt x="8962" y="1257"/>
                </a:cubicBezTo>
                <a:cubicBezTo>
                  <a:pt x="8949" y="1224"/>
                  <a:pt x="8944" y="1155"/>
                  <a:pt x="8937" y="1096"/>
                </a:cubicBezTo>
                <a:cubicBezTo>
                  <a:pt x="8919" y="1171"/>
                  <a:pt x="8900" y="1198"/>
                  <a:pt x="8880" y="1177"/>
                </a:cubicBezTo>
                <a:cubicBezTo>
                  <a:pt x="8844" y="1298"/>
                  <a:pt x="8794" y="1251"/>
                  <a:pt x="8756" y="1285"/>
                </a:cubicBezTo>
                <a:cubicBezTo>
                  <a:pt x="8715" y="1254"/>
                  <a:pt x="8645" y="1020"/>
                  <a:pt x="8608" y="956"/>
                </a:cubicBezTo>
                <a:cubicBezTo>
                  <a:pt x="8587" y="994"/>
                  <a:pt x="8576" y="1113"/>
                  <a:pt x="8558" y="1176"/>
                </a:cubicBezTo>
                <a:cubicBezTo>
                  <a:pt x="8543" y="1154"/>
                  <a:pt x="8529" y="1117"/>
                  <a:pt x="8511" y="1144"/>
                </a:cubicBezTo>
                <a:cubicBezTo>
                  <a:pt x="8506" y="1120"/>
                  <a:pt x="8501" y="1092"/>
                  <a:pt x="8493" y="1057"/>
                </a:cubicBezTo>
                <a:cubicBezTo>
                  <a:pt x="8470" y="1223"/>
                  <a:pt x="8444" y="1323"/>
                  <a:pt x="8415" y="1359"/>
                </a:cubicBezTo>
                <a:cubicBezTo>
                  <a:pt x="8409" y="1312"/>
                  <a:pt x="8399" y="1299"/>
                  <a:pt x="8391" y="1275"/>
                </a:cubicBezTo>
                <a:cubicBezTo>
                  <a:pt x="8376" y="1290"/>
                  <a:pt x="8367" y="1367"/>
                  <a:pt x="8352" y="1379"/>
                </a:cubicBezTo>
                <a:cubicBezTo>
                  <a:pt x="8339" y="1317"/>
                  <a:pt x="8326" y="1256"/>
                  <a:pt x="8313" y="1191"/>
                </a:cubicBezTo>
                <a:cubicBezTo>
                  <a:pt x="8298" y="1244"/>
                  <a:pt x="8280" y="1234"/>
                  <a:pt x="8262" y="1246"/>
                </a:cubicBezTo>
                <a:cubicBezTo>
                  <a:pt x="8260" y="1331"/>
                  <a:pt x="8251" y="1395"/>
                  <a:pt x="8239" y="1453"/>
                </a:cubicBezTo>
                <a:cubicBezTo>
                  <a:pt x="8208" y="1412"/>
                  <a:pt x="8176" y="1442"/>
                  <a:pt x="8144" y="1497"/>
                </a:cubicBezTo>
                <a:cubicBezTo>
                  <a:pt x="8141" y="1475"/>
                  <a:pt x="8137" y="1454"/>
                  <a:pt x="8134" y="1436"/>
                </a:cubicBezTo>
                <a:cubicBezTo>
                  <a:pt x="8114" y="1464"/>
                  <a:pt x="8099" y="1427"/>
                  <a:pt x="8087" y="1348"/>
                </a:cubicBezTo>
                <a:cubicBezTo>
                  <a:pt x="8032" y="1370"/>
                  <a:pt x="7907" y="1128"/>
                  <a:pt x="7864" y="807"/>
                </a:cubicBezTo>
                <a:cubicBezTo>
                  <a:pt x="7852" y="783"/>
                  <a:pt x="7848" y="866"/>
                  <a:pt x="7838" y="830"/>
                </a:cubicBezTo>
                <a:cubicBezTo>
                  <a:pt x="7833" y="868"/>
                  <a:pt x="7829" y="902"/>
                  <a:pt x="7826" y="928"/>
                </a:cubicBezTo>
                <a:cubicBezTo>
                  <a:pt x="7804" y="950"/>
                  <a:pt x="7789" y="864"/>
                  <a:pt x="7767" y="869"/>
                </a:cubicBezTo>
                <a:cubicBezTo>
                  <a:pt x="7759" y="947"/>
                  <a:pt x="7742" y="992"/>
                  <a:pt x="7725" y="1054"/>
                </a:cubicBezTo>
                <a:cubicBezTo>
                  <a:pt x="7718" y="1057"/>
                  <a:pt x="7708" y="1061"/>
                  <a:pt x="7698" y="1066"/>
                </a:cubicBezTo>
                <a:cubicBezTo>
                  <a:pt x="7692" y="1161"/>
                  <a:pt x="7677" y="1162"/>
                  <a:pt x="7663" y="1164"/>
                </a:cubicBezTo>
                <a:cubicBezTo>
                  <a:pt x="7660" y="1149"/>
                  <a:pt x="7656" y="1134"/>
                  <a:pt x="7653" y="1116"/>
                </a:cubicBezTo>
                <a:cubicBezTo>
                  <a:pt x="7638" y="1123"/>
                  <a:pt x="7623" y="1129"/>
                  <a:pt x="7608" y="1135"/>
                </a:cubicBezTo>
                <a:cubicBezTo>
                  <a:pt x="7598" y="1099"/>
                  <a:pt x="7588" y="1051"/>
                  <a:pt x="7575" y="1063"/>
                </a:cubicBezTo>
                <a:cubicBezTo>
                  <a:pt x="7570" y="1039"/>
                  <a:pt x="7564" y="1015"/>
                  <a:pt x="7559" y="992"/>
                </a:cubicBezTo>
                <a:cubicBezTo>
                  <a:pt x="7546" y="965"/>
                  <a:pt x="7537" y="1046"/>
                  <a:pt x="7523" y="1026"/>
                </a:cubicBezTo>
                <a:cubicBezTo>
                  <a:pt x="7514" y="1104"/>
                  <a:pt x="7496" y="1140"/>
                  <a:pt x="7491" y="1240"/>
                </a:cubicBezTo>
                <a:cubicBezTo>
                  <a:pt x="7480" y="1245"/>
                  <a:pt x="7469" y="1249"/>
                  <a:pt x="7458" y="1254"/>
                </a:cubicBezTo>
                <a:cubicBezTo>
                  <a:pt x="7458" y="1272"/>
                  <a:pt x="7457" y="1284"/>
                  <a:pt x="7457" y="1299"/>
                </a:cubicBezTo>
                <a:cubicBezTo>
                  <a:pt x="7424" y="1358"/>
                  <a:pt x="7391" y="1285"/>
                  <a:pt x="7360" y="1324"/>
                </a:cubicBezTo>
                <a:cubicBezTo>
                  <a:pt x="7340" y="1435"/>
                  <a:pt x="7321" y="1543"/>
                  <a:pt x="7301" y="1649"/>
                </a:cubicBezTo>
                <a:cubicBezTo>
                  <a:pt x="7292" y="1624"/>
                  <a:pt x="7285" y="1632"/>
                  <a:pt x="7275" y="1637"/>
                </a:cubicBezTo>
                <a:cubicBezTo>
                  <a:pt x="7264" y="1557"/>
                  <a:pt x="7241" y="1549"/>
                  <a:pt x="7233" y="1433"/>
                </a:cubicBezTo>
                <a:cubicBezTo>
                  <a:pt x="7208" y="1455"/>
                  <a:pt x="7190" y="1365"/>
                  <a:pt x="7166" y="1320"/>
                </a:cubicBezTo>
                <a:cubicBezTo>
                  <a:pt x="7158" y="1324"/>
                  <a:pt x="7148" y="1328"/>
                  <a:pt x="7138" y="1332"/>
                </a:cubicBezTo>
                <a:cubicBezTo>
                  <a:pt x="7128" y="1405"/>
                  <a:pt x="7109" y="1384"/>
                  <a:pt x="7098" y="1440"/>
                </a:cubicBezTo>
                <a:cubicBezTo>
                  <a:pt x="7090" y="1420"/>
                  <a:pt x="7082" y="1403"/>
                  <a:pt x="7075" y="1385"/>
                </a:cubicBezTo>
                <a:cubicBezTo>
                  <a:pt x="7061" y="1455"/>
                  <a:pt x="7048" y="1415"/>
                  <a:pt x="7036" y="1378"/>
                </a:cubicBezTo>
                <a:cubicBezTo>
                  <a:pt x="6979" y="1485"/>
                  <a:pt x="6916" y="1343"/>
                  <a:pt x="6857" y="1368"/>
                </a:cubicBezTo>
                <a:cubicBezTo>
                  <a:pt x="6854" y="1393"/>
                  <a:pt x="6847" y="1405"/>
                  <a:pt x="6851" y="1450"/>
                </a:cubicBezTo>
                <a:cubicBezTo>
                  <a:pt x="6844" y="1453"/>
                  <a:pt x="6839" y="1455"/>
                  <a:pt x="6836" y="1457"/>
                </a:cubicBezTo>
                <a:cubicBezTo>
                  <a:pt x="6830" y="1495"/>
                  <a:pt x="6826" y="1527"/>
                  <a:pt x="6824" y="1540"/>
                </a:cubicBezTo>
                <a:cubicBezTo>
                  <a:pt x="6766" y="1626"/>
                  <a:pt x="6736" y="1541"/>
                  <a:pt x="6680" y="1527"/>
                </a:cubicBezTo>
                <a:cubicBezTo>
                  <a:pt x="6675" y="1545"/>
                  <a:pt x="6681" y="1584"/>
                  <a:pt x="6674" y="1585"/>
                </a:cubicBezTo>
                <a:cubicBezTo>
                  <a:pt x="6665" y="1537"/>
                  <a:pt x="6656" y="1490"/>
                  <a:pt x="6650" y="1458"/>
                </a:cubicBezTo>
                <a:cubicBezTo>
                  <a:pt x="6627" y="1468"/>
                  <a:pt x="6610" y="1475"/>
                  <a:pt x="6592" y="1482"/>
                </a:cubicBezTo>
                <a:cubicBezTo>
                  <a:pt x="6590" y="1468"/>
                  <a:pt x="6587" y="1450"/>
                  <a:pt x="6584" y="1432"/>
                </a:cubicBezTo>
                <a:cubicBezTo>
                  <a:pt x="6575" y="1434"/>
                  <a:pt x="6567" y="1419"/>
                  <a:pt x="6561" y="1465"/>
                </a:cubicBezTo>
                <a:cubicBezTo>
                  <a:pt x="6556" y="1441"/>
                  <a:pt x="6551" y="1417"/>
                  <a:pt x="6545" y="1388"/>
                </a:cubicBezTo>
                <a:cubicBezTo>
                  <a:pt x="6493" y="1467"/>
                  <a:pt x="6415" y="1277"/>
                  <a:pt x="6359" y="1300"/>
                </a:cubicBezTo>
                <a:cubicBezTo>
                  <a:pt x="6352" y="1267"/>
                  <a:pt x="6345" y="1234"/>
                  <a:pt x="6338" y="1201"/>
                </a:cubicBezTo>
                <a:cubicBezTo>
                  <a:pt x="6334" y="1203"/>
                  <a:pt x="6330" y="1205"/>
                  <a:pt x="6326" y="1206"/>
                </a:cubicBezTo>
                <a:cubicBezTo>
                  <a:pt x="6325" y="1222"/>
                  <a:pt x="6325" y="1235"/>
                  <a:pt x="6324" y="1259"/>
                </a:cubicBezTo>
                <a:cubicBezTo>
                  <a:pt x="6306" y="1246"/>
                  <a:pt x="6291" y="1313"/>
                  <a:pt x="6272" y="1310"/>
                </a:cubicBezTo>
                <a:cubicBezTo>
                  <a:pt x="6268" y="1338"/>
                  <a:pt x="6263" y="1366"/>
                  <a:pt x="6258" y="1400"/>
                </a:cubicBezTo>
                <a:cubicBezTo>
                  <a:pt x="6237" y="1398"/>
                  <a:pt x="6214" y="1456"/>
                  <a:pt x="6197" y="1348"/>
                </a:cubicBezTo>
                <a:cubicBezTo>
                  <a:pt x="6175" y="1317"/>
                  <a:pt x="6156" y="1441"/>
                  <a:pt x="6133" y="1367"/>
                </a:cubicBezTo>
                <a:cubicBezTo>
                  <a:pt x="6102" y="1343"/>
                  <a:pt x="6027" y="1292"/>
                  <a:pt x="6001" y="1285"/>
                </a:cubicBezTo>
                <a:cubicBezTo>
                  <a:pt x="5989" y="1221"/>
                  <a:pt x="5972" y="1212"/>
                  <a:pt x="5957" y="1164"/>
                </a:cubicBezTo>
                <a:cubicBezTo>
                  <a:pt x="5908" y="1233"/>
                  <a:pt x="5859" y="1243"/>
                  <a:pt x="5811" y="1194"/>
                </a:cubicBezTo>
                <a:cubicBezTo>
                  <a:pt x="5807" y="1220"/>
                  <a:pt x="5804" y="1237"/>
                  <a:pt x="5801" y="1257"/>
                </a:cubicBezTo>
                <a:cubicBezTo>
                  <a:pt x="5794" y="1260"/>
                  <a:pt x="5788" y="1262"/>
                  <a:pt x="5780" y="1266"/>
                </a:cubicBezTo>
                <a:cubicBezTo>
                  <a:pt x="5766" y="1207"/>
                  <a:pt x="5754" y="1133"/>
                  <a:pt x="5731" y="1091"/>
                </a:cubicBezTo>
                <a:cubicBezTo>
                  <a:pt x="5720" y="1094"/>
                  <a:pt x="5704" y="1159"/>
                  <a:pt x="5687" y="1137"/>
                </a:cubicBezTo>
                <a:cubicBezTo>
                  <a:pt x="5676" y="1208"/>
                  <a:pt x="5658" y="1201"/>
                  <a:pt x="5647" y="1267"/>
                </a:cubicBezTo>
                <a:cubicBezTo>
                  <a:pt x="5639" y="1270"/>
                  <a:pt x="5631" y="1274"/>
                  <a:pt x="5622" y="1277"/>
                </a:cubicBezTo>
                <a:cubicBezTo>
                  <a:pt x="5616" y="1320"/>
                  <a:pt x="5617" y="1379"/>
                  <a:pt x="5608" y="1420"/>
                </a:cubicBezTo>
                <a:cubicBezTo>
                  <a:pt x="5588" y="1428"/>
                  <a:pt x="5568" y="1437"/>
                  <a:pt x="5546" y="1446"/>
                </a:cubicBezTo>
                <a:cubicBezTo>
                  <a:pt x="5543" y="1429"/>
                  <a:pt x="5538" y="1419"/>
                  <a:pt x="5538" y="1385"/>
                </a:cubicBezTo>
                <a:cubicBezTo>
                  <a:pt x="5481" y="1286"/>
                  <a:pt x="5480" y="1272"/>
                  <a:pt x="5437" y="1416"/>
                </a:cubicBezTo>
                <a:cubicBezTo>
                  <a:pt x="5418" y="1360"/>
                  <a:pt x="5398" y="1369"/>
                  <a:pt x="5377" y="1384"/>
                </a:cubicBezTo>
                <a:cubicBezTo>
                  <a:pt x="5374" y="1368"/>
                  <a:pt x="5371" y="1353"/>
                  <a:pt x="5368" y="1339"/>
                </a:cubicBezTo>
                <a:cubicBezTo>
                  <a:pt x="5325" y="1290"/>
                  <a:pt x="5263" y="1181"/>
                  <a:pt x="5222" y="1365"/>
                </a:cubicBezTo>
                <a:cubicBezTo>
                  <a:pt x="5189" y="1439"/>
                  <a:pt x="5150" y="1236"/>
                  <a:pt x="5114" y="1330"/>
                </a:cubicBezTo>
                <a:cubicBezTo>
                  <a:pt x="5101" y="1517"/>
                  <a:pt x="5080" y="1580"/>
                  <a:pt x="5051" y="1520"/>
                </a:cubicBezTo>
                <a:cubicBezTo>
                  <a:pt x="5034" y="1600"/>
                  <a:pt x="5021" y="1715"/>
                  <a:pt x="5011" y="1866"/>
                </a:cubicBezTo>
                <a:cubicBezTo>
                  <a:pt x="4999" y="1900"/>
                  <a:pt x="4990" y="1832"/>
                  <a:pt x="4978" y="1830"/>
                </a:cubicBezTo>
                <a:cubicBezTo>
                  <a:pt x="4962" y="1573"/>
                  <a:pt x="4888" y="1727"/>
                  <a:pt x="4862" y="1738"/>
                </a:cubicBezTo>
                <a:cubicBezTo>
                  <a:pt x="4852" y="1763"/>
                  <a:pt x="4855" y="1826"/>
                  <a:pt x="4844" y="1856"/>
                </a:cubicBezTo>
                <a:cubicBezTo>
                  <a:pt x="4821" y="1911"/>
                  <a:pt x="4798" y="1918"/>
                  <a:pt x="4774" y="1876"/>
                </a:cubicBezTo>
                <a:cubicBezTo>
                  <a:pt x="4770" y="1872"/>
                  <a:pt x="4773" y="1893"/>
                  <a:pt x="4772" y="1908"/>
                </a:cubicBezTo>
                <a:cubicBezTo>
                  <a:pt x="4763" y="1954"/>
                  <a:pt x="4757" y="1891"/>
                  <a:pt x="4749" y="1900"/>
                </a:cubicBezTo>
                <a:cubicBezTo>
                  <a:pt x="4743" y="1856"/>
                  <a:pt x="4626" y="1580"/>
                  <a:pt x="4631" y="1929"/>
                </a:cubicBezTo>
                <a:cubicBezTo>
                  <a:pt x="4597" y="1895"/>
                  <a:pt x="4419" y="1734"/>
                  <a:pt x="4417" y="2226"/>
                </a:cubicBezTo>
                <a:cubicBezTo>
                  <a:pt x="4406" y="2266"/>
                  <a:pt x="4406" y="2266"/>
                  <a:pt x="4395" y="2400"/>
                </a:cubicBezTo>
                <a:cubicBezTo>
                  <a:pt x="4363" y="2507"/>
                  <a:pt x="4333" y="2619"/>
                  <a:pt x="4302" y="2738"/>
                </a:cubicBezTo>
                <a:cubicBezTo>
                  <a:pt x="4306" y="2833"/>
                  <a:pt x="4302" y="2920"/>
                  <a:pt x="4287" y="2988"/>
                </a:cubicBezTo>
                <a:cubicBezTo>
                  <a:pt x="4283" y="2990"/>
                  <a:pt x="4279" y="2992"/>
                  <a:pt x="4275" y="2994"/>
                </a:cubicBezTo>
                <a:cubicBezTo>
                  <a:pt x="4271" y="3027"/>
                  <a:pt x="4266" y="3061"/>
                  <a:pt x="4264" y="3078"/>
                </a:cubicBezTo>
                <a:cubicBezTo>
                  <a:pt x="4252" y="3084"/>
                  <a:pt x="4246" y="3092"/>
                  <a:pt x="4243" y="3111"/>
                </a:cubicBezTo>
                <a:cubicBezTo>
                  <a:pt x="4226" y="3033"/>
                  <a:pt x="4210" y="2956"/>
                  <a:pt x="4196" y="2892"/>
                </a:cubicBezTo>
                <a:cubicBezTo>
                  <a:pt x="4185" y="2894"/>
                  <a:pt x="4179" y="2895"/>
                  <a:pt x="4173" y="2895"/>
                </a:cubicBezTo>
                <a:cubicBezTo>
                  <a:pt x="4170" y="2876"/>
                  <a:pt x="4164" y="2865"/>
                  <a:pt x="4165" y="2832"/>
                </a:cubicBezTo>
                <a:cubicBezTo>
                  <a:pt x="4136" y="2762"/>
                  <a:pt x="4111" y="2823"/>
                  <a:pt x="4091" y="3014"/>
                </a:cubicBezTo>
                <a:cubicBezTo>
                  <a:pt x="4080" y="3020"/>
                  <a:pt x="4070" y="3037"/>
                  <a:pt x="4060" y="3001"/>
                </a:cubicBezTo>
                <a:cubicBezTo>
                  <a:pt x="4050" y="3021"/>
                  <a:pt x="4040" y="3046"/>
                  <a:pt x="4030" y="3076"/>
                </a:cubicBezTo>
                <a:cubicBezTo>
                  <a:pt x="4015" y="3048"/>
                  <a:pt x="4000" y="3013"/>
                  <a:pt x="3985" y="2970"/>
                </a:cubicBezTo>
                <a:cubicBezTo>
                  <a:pt x="3979" y="2992"/>
                  <a:pt x="3973" y="3011"/>
                  <a:pt x="3966" y="3033"/>
                </a:cubicBezTo>
                <a:cubicBezTo>
                  <a:pt x="3950" y="2994"/>
                  <a:pt x="3870" y="3071"/>
                  <a:pt x="3859" y="3112"/>
                </a:cubicBezTo>
                <a:cubicBezTo>
                  <a:pt x="3814" y="3073"/>
                  <a:pt x="3770" y="2983"/>
                  <a:pt x="3725" y="3034"/>
                </a:cubicBezTo>
                <a:cubicBezTo>
                  <a:pt x="3696" y="2886"/>
                  <a:pt x="3663" y="2778"/>
                  <a:pt x="3627" y="2681"/>
                </a:cubicBezTo>
                <a:cubicBezTo>
                  <a:pt x="3613" y="2716"/>
                  <a:pt x="3598" y="2658"/>
                  <a:pt x="3582" y="2675"/>
                </a:cubicBezTo>
                <a:cubicBezTo>
                  <a:pt x="3573" y="2599"/>
                  <a:pt x="3573" y="2599"/>
                  <a:pt x="3555" y="2549"/>
                </a:cubicBezTo>
                <a:cubicBezTo>
                  <a:pt x="3538" y="2556"/>
                  <a:pt x="3521" y="2541"/>
                  <a:pt x="3505" y="2511"/>
                </a:cubicBezTo>
                <a:cubicBezTo>
                  <a:pt x="3491" y="2557"/>
                  <a:pt x="3470" y="2733"/>
                  <a:pt x="3459" y="2754"/>
                </a:cubicBezTo>
                <a:cubicBezTo>
                  <a:pt x="3409" y="2765"/>
                  <a:pt x="3361" y="2350"/>
                  <a:pt x="3308" y="2603"/>
                </a:cubicBezTo>
                <a:cubicBezTo>
                  <a:pt x="3307" y="2627"/>
                  <a:pt x="3307" y="2649"/>
                  <a:pt x="3307" y="2665"/>
                </a:cubicBezTo>
                <a:cubicBezTo>
                  <a:pt x="3298" y="2734"/>
                  <a:pt x="3281" y="2690"/>
                  <a:pt x="3275" y="2745"/>
                </a:cubicBezTo>
                <a:cubicBezTo>
                  <a:pt x="3265" y="2764"/>
                  <a:pt x="3260" y="2719"/>
                  <a:pt x="3254" y="2725"/>
                </a:cubicBezTo>
                <a:cubicBezTo>
                  <a:pt x="3249" y="2649"/>
                  <a:pt x="3239" y="2598"/>
                  <a:pt x="3227" y="2549"/>
                </a:cubicBezTo>
                <a:cubicBezTo>
                  <a:pt x="3219" y="2552"/>
                  <a:pt x="3211" y="2556"/>
                  <a:pt x="3200" y="2560"/>
                </a:cubicBezTo>
                <a:cubicBezTo>
                  <a:pt x="3199" y="2575"/>
                  <a:pt x="3196" y="2598"/>
                  <a:pt x="3195" y="2613"/>
                </a:cubicBezTo>
                <a:cubicBezTo>
                  <a:pt x="3099" y="2718"/>
                  <a:pt x="3012" y="2646"/>
                  <a:pt x="2921" y="2933"/>
                </a:cubicBezTo>
                <a:cubicBezTo>
                  <a:pt x="2895" y="2892"/>
                  <a:pt x="2870" y="2875"/>
                  <a:pt x="2844" y="2880"/>
                </a:cubicBezTo>
                <a:cubicBezTo>
                  <a:pt x="2812" y="2746"/>
                  <a:pt x="2782" y="2753"/>
                  <a:pt x="2751" y="2609"/>
                </a:cubicBezTo>
                <a:cubicBezTo>
                  <a:pt x="2705" y="2629"/>
                  <a:pt x="2707" y="2463"/>
                  <a:pt x="2645" y="2738"/>
                </a:cubicBezTo>
                <a:cubicBezTo>
                  <a:pt x="2632" y="2740"/>
                  <a:pt x="2618" y="2744"/>
                  <a:pt x="2610" y="2815"/>
                </a:cubicBezTo>
                <a:cubicBezTo>
                  <a:pt x="2597" y="2777"/>
                  <a:pt x="2583" y="2773"/>
                  <a:pt x="2574" y="2712"/>
                </a:cubicBezTo>
                <a:cubicBezTo>
                  <a:pt x="2556" y="2720"/>
                  <a:pt x="2460" y="2684"/>
                  <a:pt x="2460" y="2443"/>
                </a:cubicBezTo>
                <a:cubicBezTo>
                  <a:pt x="2449" y="2366"/>
                  <a:pt x="2430" y="2346"/>
                  <a:pt x="2420" y="2279"/>
                </a:cubicBezTo>
                <a:cubicBezTo>
                  <a:pt x="2400" y="2273"/>
                  <a:pt x="2384" y="2213"/>
                  <a:pt x="2366" y="2244"/>
                </a:cubicBezTo>
                <a:cubicBezTo>
                  <a:pt x="2358" y="2162"/>
                  <a:pt x="2347" y="2120"/>
                  <a:pt x="2334" y="2117"/>
                </a:cubicBezTo>
                <a:cubicBezTo>
                  <a:pt x="2313" y="2143"/>
                  <a:pt x="2294" y="2107"/>
                  <a:pt x="2270" y="2075"/>
                </a:cubicBezTo>
                <a:cubicBezTo>
                  <a:pt x="2266" y="2060"/>
                  <a:pt x="2260" y="2028"/>
                  <a:pt x="2255" y="1975"/>
                </a:cubicBezTo>
                <a:cubicBezTo>
                  <a:pt x="2243" y="2023"/>
                  <a:pt x="2229" y="2022"/>
                  <a:pt x="2216" y="2027"/>
                </a:cubicBezTo>
                <a:cubicBezTo>
                  <a:pt x="2212" y="2050"/>
                  <a:pt x="2210" y="2067"/>
                  <a:pt x="2207" y="2086"/>
                </a:cubicBezTo>
                <a:cubicBezTo>
                  <a:pt x="2198" y="2089"/>
                  <a:pt x="2190" y="2093"/>
                  <a:pt x="2182" y="2096"/>
                </a:cubicBezTo>
                <a:cubicBezTo>
                  <a:pt x="2167" y="2063"/>
                  <a:pt x="2162" y="1981"/>
                  <a:pt x="2155" y="1919"/>
                </a:cubicBezTo>
                <a:cubicBezTo>
                  <a:pt x="2124" y="1895"/>
                  <a:pt x="2059" y="1735"/>
                  <a:pt x="2033" y="1770"/>
                </a:cubicBezTo>
                <a:cubicBezTo>
                  <a:pt x="2019" y="1716"/>
                  <a:pt x="2002" y="1704"/>
                  <a:pt x="1987" y="1679"/>
                </a:cubicBezTo>
                <a:cubicBezTo>
                  <a:pt x="1977" y="1686"/>
                  <a:pt x="1968" y="1690"/>
                  <a:pt x="1959" y="1691"/>
                </a:cubicBezTo>
                <a:cubicBezTo>
                  <a:pt x="1956" y="1675"/>
                  <a:pt x="1953" y="1655"/>
                  <a:pt x="1949" y="1631"/>
                </a:cubicBezTo>
                <a:cubicBezTo>
                  <a:pt x="1933" y="1692"/>
                  <a:pt x="1913" y="1661"/>
                  <a:pt x="1899" y="1721"/>
                </a:cubicBezTo>
                <a:cubicBezTo>
                  <a:pt x="1875" y="1636"/>
                  <a:pt x="1851" y="1562"/>
                  <a:pt x="1826" y="1499"/>
                </a:cubicBezTo>
                <a:cubicBezTo>
                  <a:pt x="1817" y="1502"/>
                  <a:pt x="1808" y="1506"/>
                  <a:pt x="1799" y="1510"/>
                </a:cubicBezTo>
                <a:cubicBezTo>
                  <a:pt x="1785" y="1485"/>
                  <a:pt x="1777" y="1425"/>
                  <a:pt x="1767" y="1382"/>
                </a:cubicBezTo>
                <a:cubicBezTo>
                  <a:pt x="1758" y="1386"/>
                  <a:pt x="1749" y="1389"/>
                  <a:pt x="1741" y="1393"/>
                </a:cubicBezTo>
                <a:cubicBezTo>
                  <a:pt x="1727" y="1497"/>
                  <a:pt x="1613" y="1389"/>
                  <a:pt x="1602" y="1257"/>
                </a:cubicBezTo>
                <a:cubicBezTo>
                  <a:pt x="1573" y="1268"/>
                  <a:pt x="1577" y="1247"/>
                  <a:pt x="1555" y="1393"/>
                </a:cubicBezTo>
                <a:cubicBezTo>
                  <a:pt x="1539" y="1355"/>
                  <a:pt x="1523" y="1376"/>
                  <a:pt x="1506" y="1380"/>
                </a:cubicBezTo>
                <a:cubicBezTo>
                  <a:pt x="1487" y="1480"/>
                  <a:pt x="1467" y="1515"/>
                  <a:pt x="1445" y="1484"/>
                </a:cubicBezTo>
                <a:cubicBezTo>
                  <a:pt x="1423" y="1580"/>
                  <a:pt x="1399" y="1601"/>
                  <a:pt x="1374" y="1547"/>
                </a:cubicBezTo>
                <a:cubicBezTo>
                  <a:pt x="1368" y="1671"/>
                  <a:pt x="1359" y="1775"/>
                  <a:pt x="1347" y="1857"/>
                </a:cubicBezTo>
                <a:cubicBezTo>
                  <a:pt x="1338" y="1866"/>
                  <a:pt x="1330" y="1884"/>
                  <a:pt x="1324" y="1906"/>
                </a:cubicBezTo>
                <a:cubicBezTo>
                  <a:pt x="1312" y="1899"/>
                  <a:pt x="1304" y="1848"/>
                  <a:pt x="1291" y="1864"/>
                </a:cubicBezTo>
                <a:cubicBezTo>
                  <a:pt x="1291" y="1775"/>
                  <a:pt x="1272" y="1799"/>
                  <a:pt x="1267" y="1741"/>
                </a:cubicBezTo>
                <a:cubicBezTo>
                  <a:pt x="1256" y="1729"/>
                  <a:pt x="1248" y="1738"/>
                  <a:pt x="1242" y="1777"/>
                </a:cubicBezTo>
                <a:cubicBezTo>
                  <a:pt x="1224" y="1731"/>
                  <a:pt x="1223" y="1628"/>
                  <a:pt x="1211" y="1562"/>
                </a:cubicBezTo>
                <a:cubicBezTo>
                  <a:pt x="1203" y="1566"/>
                  <a:pt x="1194" y="1570"/>
                  <a:pt x="1184" y="1574"/>
                </a:cubicBezTo>
                <a:cubicBezTo>
                  <a:pt x="1146" y="1318"/>
                  <a:pt x="1121" y="1371"/>
                  <a:pt x="1083" y="1198"/>
                </a:cubicBezTo>
                <a:cubicBezTo>
                  <a:pt x="1073" y="1202"/>
                  <a:pt x="1063" y="1207"/>
                  <a:pt x="1052" y="1211"/>
                </a:cubicBezTo>
                <a:cubicBezTo>
                  <a:pt x="1050" y="1228"/>
                  <a:pt x="1047" y="1246"/>
                  <a:pt x="1043" y="1271"/>
                </a:cubicBezTo>
                <a:cubicBezTo>
                  <a:pt x="1017" y="1240"/>
                  <a:pt x="988" y="1267"/>
                  <a:pt x="963" y="1307"/>
                </a:cubicBezTo>
                <a:cubicBezTo>
                  <a:pt x="946" y="1193"/>
                  <a:pt x="922" y="1132"/>
                  <a:pt x="901" y="1053"/>
                </a:cubicBezTo>
                <a:cubicBezTo>
                  <a:pt x="883" y="1073"/>
                  <a:pt x="864" y="1011"/>
                  <a:pt x="842" y="1060"/>
                </a:cubicBezTo>
                <a:cubicBezTo>
                  <a:pt x="842" y="1060"/>
                  <a:pt x="843" y="1074"/>
                  <a:pt x="843" y="1088"/>
                </a:cubicBezTo>
                <a:cubicBezTo>
                  <a:pt x="833" y="1147"/>
                  <a:pt x="822" y="1080"/>
                  <a:pt x="809" y="1087"/>
                </a:cubicBezTo>
                <a:cubicBezTo>
                  <a:pt x="792" y="938"/>
                  <a:pt x="775" y="899"/>
                  <a:pt x="758" y="973"/>
                </a:cubicBezTo>
                <a:cubicBezTo>
                  <a:pt x="711" y="748"/>
                  <a:pt x="607" y="902"/>
                  <a:pt x="574" y="633"/>
                </a:cubicBezTo>
                <a:cubicBezTo>
                  <a:pt x="563" y="638"/>
                  <a:pt x="553" y="642"/>
                  <a:pt x="542" y="647"/>
                </a:cubicBezTo>
                <a:cubicBezTo>
                  <a:pt x="541" y="662"/>
                  <a:pt x="541" y="679"/>
                  <a:pt x="540" y="700"/>
                </a:cubicBezTo>
                <a:cubicBezTo>
                  <a:pt x="526" y="705"/>
                  <a:pt x="512" y="711"/>
                  <a:pt x="497" y="718"/>
                </a:cubicBezTo>
                <a:cubicBezTo>
                  <a:pt x="436" y="378"/>
                  <a:pt x="361" y="231"/>
                  <a:pt x="294" y="28"/>
                </a:cubicBezTo>
                <a:cubicBezTo>
                  <a:pt x="282" y="27"/>
                  <a:pt x="269" y="55"/>
                  <a:pt x="259" y="9"/>
                </a:cubicBezTo>
                <a:cubicBezTo>
                  <a:pt x="256" y="25"/>
                  <a:pt x="254" y="35"/>
                  <a:pt x="253" y="45"/>
                </a:cubicBezTo>
                <a:cubicBezTo>
                  <a:pt x="242" y="43"/>
                  <a:pt x="234" y="-13"/>
                  <a:pt x="221" y="4"/>
                </a:cubicBezTo>
                <a:cubicBezTo>
                  <a:pt x="216" y="41"/>
                  <a:pt x="210" y="86"/>
                  <a:pt x="204" y="131"/>
                </a:cubicBezTo>
                <a:cubicBezTo>
                  <a:pt x="189" y="167"/>
                  <a:pt x="173" y="55"/>
                  <a:pt x="160" y="147"/>
                </a:cubicBezTo>
                <a:cubicBezTo>
                  <a:pt x="152" y="103"/>
                  <a:pt x="142" y="122"/>
                  <a:pt x="131" y="124"/>
                </a:cubicBezTo>
                <a:cubicBezTo>
                  <a:pt x="124" y="84"/>
                  <a:pt x="113" y="62"/>
                  <a:pt x="110" y="0"/>
                </a:cubicBezTo>
                <a:cubicBezTo>
                  <a:pt x="100" y="13"/>
                  <a:pt x="104" y="76"/>
                  <a:pt x="93" y="112"/>
                </a:cubicBezTo>
                <a:cubicBezTo>
                  <a:pt x="70" y="119"/>
                  <a:pt x="47" y="138"/>
                  <a:pt x="24" y="170"/>
                </a:cubicBezTo>
                <a:cubicBezTo>
                  <a:pt x="19" y="205"/>
                  <a:pt x="12" y="233"/>
                  <a:pt x="11" y="289"/>
                </a:cubicBezTo>
                <a:cubicBezTo>
                  <a:pt x="1" y="282"/>
                  <a:pt x="8" y="308"/>
                  <a:pt x="0" y="264"/>
                </a:cubicBezTo>
                <a:lnTo>
                  <a:pt x="0" y="21587"/>
                </a:lnTo>
                <a:lnTo>
                  <a:pt x="21597" y="21587"/>
                </a:lnTo>
                <a:cubicBezTo>
                  <a:pt x="21597" y="21587"/>
                  <a:pt x="21600" y="367"/>
                  <a:pt x="21600" y="367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6034" y="2172143"/>
            <a:ext cx="10363200" cy="2356727"/>
          </a:xfrm>
          <a:prstGeom prst="rect">
            <a:avLst/>
          </a:prstGeom>
        </p:spPr>
        <p:txBody>
          <a:bodyPr anchor="b"/>
          <a:lstStyle>
            <a:lvl1pPr>
              <a:lnSpc>
                <a:spcPts val="6660"/>
              </a:lnSpc>
              <a:defRPr sz="73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6034" y="4694621"/>
            <a:ext cx="10363200" cy="63938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000" b="1" i="0">
                <a:solidFill>
                  <a:srgbClr val="FFFFFF"/>
                </a:solidFill>
                <a:latin typeface="Roboto Slab Bold"/>
                <a:cs typeface="Roboto Slab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grpSp>
        <p:nvGrpSpPr>
          <p:cNvPr id="11" name="Grupper 10"/>
          <p:cNvGrpSpPr>
            <a:grpSpLocks noChangeAspect="1"/>
          </p:cNvGrpSpPr>
          <p:nvPr userDrawn="1"/>
        </p:nvGrpSpPr>
        <p:grpSpPr>
          <a:xfrm>
            <a:off x="516034" y="1786"/>
            <a:ext cx="1512393" cy="1094200"/>
            <a:chOff x="515900" y="1786"/>
            <a:chExt cx="1331322" cy="963448"/>
          </a:xfrm>
        </p:grpSpPr>
        <p:sp>
          <p:nvSpPr>
            <p:cNvPr id="9" name="Rektangel 8"/>
            <p:cNvSpPr/>
            <p:nvPr userDrawn="1"/>
          </p:nvSpPr>
          <p:spPr>
            <a:xfrm>
              <a:off x="515900" y="1786"/>
              <a:ext cx="1331322" cy="9634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0" name="Billede 9" descr="pic6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95" y="242594"/>
              <a:ext cx="966216" cy="551688"/>
            </a:xfrm>
            <a:prstGeom prst="rect">
              <a:avLst/>
            </a:prstGeom>
          </p:spPr>
        </p:pic>
      </p:grpSp>
      <p:sp>
        <p:nvSpPr>
          <p:cNvPr id="14" name="Tekstfelt 13"/>
          <p:cNvSpPr txBox="1"/>
          <p:nvPr userDrawn="1"/>
        </p:nvSpPr>
        <p:spPr>
          <a:xfrm>
            <a:off x="8927441" y="6176524"/>
            <a:ext cx="300501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8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778" y="5965935"/>
            <a:ext cx="609759" cy="571500"/>
          </a:xfrm>
          <a:prstGeom prst="rect">
            <a:avLst/>
          </a:prstGeom>
        </p:spPr>
      </p:pic>
      <p:sp>
        <p:nvSpPr>
          <p:cNvPr id="18" name="Pladsholder til tekst 17"/>
          <p:cNvSpPr>
            <a:spLocks noGrp="1"/>
          </p:cNvSpPr>
          <p:nvPr>
            <p:ph type="body" sz="quarter" idx="10"/>
          </p:nvPr>
        </p:nvSpPr>
        <p:spPr>
          <a:xfrm>
            <a:off x="516072" y="6082310"/>
            <a:ext cx="6422625" cy="444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a-DK" sz="1800" b="1" i="0" kern="1200" dirty="0" smtClean="0">
                <a:solidFill>
                  <a:schemeClr val="tx1"/>
                </a:solidFill>
                <a:latin typeface="Roboto Slab Bold"/>
                <a:ea typeface="+mn-ea"/>
                <a:cs typeface="Roboto Slab Bold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573972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4" y="457202"/>
            <a:ext cx="7811559" cy="87186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5534" y="1435395"/>
            <a:ext cx="11445508" cy="4370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251" y="240808"/>
            <a:ext cx="964957" cy="551688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2" name="Pladsholder til diasnummer 5">
            <a:extLst>
              <a:ext uri="{FF2B5EF4-FFF2-40B4-BE49-F238E27FC236}">
                <a16:creationId xmlns:a16="http://schemas.microsoft.com/office/drawing/2014/main" id="{06E6837E-FA67-4C15-B92A-CFC15BAB0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197E2C58-3A63-41E0-9BC7-B916F9EFC3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5" name="Pladsholder til indhold 13">
            <a:extLst>
              <a:ext uri="{FF2B5EF4-FFF2-40B4-BE49-F238E27FC236}">
                <a16:creationId xmlns:a16="http://schemas.microsoft.com/office/drawing/2014/main" id="{37507292-6D03-42FE-A1D7-659A5FD6EF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</p:spTree>
    <p:extLst>
      <p:ext uri="{BB962C8B-B14F-4D97-AF65-F5344CB8AC3E}">
        <p14:creationId xmlns:p14="http://schemas.microsoft.com/office/powerpoint/2010/main" val="6053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3" y="457202"/>
            <a:ext cx="9115088" cy="63762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5534" y="1280021"/>
            <a:ext cx="11445508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6" name="Billede 5" descr="pic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2" name="Pladsholder til diasnummer 5">
            <a:extLst>
              <a:ext uri="{FF2B5EF4-FFF2-40B4-BE49-F238E27FC236}">
                <a16:creationId xmlns:a16="http://schemas.microsoft.com/office/drawing/2014/main" id="{06E6837E-FA67-4C15-B92A-CFC15BAB0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197E2C58-3A63-41E0-9BC7-B916F9EFC3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3615590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3" y="457202"/>
            <a:ext cx="9115088" cy="63762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358869" y="6457840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>
                <a:solidFill>
                  <a:schemeClr val="tx2"/>
                </a:solidFill>
              </a:rPr>
              <a:t>Digitale svigt  </a:t>
            </a:r>
            <a:r>
              <a:rPr lang="da-DK"/>
              <a:t> 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Rektangel 11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3" name="Billede 12" descr="pic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14" name="Tekstfelt 13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i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0BFE8A-5EDB-5446-7A1A-266FC7F8FA23}"/>
              </a:ext>
            </a:extLst>
          </p:cNvPr>
          <p:cNvSpPr/>
          <p:nvPr userDrawn="1"/>
        </p:nvSpPr>
        <p:spPr>
          <a:xfrm rot="180000">
            <a:off x="-10122" y="-3260"/>
            <a:ext cx="12215661" cy="6862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5020 w 12197020"/>
              <a:gd name="connsiteY0" fmla="*/ 0 h 6858000"/>
              <a:gd name="connsiteX1" fmla="*/ 12197020 w 12197020"/>
              <a:gd name="connsiteY1" fmla="*/ 0 h 6858000"/>
              <a:gd name="connsiteX2" fmla="*/ 12197020 w 12197020"/>
              <a:gd name="connsiteY2" fmla="*/ 6858000 h 6858000"/>
              <a:gd name="connsiteX3" fmla="*/ 5020 w 12197020"/>
              <a:gd name="connsiteY3" fmla="*/ 6858000 h 6858000"/>
              <a:gd name="connsiteX4" fmla="*/ 0 w 12197020"/>
              <a:gd name="connsiteY4" fmla="*/ 307881 h 6858000"/>
              <a:gd name="connsiteX5" fmla="*/ 5020 w 12197020"/>
              <a:gd name="connsiteY5" fmla="*/ 0 h 6858000"/>
              <a:gd name="connsiteX0" fmla="*/ 904600 w 13096600"/>
              <a:gd name="connsiteY0" fmla="*/ 0 h 6858000"/>
              <a:gd name="connsiteX1" fmla="*/ 13096600 w 13096600"/>
              <a:gd name="connsiteY1" fmla="*/ 0 h 6858000"/>
              <a:gd name="connsiteX2" fmla="*/ 13096600 w 13096600"/>
              <a:gd name="connsiteY2" fmla="*/ 6858000 h 6858000"/>
              <a:gd name="connsiteX3" fmla="*/ 904600 w 13096600"/>
              <a:gd name="connsiteY3" fmla="*/ 6858000 h 6858000"/>
              <a:gd name="connsiteX4" fmla="*/ 899580 w 13096600"/>
              <a:gd name="connsiteY4" fmla="*/ 307881 h 6858000"/>
              <a:gd name="connsiteX5" fmla="*/ 899580 w 13096600"/>
              <a:gd name="connsiteY5" fmla="*/ 307881 h 6858000"/>
              <a:gd name="connsiteX6" fmla="*/ 904600 w 13096600"/>
              <a:gd name="connsiteY6" fmla="*/ 0 h 6858000"/>
              <a:gd name="connsiteX0" fmla="*/ 904600 w 13096600"/>
              <a:gd name="connsiteY0" fmla="*/ 3038 h 6861038"/>
              <a:gd name="connsiteX1" fmla="*/ 6923270 w 13096600"/>
              <a:gd name="connsiteY1" fmla="*/ 0 h 6861038"/>
              <a:gd name="connsiteX2" fmla="*/ 13096600 w 13096600"/>
              <a:gd name="connsiteY2" fmla="*/ 3038 h 6861038"/>
              <a:gd name="connsiteX3" fmla="*/ 13096600 w 13096600"/>
              <a:gd name="connsiteY3" fmla="*/ 6861038 h 6861038"/>
              <a:gd name="connsiteX4" fmla="*/ 904600 w 13096600"/>
              <a:gd name="connsiteY4" fmla="*/ 6861038 h 6861038"/>
              <a:gd name="connsiteX5" fmla="*/ 899580 w 13096600"/>
              <a:gd name="connsiteY5" fmla="*/ 310919 h 6861038"/>
              <a:gd name="connsiteX6" fmla="*/ 899580 w 13096600"/>
              <a:gd name="connsiteY6" fmla="*/ 310919 h 6861038"/>
              <a:gd name="connsiteX7" fmla="*/ 904600 w 13096600"/>
              <a:gd name="connsiteY7" fmla="*/ 3038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1228 h 6861347"/>
              <a:gd name="connsiteX1" fmla="*/ 6023690 w 12197020"/>
              <a:gd name="connsiteY1" fmla="*/ 309 h 6861347"/>
              <a:gd name="connsiteX2" fmla="*/ 12032502 w 12197020"/>
              <a:gd name="connsiteY2" fmla="*/ 0 h 6861347"/>
              <a:gd name="connsiteX3" fmla="*/ 12197020 w 12197020"/>
              <a:gd name="connsiteY3" fmla="*/ 3347 h 6861347"/>
              <a:gd name="connsiteX4" fmla="*/ 12197020 w 12197020"/>
              <a:gd name="connsiteY4" fmla="*/ 6861347 h 6861347"/>
              <a:gd name="connsiteX5" fmla="*/ 5020 w 12197020"/>
              <a:gd name="connsiteY5" fmla="*/ 6861347 h 6861347"/>
              <a:gd name="connsiteX6" fmla="*/ 0 w 12197020"/>
              <a:gd name="connsiteY6" fmla="*/ 311228 h 6861347"/>
              <a:gd name="connsiteX7" fmla="*/ 0 w 12197020"/>
              <a:gd name="connsiteY7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7020 w 12198399"/>
              <a:gd name="connsiteY3" fmla="*/ 3347 h 6861347"/>
              <a:gd name="connsiteX4" fmla="*/ 12198399 w 12198399"/>
              <a:gd name="connsiteY4" fmla="*/ 3265624 h 6861347"/>
              <a:gd name="connsiteX5" fmla="*/ 12197020 w 12198399"/>
              <a:gd name="connsiteY5" fmla="*/ 6861347 h 6861347"/>
              <a:gd name="connsiteX6" fmla="*/ 5020 w 12198399"/>
              <a:gd name="connsiteY6" fmla="*/ 6861347 h 6861347"/>
              <a:gd name="connsiteX7" fmla="*/ 0 w 12198399"/>
              <a:gd name="connsiteY7" fmla="*/ 311228 h 6861347"/>
              <a:gd name="connsiteX8" fmla="*/ 0 w 12198399"/>
              <a:gd name="connsiteY8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8399 w 12198399"/>
              <a:gd name="connsiteY3" fmla="*/ 3265624 h 6861347"/>
              <a:gd name="connsiteX4" fmla="*/ 12197020 w 12198399"/>
              <a:gd name="connsiteY4" fmla="*/ 6861347 h 6861347"/>
              <a:gd name="connsiteX5" fmla="*/ 5020 w 12198399"/>
              <a:gd name="connsiteY5" fmla="*/ 6861347 h 6861347"/>
              <a:gd name="connsiteX6" fmla="*/ 0 w 12198399"/>
              <a:gd name="connsiteY6" fmla="*/ 311228 h 6861347"/>
              <a:gd name="connsiteX7" fmla="*/ 0 w 12198399"/>
              <a:gd name="connsiteY7" fmla="*/ 311228 h 6861347"/>
              <a:gd name="connsiteX0" fmla="*/ 0 w 13100248"/>
              <a:gd name="connsiteY0" fmla="*/ 311228 h 6912889"/>
              <a:gd name="connsiteX1" fmla="*/ 6023690 w 13100248"/>
              <a:gd name="connsiteY1" fmla="*/ 309 h 6912889"/>
              <a:gd name="connsiteX2" fmla="*/ 12032502 w 13100248"/>
              <a:gd name="connsiteY2" fmla="*/ 0 h 6912889"/>
              <a:gd name="connsiteX3" fmla="*/ 12198399 w 13100248"/>
              <a:gd name="connsiteY3" fmla="*/ 3265624 h 6912889"/>
              <a:gd name="connsiteX4" fmla="*/ 12197527 w 13100248"/>
              <a:gd name="connsiteY4" fmla="*/ 6553107 h 6912889"/>
              <a:gd name="connsiteX5" fmla="*/ 12197020 w 13100248"/>
              <a:gd name="connsiteY5" fmla="*/ 6861347 h 6912889"/>
              <a:gd name="connsiteX6" fmla="*/ 5020 w 13100248"/>
              <a:gd name="connsiteY6" fmla="*/ 6861347 h 6912889"/>
              <a:gd name="connsiteX7" fmla="*/ 0 w 13100248"/>
              <a:gd name="connsiteY7" fmla="*/ 311228 h 6912889"/>
              <a:gd name="connsiteX8" fmla="*/ 0 w 13100248"/>
              <a:gd name="connsiteY8" fmla="*/ 311228 h 6912889"/>
              <a:gd name="connsiteX0" fmla="*/ 0 w 12636493"/>
              <a:gd name="connsiteY0" fmla="*/ 311228 h 6913047"/>
              <a:gd name="connsiteX1" fmla="*/ 6023690 w 12636493"/>
              <a:gd name="connsiteY1" fmla="*/ 309 h 6913047"/>
              <a:gd name="connsiteX2" fmla="*/ 12032502 w 12636493"/>
              <a:gd name="connsiteY2" fmla="*/ 0 h 6913047"/>
              <a:gd name="connsiteX3" fmla="*/ 12198399 w 12636493"/>
              <a:gd name="connsiteY3" fmla="*/ 3265624 h 6913047"/>
              <a:gd name="connsiteX4" fmla="*/ 12197527 w 12636493"/>
              <a:gd name="connsiteY4" fmla="*/ 6553107 h 6913047"/>
              <a:gd name="connsiteX5" fmla="*/ 12197020 w 12636493"/>
              <a:gd name="connsiteY5" fmla="*/ 6861347 h 6913047"/>
              <a:gd name="connsiteX6" fmla="*/ 6265722 w 12636493"/>
              <a:gd name="connsiteY6" fmla="*/ 6858733 h 6913047"/>
              <a:gd name="connsiteX7" fmla="*/ 5020 w 12636493"/>
              <a:gd name="connsiteY7" fmla="*/ 6861347 h 6913047"/>
              <a:gd name="connsiteX8" fmla="*/ 0 w 12636493"/>
              <a:gd name="connsiteY8" fmla="*/ 311228 h 6913047"/>
              <a:gd name="connsiteX9" fmla="*/ 0 w 12636493"/>
              <a:gd name="connsiteY9" fmla="*/ 311228 h 691304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210495"/>
              <a:gd name="connsiteY0" fmla="*/ 311228 h 6911477"/>
              <a:gd name="connsiteX1" fmla="*/ 6023690 w 12210495"/>
              <a:gd name="connsiteY1" fmla="*/ 309 h 6911477"/>
              <a:gd name="connsiteX2" fmla="*/ 12032502 w 12210495"/>
              <a:gd name="connsiteY2" fmla="*/ 0 h 6911477"/>
              <a:gd name="connsiteX3" fmla="*/ 12198399 w 12210495"/>
              <a:gd name="connsiteY3" fmla="*/ 3265624 h 6911477"/>
              <a:gd name="connsiteX4" fmla="*/ 12197527 w 12210495"/>
              <a:gd name="connsiteY4" fmla="*/ 6553107 h 6911477"/>
              <a:gd name="connsiteX5" fmla="*/ 6265722 w 12210495"/>
              <a:gd name="connsiteY5" fmla="*/ 6858733 h 6911477"/>
              <a:gd name="connsiteX6" fmla="*/ 5020 w 12210495"/>
              <a:gd name="connsiteY6" fmla="*/ 6861347 h 6911477"/>
              <a:gd name="connsiteX7" fmla="*/ 0 w 12210495"/>
              <a:gd name="connsiteY7" fmla="*/ 311228 h 6911477"/>
              <a:gd name="connsiteX8" fmla="*/ 0 w 12210495"/>
              <a:gd name="connsiteY8" fmla="*/ 311228 h 6911477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643392"/>
              <a:gd name="connsiteY0" fmla="*/ 311228 h 6930192"/>
              <a:gd name="connsiteX1" fmla="*/ 6023690 w 12643392"/>
              <a:gd name="connsiteY1" fmla="*/ 309 h 6930192"/>
              <a:gd name="connsiteX2" fmla="*/ 12032502 w 12643392"/>
              <a:gd name="connsiteY2" fmla="*/ 0 h 6930192"/>
              <a:gd name="connsiteX3" fmla="*/ 12198399 w 12643392"/>
              <a:gd name="connsiteY3" fmla="*/ 3265624 h 6930192"/>
              <a:gd name="connsiteX4" fmla="*/ 12197527 w 12643392"/>
              <a:gd name="connsiteY4" fmla="*/ 6553107 h 6930192"/>
              <a:gd name="connsiteX5" fmla="*/ 6265722 w 12643392"/>
              <a:gd name="connsiteY5" fmla="*/ 6858733 h 6930192"/>
              <a:gd name="connsiteX6" fmla="*/ 5020 w 12643392"/>
              <a:gd name="connsiteY6" fmla="*/ 6861347 h 6930192"/>
              <a:gd name="connsiteX7" fmla="*/ 0 w 12643392"/>
              <a:gd name="connsiteY7" fmla="*/ 311228 h 6930192"/>
              <a:gd name="connsiteX8" fmla="*/ 0 w 12643392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461926 w 12672421"/>
              <a:gd name="connsiteY0" fmla="*/ 311228 h 6861347"/>
              <a:gd name="connsiteX1" fmla="*/ 6485616 w 12672421"/>
              <a:gd name="connsiteY1" fmla="*/ 309 h 6861347"/>
              <a:gd name="connsiteX2" fmla="*/ 12494428 w 12672421"/>
              <a:gd name="connsiteY2" fmla="*/ 0 h 6861347"/>
              <a:gd name="connsiteX3" fmla="*/ 12660325 w 12672421"/>
              <a:gd name="connsiteY3" fmla="*/ 3265624 h 6861347"/>
              <a:gd name="connsiteX4" fmla="*/ 12659453 w 12672421"/>
              <a:gd name="connsiteY4" fmla="*/ 6553107 h 6861347"/>
              <a:gd name="connsiteX5" fmla="*/ 6727648 w 12672421"/>
              <a:gd name="connsiteY5" fmla="*/ 6858733 h 6861347"/>
              <a:gd name="connsiteX6" fmla="*/ 466946 w 12672421"/>
              <a:gd name="connsiteY6" fmla="*/ 6861347 h 6861347"/>
              <a:gd name="connsiteX7" fmla="*/ 456854 w 12672421"/>
              <a:gd name="connsiteY7" fmla="*/ 3482213 h 6861347"/>
              <a:gd name="connsiteX8" fmla="*/ 461926 w 12672421"/>
              <a:gd name="connsiteY8" fmla="*/ 311228 h 6861347"/>
              <a:gd name="connsiteX9" fmla="*/ 461926 w 12672421"/>
              <a:gd name="connsiteY9" fmla="*/ 311228 h 6861347"/>
              <a:gd name="connsiteX0" fmla="*/ 461926 w 12672421"/>
              <a:gd name="connsiteY0" fmla="*/ 311228 h 6862155"/>
              <a:gd name="connsiteX1" fmla="*/ 6485616 w 12672421"/>
              <a:gd name="connsiteY1" fmla="*/ 309 h 6862155"/>
              <a:gd name="connsiteX2" fmla="*/ 12494428 w 12672421"/>
              <a:gd name="connsiteY2" fmla="*/ 0 h 6862155"/>
              <a:gd name="connsiteX3" fmla="*/ 12660325 w 12672421"/>
              <a:gd name="connsiteY3" fmla="*/ 3265624 h 6862155"/>
              <a:gd name="connsiteX4" fmla="*/ 12659453 w 12672421"/>
              <a:gd name="connsiteY4" fmla="*/ 6553107 h 6862155"/>
              <a:gd name="connsiteX5" fmla="*/ 6727648 w 12672421"/>
              <a:gd name="connsiteY5" fmla="*/ 6858733 h 6862155"/>
              <a:gd name="connsiteX6" fmla="*/ 633989 w 12672421"/>
              <a:gd name="connsiteY6" fmla="*/ 6862155 h 6862155"/>
              <a:gd name="connsiteX7" fmla="*/ 466946 w 12672421"/>
              <a:gd name="connsiteY7" fmla="*/ 6861347 h 6862155"/>
              <a:gd name="connsiteX8" fmla="*/ 456854 w 12672421"/>
              <a:gd name="connsiteY8" fmla="*/ 3482213 h 6862155"/>
              <a:gd name="connsiteX9" fmla="*/ 461926 w 12672421"/>
              <a:gd name="connsiteY9" fmla="*/ 311228 h 6862155"/>
              <a:gd name="connsiteX10" fmla="*/ 461926 w 12672421"/>
              <a:gd name="connsiteY10" fmla="*/ 311228 h 6862155"/>
              <a:gd name="connsiteX0" fmla="*/ 5166 w 12215661"/>
              <a:gd name="connsiteY0" fmla="*/ 311228 h 6862155"/>
              <a:gd name="connsiteX1" fmla="*/ 6028856 w 12215661"/>
              <a:gd name="connsiteY1" fmla="*/ 309 h 6862155"/>
              <a:gd name="connsiteX2" fmla="*/ 12037668 w 12215661"/>
              <a:gd name="connsiteY2" fmla="*/ 0 h 6862155"/>
              <a:gd name="connsiteX3" fmla="*/ 12203565 w 12215661"/>
              <a:gd name="connsiteY3" fmla="*/ 3265624 h 6862155"/>
              <a:gd name="connsiteX4" fmla="*/ 12202693 w 12215661"/>
              <a:gd name="connsiteY4" fmla="*/ 6553107 h 6862155"/>
              <a:gd name="connsiteX5" fmla="*/ 6270888 w 12215661"/>
              <a:gd name="connsiteY5" fmla="*/ 6858733 h 6862155"/>
              <a:gd name="connsiteX6" fmla="*/ 177229 w 12215661"/>
              <a:gd name="connsiteY6" fmla="*/ 6862155 h 6862155"/>
              <a:gd name="connsiteX7" fmla="*/ 94 w 12215661"/>
              <a:gd name="connsiteY7" fmla="*/ 3482213 h 6862155"/>
              <a:gd name="connsiteX8" fmla="*/ 5166 w 12215661"/>
              <a:gd name="connsiteY8" fmla="*/ 311228 h 6862155"/>
              <a:gd name="connsiteX9" fmla="*/ 5166 w 12215661"/>
              <a:gd name="connsiteY9" fmla="*/ 311228 h 68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5661" h="6862155">
                <a:moveTo>
                  <a:pt x="5166" y="311228"/>
                </a:moveTo>
                <a:lnTo>
                  <a:pt x="6028856" y="309"/>
                </a:lnTo>
                <a:lnTo>
                  <a:pt x="12037668" y="0"/>
                </a:lnTo>
                <a:lnTo>
                  <a:pt x="12203565" y="3265624"/>
                </a:lnTo>
                <a:cubicBezTo>
                  <a:pt x="12231069" y="4357809"/>
                  <a:pt x="12203129" y="4909365"/>
                  <a:pt x="12202693" y="6553107"/>
                </a:cubicBezTo>
                <a:lnTo>
                  <a:pt x="6270888" y="6858733"/>
                </a:lnTo>
                <a:lnTo>
                  <a:pt x="177229" y="6862155"/>
                </a:lnTo>
                <a:lnTo>
                  <a:pt x="94" y="3482213"/>
                </a:lnTo>
                <a:cubicBezTo>
                  <a:pt x="-743" y="2390527"/>
                  <a:pt x="4321" y="839725"/>
                  <a:pt x="5166" y="311228"/>
                </a:cubicBezTo>
                <a:lnTo>
                  <a:pt x="5166" y="31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1783600"/>
            <a:ext cx="8244000" cy="1342841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br>
              <a:rPr lang="en-US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3392503"/>
            <a:ext cx="4837112" cy="6223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2375D7-9E52-4479-81D5-1961E7D1A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0013" y="5306955"/>
            <a:ext cx="1422998" cy="1044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B36786-1AAC-AC34-D3A1-8907E34DB5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261" y="354025"/>
            <a:ext cx="885600" cy="3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4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2727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u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r 3"/>
          <p:cNvGrpSpPr/>
          <p:nvPr userDrawn="1"/>
        </p:nvGrpSpPr>
        <p:grpSpPr>
          <a:xfrm>
            <a:off x="0" y="5000276"/>
            <a:ext cx="12201751" cy="1866482"/>
            <a:chOff x="0" y="5000276"/>
            <a:chExt cx="12198573" cy="1866482"/>
          </a:xfrm>
        </p:grpSpPr>
        <p:sp>
          <p:nvSpPr>
            <p:cNvPr id="5" name="Rektangel 4"/>
            <p:cNvSpPr/>
            <p:nvPr userDrawn="1"/>
          </p:nvSpPr>
          <p:spPr>
            <a:xfrm>
              <a:off x="1" y="6008413"/>
              <a:ext cx="12198572" cy="858345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7" name="Figur"/>
            <p:cNvSpPr/>
            <p:nvPr userDrawn="1"/>
          </p:nvSpPr>
          <p:spPr>
            <a:xfrm rot="10800000">
              <a:off x="0" y="5000276"/>
              <a:ext cx="12189813" cy="1367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21600" y="367"/>
                  </a:moveTo>
                  <a:cubicBezTo>
                    <a:pt x="21569" y="428"/>
                    <a:pt x="21542" y="545"/>
                    <a:pt x="21517" y="718"/>
                  </a:cubicBezTo>
                  <a:cubicBezTo>
                    <a:pt x="21502" y="711"/>
                    <a:pt x="21487" y="705"/>
                    <a:pt x="21473" y="700"/>
                  </a:cubicBezTo>
                  <a:cubicBezTo>
                    <a:pt x="21472" y="679"/>
                    <a:pt x="21472" y="662"/>
                    <a:pt x="21471" y="647"/>
                  </a:cubicBezTo>
                  <a:cubicBezTo>
                    <a:pt x="21460" y="642"/>
                    <a:pt x="21450" y="638"/>
                    <a:pt x="21439" y="633"/>
                  </a:cubicBezTo>
                  <a:cubicBezTo>
                    <a:pt x="21406" y="906"/>
                    <a:pt x="21301" y="753"/>
                    <a:pt x="21255" y="973"/>
                  </a:cubicBezTo>
                  <a:cubicBezTo>
                    <a:pt x="21238" y="899"/>
                    <a:pt x="21221" y="937"/>
                    <a:pt x="21204" y="1087"/>
                  </a:cubicBezTo>
                  <a:cubicBezTo>
                    <a:pt x="21191" y="1080"/>
                    <a:pt x="21180" y="1147"/>
                    <a:pt x="21170" y="1088"/>
                  </a:cubicBezTo>
                  <a:cubicBezTo>
                    <a:pt x="21170" y="1074"/>
                    <a:pt x="21171" y="1060"/>
                    <a:pt x="21171" y="1060"/>
                  </a:cubicBezTo>
                  <a:cubicBezTo>
                    <a:pt x="21149" y="1011"/>
                    <a:pt x="21130" y="1073"/>
                    <a:pt x="21112" y="1053"/>
                  </a:cubicBezTo>
                  <a:cubicBezTo>
                    <a:pt x="21091" y="1132"/>
                    <a:pt x="21067" y="1193"/>
                    <a:pt x="21050" y="1307"/>
                  </a:cubicBezTo>
                  <a:cubicBezTo>
                    <a:pt x="21025" y="1267"/>
                    <a:pt x="20996" y="1240"/>
                    <a:pt x="20970" y="1271"/>
                  </a:cubicBezTo>
                  <a:cubicBezTo>
                    <a:pt x="20966" y="1246"/>
                    <a:pt x="20963" y="1228"/>
                    <a:pt x="20961" y="1211"/>
                  </a:cubicBezTo>
                  <a:cubicBezTo>
                    <a:pt x="20951" y="1207"/>
                    <a:pt x="20940" y="1202"/>
                    <a:pt x="20930" y="1198"/>
                  </a:cubicBezTo>
                  <a:cubicBezTo>
                    <a:pt x="20892" y="1370"/>
                    <a:pt x="20867" y="1319"/>
                    <a:pt x="20829" y="1574"/>
                  </a:cubicBezTo>
                  <a:cubicBezTo>
                    <a:pt x="20819" y="1570"/>
                    <a:pt x="20810" y="1566"/>
                    <a:pt x="20802" y="1562"/>
                  </a:cubicBezTo>
                  <a:cubicBezTo>
                    <a:pt x="20790" y="1628"/>
                    <a:pt x="20789" y="1731"/>
                    <a:pt x="20771" y="1777"/>
                  </a:cubicBezTo>
                  <a:cubicBezTo>
                    <a:pt x="20765" y="1738"/>
                    <a:pt x="20757" y="1729"/>
                    <a:pt x="20747" y="1741"/>
                  </a:cubicBezTo>
                  <a:cubicBezTo>
                    <a:pt x="20741" y="1799"/>
                    <a:pt x="20722" y="1775"/>
                    <a:pt x="20722" y="1864"/>
                  </a:cubicBezTo>
                  <a:cubicBezTo>
                    <a:pt x="20709" y="1848"/>
                    <a:pt x="20701" y="1899"/>
                    <a:pt x="20689" y="1906"/>
                  </a:cubicBezTo>
                  <a:cubicBezTo>
                    <a:pt x="20683" y="1884"/>
                    <a:pt x="20675" y="1866"/>
                    <a:pt x="20666" y="1857"/>
                  </a:cubicBezTo>
                  <a:cubicBezTo>
                    <a:pt x="20654" y="1775"/>
                    <a:pt x="20645" y="1671"/>
                    <a:pt x="20639" y="1547"/>
                  </a:cubicBezTo>
                  <a:cubicBezTo>
                    <a:pt x="20614" y="1601"/>
                    <a:pt x="20590" y="1580"/>
                    <a:pt x="20568" y="1484"/>
                  </a:cubicBezTo>
                  <a:cubicBezTo>
                    <a:pt x="20546" y="1515"/>
                    <a:pt x="20526" y="1480"/>
                    <a:pt x="20507" y="1380"/>
                  </a:cubicBezTo>
                  <a:cubicBezTo>
                    <a:pt x="20490" y="1376"/>
                    <a:pt x="20474" y="1355"/>
                    <a:pt x="20458" y="1393"/>
                  </a:cubicBezTo>
                  <a:cubicBezTo>
                    <a:pt x="20436" y="1247"/>
                    <a:pt x="20440" y="1268"/>
                    <a:pt x="20411" y="1257"/>
                  </a:cubicBezTo>
                  <a:cubicBezTo>
                    <a:pt x="20400" y="1389"/>
                    <a:pt x="20286" y="1497"/>
                    <a:pt x="20272" y="1393"/>
                  </a:cubicBezTo>
                  <a:cubicBezTo>
                    <a:pt x="20264" y="1389"/>
                    <a:pt x="20255" y="1386"/>
                    <a:pt x="20247" y="1382"/>
                  </a:cubicBezTo>
                  <a:cubicBezTo>
                    <a:pt x="20236" y="1425"/>
                    <a:pt x="20228" y="1485"/>
                    <a:pt x="20214" y="1510"/>
                  </a:cubicBezTo>
                  <a:cubicBezTo>
                    <a:pt x="20205" y="1506"/>
                    <a:pt x="20196" y="1502"/>
                    <a:pt x="20187" y="1499"/>
                  </a:cubicBezTo>
                  <a:cubicBezTo>
                    <a:pt x="20162" y="1562"/>
                    <a:pt x="20138" y="1636"/>
                    <a:pt x="20115" y="1721"/>
                  </a:cubicBezTo>
                  <a:cubicBezTo>
                    <a:pt x="20100" y="1661"/>
                    <a:pt x="20080" y="1692"/>
                    <a:pt x="20065" y="1631"/>
                  </a:cubicBezTo>
                  <a:cubicBezTo>
                    <a:pt x="20061" y="1655"/>
                    <a:pt x="20057" y="1675"/>
                    <a:pt x="20055" y="1691"/>
                  </a:cubicBezTo>
                  <a:cubicBezTo>
                    <a:pt x="20045" y="1690"/>
                    <a:pt x="20036" y="1686"/>
                    <a:pt x="20026" y="1679"/>
                  </a:cubicBezTo>
                  <a:cubicBezTo>
                    <a:pt x="20011" y="1704"/>
                    <a:pt x="19994" y="1716"/>
                    <a:pt x="19980" y="1770"/>
                  </a:cubicBezTo>
                  <a:cubicBezTo>
                    <a:pt x="19954" y="1735"/>
                    <a:pt x="19889" y="1895"/>
                    <a:pt x="19858" y="1919"/>
                  </a:cubicBezTo>
                  <a:cubicBezTo>
                    <a:pt x="19851" y="1981"/>
                    <a:pt x="19846" y="2063"/>
                    <a:pt x="19831" y="2096"/>
                  </a:cubicBezTo>
                  <a:cubicBezTo>
                    <a:pt x="19823" y="2093"/>
                    <a:pt x="19815" y="2089"/>
                    <a:pt x="19806" y="2086"/>
                  </a:cubicBezTo>
                  <a:cubicBezTo>
                    <a:pt x="19803" y="2067"/>
                    <a:pt x="19801" y="2050"/>
                    <a:pt x="19797" y="2027"/>
                  </a:cubicBezTo>
                  <a:cubicBezTo>
                    <a:pt x="19784" y="2022"/>
                    <a:pt x="19770" y="2023"/>
                    <a:pt x="19758" y="1975"/>
                  </a:cubicBezTo>
                  <a:cubicBezTo>
                    <a:pt x="19754" y="2028"/>
                    <a:pt x="19747" y="2060"/>
                    <a:pt x="19743" y="2075"/>
                  </a:cubicBezTo>
                  <a:cubicBezTo>
                    <a:pt x="19720" y="2107"/>
                    <a:pt x="19700" y="2143"/>
                    <a:pt x="19679" y="2117"/>
                  </a:cubicBezTo>
                  <a:cubicBezTo>
                    <a:pt x="19666" y="2120"/>
                    <a:pt x="19655" y="2162"/>
                    <a:pt x="19647" y="2244"/>
                  </a:cubicBezTo>
                  <a:cubicBezTo>
                    <a:pt x="19629" y="2213"/>
                    <a:pt x="19613" y="2273"/>
                    <a:pt x="19593" y="2279"/>
                  </a:cubicBezTo>
                  <a:cubicBezTo>
                    <a:pt x="19583" y="2346"/>
                    <a:pt x="19564" y="2366"/>
                    <a:pt x="19553" y="2443"/>
                  </a:cubicBezTo>
                  <a:cubicBezTo>
                    <a:pt x="19554" y="2684"/>
                    <a:pt x="19457" y="2719"/>
                    <a:pt x="19439" y="2712"/>
                  </a:cubicBezTo>
                  <a:cubicBezTo>
                    <a:pt x="19430" y="2773"/>
                    <a:pt x="19416" y="2777"/>
                    <a:pt x="19403" y="2815"/>
                  </a:cubicBezTo>
                  <a:cubicBezTo>
                    <a:pt x="19395" y="2744"/>
                    <a:pt x="19381" y="2740"/>
                    <a:pt x="19368" y="2738"/>
                  </a:cubicBezTo>
                  <a:cubicBezTo>
                    <a:pt x="19306" y="2463"/>
                    <a:pt x="19308" y="2629"/>
                    <a:pt x="19262" y="2609"/>
                  </a:cubicBezTo>
                  <a:cubicBezTo>
                    <a:pt x="19231" y="2753"/>
                    <a:pt x="19202" y="2746"/>
                    <a:pt x="19169" y="2880"/>
                  </a:cubicBezTo>
                  <a:cubicBezTo>
                    <a:pt x="19144" y="2875"/>
                    <a:pt x="19118" y="2892"/>
                    <a:pt x="19092" y="2933"/>
                  </a:cubicBezTo>
                  <a:cubicBezTo>
                    <a:pt x="19001" y="2647"/>
                    <a:pt x="18914" y="2717"/>
                    <a:pt x="18818" y="2613"/>
                  </a:cubicBezTo>
                  <a:cubicBezTo>
                    <a:pt x="18817" y="2598"/>
                    <a:pt x="18814" y="2575"/>
                    <a:pt x="18813" y="2560"/>
                  </a:cubicBezTo>
                  <a:cubicBezTo>
                    <a:pt x="18802" y="2556"/>
                    <a:pt x="18794" y="2552"/>
                    <a:pt x="18786" y="2549"/>
                  </a:cubicBezTo>
                  <a:cubicBezTo>
                    <a:pt x="18774" y="2598"/>
                    <a:pt x="18764" y="2649"/>
                    <a:pt x="18760" y="2725"/>
                  </a:cubicBezTo>
                  <a:cubicBezTo>
                    <a:pt x="18753" y="2719"/>
                    <a:pt x="18748" y="2764"/>
                    <a:pt x="18738" y="2745"/>
                  </a:cubicBezTo>
                  <a:cubicBezTo>
                    <a:pt x="18732" y="2690"/>
                    <a:pt x="18715" y="2734"/>
                    <a:pt x="18706" y="2665"/>
                  </a:cubicBezTo>
                  <a:cubicBezTo>
                    <a:pt x="18706" y="2649"/>
                    <a:pt x="18706" y="2627"/>
                    <a:pt x="18706" y="2603"/>
                  </a:cubicBezTo>
                  <a:cubicBezTo>
                    <a:pt x="18652" y="2350"/>
                    <a:pt x="18604" y="2765"/>
                    <a:pt x="18554" y="2754"/>
                  </a:cubicBezTo>
                  <a:cubicBezTo>
                    <a:pt x="18543" y="2733"/>
                    <a:pt x="18522" y="2557"/>
                    <a:pt x="18508" y="2511"/>
                  </a:cubicBezTo>
                  <a:cubicBezTo>
                    <a:pt x="18492" y="2541"/>
                    <a:pt x="18475" y="2556"/>
                    <a:pt x="18458" y="2549"/>
                  </a:cubicBezTo>
                  <a:cubicBezTo>
                    <a:pt x="18440" y="2599"/>
                    <a:pt x="18440" y="2599"/>
                    <a:pt x="18431" y="2675"/>
                  </a:cubicBezTo>
                  <a:cubicBezTo>
                    <a:pt x="18416" y="2658"/>
                    <a:pt x="18400" y="2716"/>
                    <a:pt x="18386" y="2681"/>
                  </a:cubicBezTo>
                  <a:cubicBezTo>
                    <a:pt x="18350" y="2778"/>
                    <a:pt x="18317" y="2886"/>
                    <a:pt x="18288" y="3034"/>
                  </a:cubicBezTo>
                  <a:cubicBezTo>
                    <a:pt x="18243" y="2983"/>
                    <a:pt x="18199" y="3073"/>
                    <a:pt x="18155" y="3112"/>
                  </a:cubicBezTo>
                  <a:cubicBezTo>
                    <a:pt x="18143" y="3071"/>
                    <a:pt x="18063" y="2994"/>
                    <a:pt x="18047" y="3033"/>
                  </a:cubicBezTo>
                  <a:cubicBezTo>
                    <a:pt x="18041" y="3011"/>
                    <a:pt x="18034" y="2992"/>
                    <a:pt x="18028" y="2970"/>
                  </a:cubicBezTo>
                  <a:cubicBezTo>
                    <a:pt x="18013" y="3013"/>
                    <a:pt x="17998" y="3048"/>
                    <a:pt x="17983" y="3076"/>
                  </a:cubicBezTo>
                  <a:cubicBezTo>
                    <a:pt x="17973" y="3046"/>
                    <a:pt x="17963" y="3021"/>
                    <a:pt x="17953" y="3001"/>
                  </a:cubicBezTo>
                  <a:cubicBezTo>
                    <a:pt x="17943" y="3037"/>
                    <a:pt x="17933" y="3020"/>
                    <a:pt x="17922" y="3014"/>
                  </a:cubicBezTo>
                  <a:cubicBezTo>
                    <a:pt x="17902" y="2823"/>
                    <a:pt x="17877" y="2762"/>
                    <a:pt x="17848" y="2832"/>
                  </a:cubicBezTo>
                  <a:cubicBezTo>
                    <a:pt x="17849" y="2865"/>
                    <a:pt x="17843" y="2876"/>
                    <a:pt x="17840" y="2895"/>
                  </a:cubicBezTo>
                  <a:cubicBezTo>
                    <a:pt x="17834" y="2895"/>
                    <a:pt x="17828" y="2894"/>
                    <a:pt x="17817" y="2892"/>
                  </a:cubicBezTo>
                  <a:cubicBezTo>
                    <a:pt x="17803" y="2956"/>
                    <a:pt x="17787" y="3033"/>
                    <a:pt x="17770" y="3111"/>
                  </a:cubicBezTo>
                  <a:cubicBezTo>
                    <a:pt x="17767" y="3092"/>
                    <a:pt x="17761" y="3084"/>
                    <a:pt x="17749" y="3078"/>
                  </a:cubicBezTo>
                  <a:cubicBezTo>
                    <a:pt x="17747" y="3061"/>
                    <a:pt x="17742" y="3027"/>
                    <a:pt x="17738" y="2994"/>
                  </a:cubicBezTo>
                  <a:cubicBezTo>
                    <a:pt x="17734" y="2992"/>
                    <a:pt x="17730" y="2990"/>
                    <a:pt x="17726" y="2988"/>
                  </a:cubicBezTo>
                  <a:cubicBezTo>
                    <a:pt x="17711" y="2920"/>
                    <a:pt x="17707" y="2833"/>
                    <a:pt x="17711" y="2738"/>
                  </a:cubicBezTo>
                  <a:cubicBezTo>
                    <a:pt x="17680" y="2619"/>
                    <a:pt x="17650" y="2508"/>
                    <a:pt x="17618" y="2400"/>
                  </a:cubicBezTo>
                  <a:cubicBezTo>
                    <a:pt x="17608" y="2266"/>
                    <a:pt x="17608" y="2266"/>
                    <a:pt x="17596" y="2226"/>
                  </a:cubicBezTo>
                  <a:cubicBezTo>
                    <a:pt x="17594" y="1733"/>
                    <a:pt x="17416" y="1895"/>
                    <a:pt x="17382" y="1929"/>
                  </a:cubicBezTo>
                  <a:cubicBezTo>
                    <a:pt x="17387" y="1580"/>
                    <a:pt x="17270" y="1856"/>
                    <a:pt x="17264" y="1900"/>
                  </a:cubicBezTo>
                  <a:cubicBezTo>
                    <a:pt x="17256" y="1891"/>
                    <a:pt x="17250" y="1954"/>
                    <a:pt x="17241" y="1908"/>
                  </a:cubicBezTo>
                  <a:cubicBezTo>
                    <a:pt x="17240" y="1893"/>
                    <a:pt x="17243" y="1872"/>
                    <a:pt x="17239" y="1876"/>
                  </a:cubicBezTo>
                  <a:cubicBezTo>
                    <a:pt x="17215" y="1918"/>
                    <a:pt x="17192" y="1911"/>
                    <a:pt x="17169" y="1856"/>
                  </a:cubicBezTo>
                  <a:cubicBezTo>
                    <a:pt x="17158" y="1826"/>
                    <a:pt x="17161" y="1763"/>
                    <a:pt x="17151" y="1738"/>
                  </a:cubicBezTo>
                  <a:cubicBezTo>
                    <a:pt x="17125" y="1727"/>
                    <a:pt x="17051" y="1573"/>
                    <a:pt x="17035" y="1830"/>
                  </a:cubicBezTo>
                  <a:cubicBezTo>
                    <a:pt x="17023" y="1832"/>
                    <a:pt x="17014" y="1900"/>
                    <a:pt x="17002" y="1866"/>
                  </a:cubicBezTo>
                  <a:cubicBezTo>
                    <a:pt x="16993" y="1715"/>
                    <a:pt x="16979" y="1600"/>
                    <a:pt x="16962" y="1520"/>
                  </a:cubicBezTo>
                  <a:cubicBezTo>
                    <a:pt x="16933" y="1580"/>
                    <a:pt x="16912" y="1517"/>
                    <a:pt x="16899" y="1330"/>
                  </a:cubicBezTo>
                  <a:cubicBezTo>
                    <a:pt x="16863" y="1236"/>
                    <a:pt x="16824" y="1440"/>
                    <a:pt x="16791" y="1365"/>
                  </a:cubicBezTo>
                  <a:cubicBezTo>
                    <a:pt x="16750" y="1181"/>
                    <a:pt x="16688" y="1291"/>
                    <a:pt x="16645" y="1339"/>
                  </a:cubicBezTo>
                  <a:cubicBezTo>
                    <a:pt x="16642" y="1353"/>
                    <a:pt x="16639" y="1368"/>
                    <a:pt x="16636" y="1384"/>
                  </a:cubicBezTo>
                  <a:cubicBezTo>
                    <a:pt x="16615" y="1369"/>
                    <a:pt x="16595" y="1360"/>
                    <a:pt x="16577" y="1416"/>
                  </a:cubicBezTo>
                  <a:cubicBezTo>
                    <a:pt x="16533" y="1272"/>
                    <a:pt x="16533" y="1286"/>
                    <a:pt x="16475" y="1385"/>
                  </a:cubicBezTo>
                  <a:cubicBezTo>
                    <a:pt x="16475" y="1419"/>
                    <a:pt x="16470" y="1429"/>
                    <a:pt x="16467" y="1446"/>
                  </a:cubicBezTo>
                  <a:cubicBezTo>
                    <a:pt x="16446" y="1437"/>
                    <a:pt x="16425" y="1428"/>
                    <a:pt x="16405" y="1420"/>
                  </a:cubicBezTo>
                  <a:cubicBezTo>
                    <a:pt x="16396" y="1379"/>
                    <a:pt x="16397" y="1320"/>
                    <a:pt x="16391" y="1277"/>
                  </a:cubicBezTo>
                  <a:cubicBezTo>
                    <a:pt x="16382" y="1274"/>
                    <a:pt x="16374" y="1270"/>
                    <a:pt x="16366" y="1267"/>
                  </a:cubicBezTo>
                  <a:cubicBezTo>
                    <a:pt x="16355" y="1201"/>
                    <a:pt x="16337" y="1208"/>
                    <a:pt x="16326" y="1137"/>
                  </a:cubicBezTo>
                  <a:cubicBezTo>
                    <a:pt x="16309" y="1159"/>
                    <a:pt x="16294" y="1094"/>
                    <a:pt x="16282" y="1091"/>
                  </a:cubicBezTo>
                  <a:cubicBezTo>
                    <a:pt x="16259" y="1133"/>
                    <a:pt x="16247" y="1207"/>
                    <a:pt x="16233" y="1266"/>
                  </a:cubicBezTo>
                  <a:cubicBezTo>
                    <a:pt x="16225" y="1262"/>
                    <a:pt x="16219" y="1260"/>
                    <a:pt x="16212" y="1257"/>
                  </a:cubicBezTo>
                  <a:cubicBezTo>
                    <a:pt x="16209" y="1237"/>
                    <a:pt x="16207" y="1220"/>
                    <a:pt x="16202" y="1194"/>
                  </a:cubicBezTo>
                  <a:cubicBezTo>
                    <a:pt x="16154" y="1243"/>
                    <a:pt x="16105" y="1233"/>
                    <a:pt x="16056" y="1164"/>
                  </a:cubicBezTo>
                  <a:cubicBezTo>
                    <a:pt x="16041" y="1212"/>
                    <a:pt x="16024" y="1221"/>
                    <a:pt x="16012" y="1285"/>
                  </a:cubicBezTo>
                  <a:cubicBezTo>
                    <a:pt x="15986" y="1292"/>
                    <a:pt x="15911" y="1343"/>
                    <a:pt x="15880" y="1367"/>
                  </a:cubicBezTo>
                  <a:cubicBezTo>
                    <a:pt x="15858" y="1441"/>
                    <a:pt x="15838" y="1317"/>
                    <a:pt x="15816" y="1348"/>
                  </a:cubicBezTo>
                  <a:cubicBezTo>
                    <a:pt x="15799" y="1456"/>
                    <a:pt x="15776" y="1398"/>
                    <a:pt x="15755" y="1400"/>
                  </a:cubicBezTo>
                  <a:cubicBezTo>
                    <a:pt x="15750" y="1366"/>
                    <a:pt x="15745" y="1338"/>
                    <a:pt x="15741" y="1310"/>
                  </a:cubicBezTo>
                  <a:cubicBezTo>
                    <a:pt x="15722" y="1313"/>
                    <a:pt x="15707" y="1246"/>
                    <a:pt x="15689" y="1259"/>
                  </a:cubicBezTo>
                  <a:cubicBezTo>
                    <a:pt x="15688" y="1235"/>
                    <a:pt x="15688" y="1222"/>
                    <a:pt x="15687" y="1206"/>
                  </a:cubicBezTo>
                  <a:cubicBezTo>
                    <a:pt x="15683" y="1205"/>
                    <a:pt x="15679" y="1203"/>
                    <a:pt x="15675" y="1201"/>
                  </a:cubicBezTo>
                  <a:cubicBezTo>
                    <a:pt x="15668" y="1234"/>
                    <a:pt x="15661" y="1267"/>
                    <a:pt x="15654" y="1300"/>
                  </a:cubicBezTo>
                  <a:cubicBezTo>
                    <a:pt x="15599" y="1277"/>
                    <a:pt x="15519" y="1465"/>
                    <a:pt x="15469" y="1388"/>
                  </a:cubicBezTo>
                  <a:cubicBezTo>
                    <a:pt x="15463" y="1417"/>
                    <a:pt x="15457" y="1441"/>
                    <a:pt x="15452" y="1465"/>
                  </a:cubicBezTo>
                  <a:cubicBezTo>
                    <a:pt x="15446" y="1419"/>
                    <a:pt x="15438" y="1434"/>
                    <a:pt x="15429" y="1432"/>
                  </a:cubicBezTo>
                  <a:cubicBezTo>
                    <a:pt x="15426" y="1450"/>
                    <a:pt x="15424" y="1468"/>
                    <a:pt x="15421" y="1482"/>
                  </a:cubicBezTo>
                  <a:cubicBezTo>
                    <a:pt x="15403" y="1475"/>
                    <a:pt x="15386" y="1468"/>
                    <a:pt x="15363" y="1458"/>
                  </a:cubicBezTo>
                  <a:cubicBezTo>
                    <a:pt x="15357" y="1490"/>
                    <a:pt x="15348" y="1537"/>
                    <a:pt x="15339" y="1585"/>
                  </a:cubicBezTo>
                  <a:cubicBezTo>
                    <a:pt x="15332" y="1584"/>
                    <a:pt x="15338" y="1545"/>
                    <a:pt x="15333" y="1527"/>
                  </a:cubicBezTo>
                  <a:cubicBezTo>
                    <a:pt x="15277" y="1541"/>
                    <a:pt x="15247" y="1626"/>
                    <a:pt x="15189" y="1540"/>
                  </a:cubicBezTo>
                  <a:cubicBezTo>
                    <a:pt x="15187" y="1527"/>
                    <a:pt x="15183" y="1495"/>
                    <a:pt x="15177" y="1457"/>
                  </a:cubicBezTo>
                  <a:cubicBezTo>
                    <a:pt x="15174" y="1455"/>
                    <a:pt x="15169" y="1453"/>
                    <a:pt x="15162" y="1450"/>
                  </a:cubicBezTo>
                  <a:cubicBezTo>
                    <a:pt x="15166" y="1405"/>
                    <a:pt x="15159" y="1393"/>
                    <a:pt x="15156" y="1368"/>
                  </a:cubicBezTo>
                  <a:cubicBezTo>
                    <a:pt x="15097" y="1343"/>
                    <a:pt x="15033" y="1483"/>
                    <a:pt x="14977" y="1378"/>
                  </a:cubicBezTo>
                  <a:cubicBezTo>
                    <a:pt x="14965" y="1415"/>
                    <a:pt x="14952" y="1455"/>
                    <a:pt x="14938" y="1385"/>
                  </a:cubicBezTo>
                  <a:cubicBezTo>
                    <a:pt x="14931" y="1403"/>
                    <a:pt x="14923" y="1420"/>
                    <a:pt x="14915" y="1440"/>
                  </a:cubicBezTo>
                  <a:cubicBezTo>
                    <a:pt x="14904" y="1384"/>
                    <a:pt x="14885" y="1405"/>
                    <a:pt x="14875" y="1332"/>
                  </a:cubicBezTo>
                  <a:cubicBezTo>
                    <a:pt x="14865" y="1328"/>
                    <a:pt x="14855" y="1324"/>
                    <a:pt x="14847" y="1320"/>
                  </a:cubicBezTo>
                  <a:cubicBezTo>
                    <a:pt x="14823" y="1365"/>
                    <a:pt x="14805" y="1455"/>
                    <a:pt x="14780" y="1433"/>
                  </a:cubicBezTo>
                  <a:cubicBezTo>
                    <a:pt x="14773" y="1549"/>
                    <a:pt x="14749" y="1557"/>
                    <a:pt x="14738" y="1637"/>
                  </a:cubicBezTo>
                  <a:cubicBezTo>
                    <a:pt x="14728" y="1632"/>
                    <a:pt x="14722" y="1624"/>
                    <a:pt x="14712" y="1649"/>
                  </a:cubicBezTo>
                  <a:cubicBezTo>
                    <a:pt x="14692" y="1543"/>
                    <a:pt x="14673" y="1435"/>
                    <a:pt x="14654" y="1324"/>
                  </a:cubicBezTo>
                  <a:cubicBezTo>
                    <a:pt x="14622" y="1285"/>
                    <a:pt x="14589" y="1358"/>
                    <a:pt x="14556" y="1299"/>
                  </a:cubicBezTo>
                  <a:cubicBezTo>
                    <a:pt x="14556" y="1284"/>
                    <a:pt x="14555" y="1272"/>
                    <a:pt x="14555" y="1254"/>
                  </a:cubicBezTo>
                  <a:cubicBezTo>
                    <a:pt x="14544" y="1249"/>
                    <a:pt x="14533" y="1245"/>
                    <a:pt x="14522" y="1240"/>
                  </a:cubicBezTo>
                  <a:cubicBezTo>
                    <a:pt x="14517" y="1140"/>
                    <a:pt x="14499" y="1104"/>
                    <a:pt x="14490" y="1026"/>
                  </a:cubicBezTo>
                  <a:cubicBezTo>
                    <a:pt x="14476" y="1046"/>
                    <a:pt x="14467" y="965"/>
                    <a:pt x="14454" y="992"/>
                  </a:cubicBezTo>
                  <a:cubicBezTo>
                    <a:pt x="14449" y="1015"/>
                    <a:pt x="14444" y="1039"/>
                    <a:pt x="14438" y="1063"/>
                  </a:cubicBezTo>
                  <a:cubicBezTo>
                    <a:pt x="14425" y="1051"/>
                    <a:pt x="14416" y="1099"/>
                    <a:pt x="14405" y="1135"/>
                  </a:cubicBezTo>
                  <a:cubicBezTo>
                    <a:pt x="14390" y="1129"/>
                    <a:pt x="14375" y="1123"/>
                    <a:pt x="14360" y="1116"/>
                  </a:cubicBezTo>
                  <a:cubicBezTo>
                    <a:pt x="14357" y="1134"/>
                    <a:pt x="14353" y="1149"/>
                    <a:pt x="14350" y="1164"/>
                  </a:cubicBezTo>
                  <a:cubicBezTo>
                    <a:pt x="14336" y="1162"/>
                    <a:pt x="14321" y="1161"/>
                    <a:pt x="14315" y="1066"/>
                  </a:cubicBezTo>
                  <a:cubicBezTo>
                    <a:pt x="14305" y="1061"/>
                    <a:pt x="14295" y="1057"/>
                    <a:pt x="14288" y="1054"/>
                  </a:cubicBezTo>
                  <a:cubicBezTo>
                    <a:pt x="14271" y="992"/>
                    <a:pt x="14254" y="947"/>
                    <a:pt x="14246" y="869"/>
                  </a:cubicBezTo>
                  <a:cubicBezTo>
                    <a:pt x="14225" y="864"/>
                    <a:pt x="14209" y="950"/>
                    <a:pt x="14188" y="928"/>
                  </a:cubicBezTo>
                  <a:cubicBezTo>
                    <a:pt x="14184" y="902"/>
                    <a:pt x="14180" y="868"/>
                    <a:pt x="14175" y="830"/>
                  </a:cubicBezTo>
                  <a:cubicBezTo>
                    <a:pt x="14165" y="866"/>
                    <a:pt x="14161" y="783"/>
                    <a:pt x="14149" y="807"/>
                  </a:cubicBezTo>
                  <a:cubicBezTo>
                    <a:pt x="14105" y="1132"/>
                    <a:pt x="13980" y="1370"/>
                    <a:pt x="13927" y="1348"/>
                  </a:cubicBezTo>
                  <a:cubicBezTo>
                    <a:pt x="13914" y="1427"/>
                    <a:pt x="13899" y="1464"/>
                    <a:pt x="13879" y="1436"/>
                  </a:cubicBezTo>
                  <a:cubicBezTo>
                    <a:pt x="13876" y="1454"/>
                    <a:pt x="13872" y="1475"/>
                    <a:pt x="13869" y="1497"/>
                  </a:cubicBezTo>
                  <a:cubicBezTo>
                    <a:pt x="13837" y="1442"/>
                    <a:pt x="13806" y="1412"/>
                    <a:pt x="13774" y="1453"/>
                  </a:cubicBezTo>
                  <a:cubicBezTo>
                    <a:pt x="13762" y="1395"/>
                    <a:pt x="13754" y="1331"/>
                    <a:pt x="13751" y="1246"/>
                  </a:cubicBezTo>
                  <a:cubicBezTo>
                    <a:pt x="13733" y="1234"/>
                    <a:pt x="13716" y="1244"/>
                    <a:pt x="13700" y="1191"/>
                  </a:cubicBezTo>
                  <a:cubicBezTo>
                    <a:pt x="13687" y="1256"/>
                    <a:pt x="13674" y="1317"/>
                    <a:pt x="13661" y="1379"/>
                  </a:cubicBezTo>
                  <a:cubicBezTo>
                    <a:pt x="13646" y="1367"/>
                    <a:pt x="13637" y="1290"/>
                    <a:pt x="13623" y="1275"/>
                  </a:cubicBezTo>
                  <a:cubicBezTo>
                    <a:pt x="13614" y="1299"/>
                    <a:pt x="13605" y="1312"/>
                    <a:pt x="13598" y="1359"/>
                  </a:cubicBezTo>
                  <a:cubicBezTo>
                    <a:pt x="13569" y="1323"/>
                    <a:pt x="13543" y="1223"/>
                    <a:pt x="13520" y="1057"/>
                  </a:cubicBezTo>
                  <a:cubicBezTo>
                    <a:pt x="13513" y="1092"/>
                    <a:pt x="13507" y="1120"/>
                    <a:pt x="13502" y="1144"/>
                  </a:cubicBezTo>
                  <a:cubicBezTo>
                    <a:pt x="13484" y="1117"/>
                    <a:pt x="13470" y="1154"/>
                    <a:pt x="13455" y="1176"/>
                  </a:cubicBezTo>
                  <a:cubicBezTo>
                    <a:pt x="13437" y="1113"/>
                    <a:pt x="13427" y="994"/>
                    <a:pt x="13405" y="956"/>
                  </a:cubicBezTo>
                  <a:cubicBezTo>
                    <a:pt x="13368" y="1020"/>
                    <a:pt x="13298" y="1254"/>
                    <a:pt x="13257" y="1285"/>
                  </a:cubicBezTo>
                  <a:cubicBezTo>
                    <a:pt x="13218" y="1250"/>
                    <a:pt x="13170" y="1302"/>
                    <a:pt x="13133" y="1177"/>
                  </a:cubicBezTo>
                  <a:cubicBezTo>
                    <a:pt x="13113" y="1198"/>
                    <a:pt x="13094" y="1170"/>
                    <a:pt x="13076" y="1096"/>
                  </a:cubicBezTo>
                  <a:cubicBezTo>
                    <a:pt x="13069" y="1155"/>
                    <a:pt x="13064" y="1224"/>
                    <a:pt x="13051" y="1257"/>
                  </a:cubicBezTo>
                  <a:cubicBezTo>
                    <a:pt x="13043" y="1254"/>
                    <a:pt x="13035" y="1251"/>
                    <a:pt x="13026" y="1247"/>
                  </a:cubicBezTo>
                  <a:cubicBezTo>
                    <a:pt x="13019" y="1281"/>
                    <a:pt x="13012" y="1315"/>
                    <a:pt x="13006" y="1348"/>
                  </a:cubicBezTo>
                  <a:cubicBezTo>
                    <a:pt x="12993" y="1343"/>
                    <a:pt x="12982" y="1338"/>
                    <a:pt x="12971" y="1334"/>
                  </a:cubicBezTo>
                  <a:cubicBezTo>
                    <a:pt x="12960" y="1365"/>
                    <a:pt x="12948" y="1378"/>
                    <a:pt x="12945" y="1450"/>
                  </a:cubicBezTo>
                  <a:cubicBezTo>
                    <a:pt x="12933" y="1464"/>
                    <a:pt x="12926" y="1519"/>
                    <a:pt x="12916" y="1558"/>
                  </a:cubicBezTo>
                  <a:cubicBezTo>
                    <a:pt x="12913" y="1557"/>
                    <a:pt x="12910" y="1555"/>
                    <a:pt x="12906" y="1554"/>
                  </a:cubicBezTo>
                  <a:cubicBezTo>
                    <a:pt x="12893" y="1626"/>
                    <a:pt x="12878" y="1677"/>
                    <a:pt x="12859" y="1647"/>
                  </a:cubicBezTo>
                  <a:cubicBezTo>
                    <a:pt x="12847" y="1681"/>
                    <a:pt x="12837" y="1712"/>
                    <a:pt x="12827" y="1741"/>
                  </a:cubicBezTo>
                  <a:cubicBezTo>
                    <a:pt x="12817" y="1737"/>
                    <a:pt x="12808" y="1733"/>
                    <a:pt x="12798" y="1729"/>
                  </a:cubicBezTo>
                  <a:cubicBezTo>
                    <a:pt x="12796" y="1709"/>
                    <a:pt x="12794" y="1690"/>
                    <a:pt x="12792" y="1676"/>
                  </a:cubicBezTo>
                  <a:cubicBezTo>
                    <a:pt x="12775" y="1669"/>
                    <a:pt x="12760" y="1663"/>
                    <a:pt x="12745" y="1656"/>
                  </a:cubicBezTo>
                  <a:cubicBezTo>
                    <a:pt x="12737" y="1697"/>
                    <a:pt x="12727" y="1726"/>
                    <a:pt x="12724" y="1778"/>
                  </a:cubicBezTo>
                  <a:cubicBezTo>
                    <a:pt x="12706" y="1790"/>
                    <a:pt x="12690" y="1860"/>
                    <a:pt x="12670" y="1808"/>
                  </a:cubicBezTo>
                  <a:cubicBezTo>
                    <a:pt x="12666" y="1782"/>
                    <a:pt x="12659" y="1775"/>
                    <a:pt x="12653" y="1755"/>
                  </a:cubicBezTo>
                  <a:cubicBezTo>
                    <a:pt x="12655" y="1754"/>
                    <a:pt x="12553" y="1721"/>
                    <a:pt x="12543" y="1792"/>
                  </a:cubicBezTo>
                  <a:cubicBezTo>
                    <a:pt x="12520" y="1829"/>
                    <a:pt x="12497" y="1884"/>
                    <a:pt x="12475" y="1959"/>
                  </a:cubicBezTo>
                  <a:cubicBezTo>
                    <a:pt x="12438" y="1911"/>
                    <a:pt x="12378" y="1993"/>
                    <a:pt x="12349" y="2211"/>
                  </a:cubicBezTo>
                  <a:cubicBezTo>
                    <a:pt x="12341" y="2153"/>
                    <a:pt x="12328" y="2188"/>
                    <a:pt x="12320" y="2172"/>
                  </a:cubicBezTo>
                  <a:cubicBezTo>
                    <a:pt x="12295" y="2226"/>
                    <a:pt x="12272" y="2276"/>
                    <a:pt x="12245" y="2334"/>
                  </a:cubicBezTo>
                  <a:cubicBezTo>
                    <a:pt x="12230" y="2312"/>
                    <a:pt x="12212" y="2334"/>
                    <a:pt x="12194" y="2371"/>
                  </a:cubicBezTo>
                  <a:cubicBezTo>
                    <a:pt x="12191" y="2358"/>
                    <a:pt x="12189" y="2347"/>
                    <a:pt x="12186" y="2335"/>
                  </a:cubicBezTo>
                  <a:cubicBezTo>
                    <a:pt x="12159" y="2377"/>
                    <a:pt x="12132" y="2369"/>
                    <a:pt x="12104" y="2312"/>
                  </a:cubicBezTo>
                  <a:cubicBezTo>
                    <a:pt x="12102" y="2288"/>
                    <a:pt x="12100" y="2263"/>
                    <a:pt x="12098" y="2243"/>
                  </a:cubicBezTo>
                  <a:cubicBezTo>
                    <a:pt x="12074" y="2257"/>
                    <a:pt x="12057" y="2335"/>
                    <a:pt x="12036" y="2358"/>
                  </a:cubicBezTo>
                  <a:cubicBezTo>
                    <a:pt x="12019" y="2304"/>
                    <a:pt x="12002" y="2316"/>
                    <a:pt x="11986" y="2396"/>
                  </a:cubicBezTo>
                  <a:cubicBezTo>
                    <a:pt x="11971" y="2354"/>
                    <a:pt x="11960" y="2284"/>
                    <a:pt x="11943" y="2289"/>
                  </a:cubicBezTo>
                  <a:cubicBezTo>
                    <a:pt x="11939" y="2268"/>
                    <a:pt x="11937" y="2250"/>
                    <a:pt x="11934" y="2233"/>
                  </a:cubicBezTo>
                  <a:cubicBezTo>
                    <a:pt x="11913" y="2200"/>
                    <a:pt x="11893" y="2270"/>
                    <a:pt x="11871" y="2226"/>
                  </a:cubicBezTo>
                  <a:cubicBezTo>
                    <a:pt x="11851" y="2145"/>
                    <a:pt x="11831" y="2059"/>
                    <a:pt x="11812" y="1969"/>
                  </a:cubicBezTo>
                  <a:cubicBezTo>
                    <a:pt x="11790" y="2089"/>
                    <a:pt x="11765" y="2110"/>
                    <a:pt x="11738" y="2119"/>
                  </a:cubicBezTo>
                  <a:cubicBezTo>
                    <a:pt x="11738" y="2086"/>
                    <a:pt x="11738" y="2064"/>
                    <a:pt x="11738" y="2043"/>
                  </a:cubicBezTo>
                  <a:cubicBezTo>
                    <a:pt x="11680" y="1953"/>
                    <a:pt x="11679" y="1936"/>
                    <a:pt x="11646" y="1972"/>
                  </a:cubicBezTo>
                  <a:cubicBezTo>
                    <a:pt x="11636" y="1896"/>
                    <a:pt x="11616" y="1879"/>
                    <a:pt x="11607" y="1786"/>
                  </a:cubicBezTo>
                  <a:cubicBezTo>
                    <a:pt x="11597" y="1781"/>
                    <a:pt x="11587" y="1777"/>
                    <a:pt x="11576" y="1773"/>
                  </a:cubicBezTo>
                  <a:cubicBezTo>
                    <a:pt x="11555" y="1707"/>
                    <a:pt x="11534" y="1667"/>
                    <a:pt x="11511" y="1653"/>
                  </a:cubicBezTo>
                  <a:cubicBezTo>
                    <a:pt x="11504" y="1720"/>
                    <a:pt x="11489" y="1719"/>
                    <a:pt x="11479" y="1758"/>
                  </a:cubicBezTo>
                  <a:cubicBezTo>
                    <a:pt x="11468" y="1722"/>
                    <a:pt x="11468" y="1722"/>
                    <a:pt x="11436" y="1777"/>
                  </a:cubicBezTo>
                  <a:cubicBezTo>
                    <a:pt x="11436" y="1828"/>
                    <a:pt x="11427" y="1842"/>
                    <a:pt x="11422" y="1870"/>
                  </a:cubicBezTo>
                  <a:cubicBezTo>
                    <a:pt x="11403" y="1804"/>
                    <a:pt x="11382" y="1754"/>
                    <a:pt x="11371" y="1635"/>
                  </a:cubicBezTo>
                  <a:cubicBezTo>
                    <a:pt x="11372" y="1593"/>
                    <a:pt x="11369" y="1552"/>
                    <a:pt x="11363" y="1508"/>
                  </a:cubicBezTo>
                  <a:cubicBezTo>
                    <a:pt x="11343" y="1542"/>
                    <a:pt x="11323" y="1543"/>
                    <a:pt x="11304" y="1514"/>
                  </a:cubicBezTo>
                  <a:cubicBezTo>
                    <a:pt x="11298" y="1541"/>
                    <a:pt x="11292" y="1570"/>
                    <a:pt x="11287" y="1590"/>
                  </a:cubicBezTo>
                  <a:cubicBezTo>
                    <a:pt x="11278" y="1587"/>
                    <a:pt x="11272" y="1584"/>
                    <a:pt x="11265" y="1581"/>
                  </a:cubicBezTo>
                  <a:cubicBezTo>
                    <a:pt x="11262" y="1560"/>
                    <a:pt x="11260" y="1542"/>
                    <a:pt x="11257" y="1525"/>
                  </a:cubicBezTo>
                  <a:cubicBezTo>
                    <a:pt x="11248" y="1521"/>
                    <a:pt x="11240" y="1518"/>
                    <a:pt x="11228" y="1513"/>
                  </a:cubicBezTo>
                  <a:cubicBezTo>
                    <a:pt x="11221" y="1437"/>
                    <a:pt x="11213" y="1363"/>
                    <a:pt x="11206" y="1291"/>
                  </a:cubicBezTo>
                  <a:cubicBezTo>
                    <a:pt x="11204" y="1308"/>
                    <a:pt x="11038" y="1298"/>
                    <a:pt x="11028" y="1336"/>
                  </a:cubicBezTo>
                  <a:cubicBezTo>
                    <a:pt x="11008" y="1261"/>
                    <a:pt x="10988" y="1230"/>
                    <a:pt x="10967" y="1242"/>
                  </a:cubicBezTo>
                  <a:cubicBezTo>
                    <a:pt x="10965" y="1258"/>
                    <a:pt x="10963" y="1274"/>
                    <a:pt x="10961" y="1290"/>
                  </a:cubicBezTo>
                  <a:cubicBezTo>
                    <a:pt x="10922" y="1287"/>
                    <a:pt x="10853" y="1624"/>
                    <a:pt x="10827" y="1533"/>
                  </a:cubicBezTo>
                  <a:cubicBezTo>
                    <a:pt x="10826" y="1525"/>
                    <a:pt x="10825" y="1523"/>
                    <a:pt x="10824" y="1524"/>
                  </a:cubicBezTo>
                  <a:cubicBezTo>
                    <a:pt x="10818" y="1503"/>
                    <a:pt x="10812" y="1480"/>
                    <a:pt x="10807" y="1450"/>
                  </a:cubicBezTo>
                  <a:cubicBezTo>
                    <a:pt x="10801" y="1452"/>
                    <a:pt x="10796" y="1455"/>
                    <a:pt x="10790" y="1457"/>
                  </a:cubicBezTo>
                  <a:cubicBezTo>
                    <a:pt x="10789" y="1474"/>
                    <a:pt x="10786" y="1499"/>
                    <a:pt x="10785" y="1513"/>
                  </a:cubicBezTo>
                  <a:cubicBezTo>
                    <a:pt x="10773" y="1518"/>
                    <a:pt x="10765" y="1521"/>
                    <a:pt x="10756" y="1525"/>
                  </a:cubicBezTo>
                  <a:cubicBezTo>
                    <a:pt x="10753" y="1542"/>
                    <a:pt x="10751" y="1560"/>
                    <a:pt x="10748" y="1581"/>
                  </a:cubicBezTo>
                  <a:cubicBezTo>
                    <a:pt x="10741" y="1584"/>
                    <a:pt x="10735" y="1587"/>
                    <a:pt x="10726" y="1590"/>
                  </a:cubicBezTo>
                  <a:cubicBezTo>
                    <a:pt x="10721" y="1570"/>
                    <a:pt x="10715" y="1541"/>
                    <a:pt x="10709" y="1514"/>
                  </a:cubicBezTo>
                  <a:cubicBezTo>
                    <a:pt x="10690" y="1543"/>
                    <a:pt x="10670" y="1542"/>
                    <a:pt x="10651" y="1508"/>
                  </a:cubicBezTo>
                  <a:cubicBezTo>
                    <a:pt x="10645" y="1552"/>
                    <a:pt x="10641" y="1593"/>
                    <a:pt x="10642" y="1635"/>
                  </a:cubicBezTo>
                  <a:cubicBezTo>
                    <a:pt x="10631" y="1754"/>
                    <a:pt x="10610" y="1804"/>
                    <a:pt x="10591" y="1870"/>
                  </a:cubicBezTo>
                  <a:cubicBezTo>
                    <a:pt x="10586" y="1842"/>
                    <a:pt x="10577" y="1828"/>
                    <a:pt x="10577" y="1777"/>
                  </a:cubicBezTo>
                  <a:cubicBezTo>
                    <a:pt x="10545" y="1722"/>
                    <a:pt x="10545" y="1722"/>
                    <a:pt x="10534" y="1758"/>
                  </a:cubicBezTo>
                  <a:cubicBezTo>
                    <a:pt x="10524" y="1719"/>
                    <a:pt x="10509" y="1720"/>
                    <a:pt x="10502" y="1653"/>
                  </a:cubicBezTo>
                  <a:cubicBezTo>
                    <a:pt x="10479" y="1667"/>
                    <a:pt x="10458" y="1707"/>
                    <a:pt x="10437" y="1773"/>
                  </a:cubicBezTo>
                  <a:cubicBezTo>
                    <a:pt x="10427" y="1777"/>
                    <a:pt x="10416" y="1781"/>
                    <a:pt x="10406" y="1786"/>
                  </a:cubicBezTo>
                  <a:cubicBezTo>
                    <a:pt x="10397" y="1879"/>
                    <a:pt x="10377" y="1896"/>
                    <a:pt x="10367" y="1972"/>
                  </a:cubicBezTo>
                  <a:cubicBezTo>
                    <a:pt x="10334" y="1936"/>
                    <a:pt x="10333" y="1953"/>
                    <a:pt x="10275" y="2043"/>
                  </a:cubicBezTo>
                  <a:cubicBezTo>
                    <a:pt x="10275" y="2064"/>
                    <a:pt x="10275" y="2086"/>
                    <a:pt x="10275" y="2119"/>
                  </a:cubicBezTo>
                  <a:cubicBezTo>
                    <a:pt x="10248" y="2110"/>
                    <a:pt x="10223" y="2089"/>
                    <a:pt x="10201" y="1969"/>
                  </a:cubicBezTo>
                  <a:cubicBezTo>
                    <a:pt x="10182" y="2059"/>
                    <a:pt x="10162" y="2145"/>
                    <a:pt x="10142" y="2226"/>
                  </a:cubicBezTo>
                  <a:cubicBezTo>
                    <a:pt x="10120" y="2270"/>
                    <a:pt x="10100" y="2200"/>
                    <a:pt x="10079" y="2233"/>
                  </a:cubicBezTo>
                  <a:cubicBezTo>
                    <a:pt x="10077" y="2250"/>
                    <a:pt x="10074" y="2268"/>
                    <a:pt x="10070" y="2289"/>
                  </a:cubicBezTo>
                  <a:cubicBezTo>
                    <a:pt x="10054" y="2284"/>
                    <a:pt x="10042" y="2354"/>
                    <a:pt x="10027" y="2396"/>
                  </a:cubicBezTo>
                  <a:cubicBezTo>
                    <a:pt x="10011" y="2316"/>
                    <a:pt x="9995" y="2304"/>
                    <a:pt x="9977" y="2358"/>
                  </a:cubicBezTo>
                  <a:cubicBezTo>
                    <a:pt x="9956" y="2335"/>
                    <a:pt x="9939" y="2257"/>
                    <a:pt x="9915" y="2243"/>
                  </a:cubicBezTo>
                  <a:cubicBezTo>
                    <a:pt x="9913" y="2263"/>
                    <a:pt x="9911" y="2288"/>
                    <a:pt x="9909" y="2312"/>
                  </a:cubicBezTo>
                  <a:cubicBezTo>
                    <a:pt x="9881" y="2369"/>
                    <a:pt x="9854" y="2377"/>
                    <a:pt x="9827" y="2335"/>
                  </a:cubicBezTo>
                  <a:cubicBezTo>
                    <a:pt x="9824" y="2347"/>
                    <a:pt x="9822" y="2358"/>
                    <a:pt x="9819" y="2371"/>
                  </a:cubicBezTo>
                  <a:cubicBezTo>
                    <a:pt x="9801" y="2334"/>
                    <a:pt x="9783" y="2312"/>
                    <a:pt x="9769" y="2334"/>
                  </a:cubicBezTo>
                  <a:cubicBezTo>
                    <a:pt x="9741" y="2276"/>
                    <a:pt x="9718" y="2226"/>
                    <a:pt x="9693" y="2172"/>
                  </a:cubicBezTo>
                  <a:cubicBezTo>
                    <a:pt x="9685" y="2188"/>
                    <a:pt x="9673" y="2153"/>
                    <a:pt x="9664" y="2211"/>
                  </a:cubicBezTo>
                  <a:cubicBezTo>
                    <a:pt x="9636" y="1993"/>
                    <a:pt x="9575" y="1911"/>
                    <a:pt x="9538" y="1959"/>
                  </a:cubicBezTo>
                  <a:cubicBezTo>
                    <a:pt x="9516" y="1884"/>
                    <a:pt x="9493" y="1829"/>
                    <a:pt x="9470" y="1792"/>
                  </a:cubicBezTo>
                  <a:cubicBezTo>
                    <a:pt x="9460" y="1721"/>
                    <a:pt x="9358" y="1754"/>
                    <a:pt x="9360" y="1755"/>
                  </a:cubicBezTo>
                  <a:cubicBezTo>
                    <a:pt x="9354" y="1775"/>
                    <a:pt x="9347" y="1782"/>
                    <a:pt x="9343" y="1808"/>
                  </a:cubicBezTo>
                  <a:cubicBezTo>
                    <a:pt x="9324" y="1860"/>
                    <a:pt x="9307" y="1790"/>
                    <a:pt x="9289" y="1778"/>
                  </a:cubicBezTo>
                  <a:cubicBezTo>
                    <a:pt x="9286" y="1726"/>
                    <a:pt x="9276" y="1697"/>
                    <a:pt x="9268" y="1656"/>
                  </a:cubicBezTo>
                  <a:cubicBezTo>
                    <a:pt x="9253" y="1663"/>
                    <a:pt x="9238" y="1669"/>
                    <a:pt x="9221" y="1676"/>
                  </a:cubicBezTo>
                  <a:cubicBezTo>
                    <a:pt x="9219" y="1690"/>
                    <a:pt x="9217" y="1709"/>
                    <a:pt x="9215" y="1729"/>
                  </a:cubicBezTo>
                  <a:cubicBezTo>
                    <a:pt x="9205" y="1733"/>
                    <a:pt x="9196" y="1737"/>
                    <a:pt x="9186" y="1741"/>
                  </a:cubicBezTo>
                  <a:cubicBezTo>
                    <a:pt x="9176" y="1712"/>
                    <a:pt x="9166" y="1681"/>
                    <a:pt x="9154" y="1647"/>
                  </a:cubicBezTo>
                  <a:cubicBezTo>
                    <a:pt x="9135" y="1677"/>
                    <a:pt x="9120" y="1626"/>
                    <a:pt x="9107" y="1554"/>
                  </a:cubicBezTo>
                  <a:cubicBezTo>
                    <a:pt x="9103" y="1555"/>
                    <a:pt x="9100" y="1557"/>
                    <a:pt x="9097" y="1558"/>
                  </a:cubicBezTo>
                  <a:cubicBezTo>
                    <a:pt x="9087" y="1519"/>
                    <a:pt x="9080" y="1464"/>
                    <a:pt x="9068" y="1450"/>
                  </a:cubicBezTo>
                  <a:cubicBezTo>
                    <a:pt x="9065" y="1378"/>
                    <a:pt x="9053" y="1365"/>
                    <a:pt x="9042" y="1334"/>
                  </a:cubicBezTo>
                  <a:cubicBezTo>
                    <a:pt x="9032" y="1338"/>
                    <a:pt x="9020" y="1343"/>
                    <a:pt x="9007" y="1348"/>
                  </a:cubicBezTo>
                  <a:cubicBezTo>
                    <a:pt x="9001" y="1315"/>
                    <a:pt x="8994" y="1281"/>
                    <a:pt x="8987" y="1247"/>
                  </a:cubicBezTo>
                  <a:cubicBezTo>
                    <a:pt x="8978" y="1251"/>
                    <a:pt x="8970" y="1254"/>
                    <a:pt x="8962" y="1257"/>
                  </a:cubicBezTo>
                  <a:cubicBezTo>
                    <a:pt x="8949" y="1224"/>
                    <a:pt x="8944" y="1155"/>
                    <a:pt x="8937" y="1096"/>
                  </a:cubicBezTo>
                  <a:cubicBezTo>
                    <a:pt x="8919" y="1171"/>
                    <a:pt x="8900" y="1198"/>
                    <a:pt x="8880" y="1177"/>
                  </a:cubicBezTo>
                  <a:cubicBezTo>
                    <a:pt x="8844" y="1298"/>
                    <a:pt x="8794" y="1251"/>
                    <a:pt x="8756" y="1285"/>
                  </a:cubicBezTo>
                  <a:cubicBezTo>
                    <a:pt x="8715" y="1254"/>
                    <a:pt x="8645" y="1020"/>
                    <a:pt x="8608" y="956"/>
                  </a:cubicBezTo>
                  <a:cubicBezTo>
                    <a:pt x="8587" y="994"/>
                    <a:pt x="8576" y="1113"/>
                    <a:pt x="8558" y="1176"/>
                  </a:cubicBezTo>
                  <a:cubicBezTo>
                    <a:pt x="8543" y="1154"/>
                    <a:pt x="8529" y="1117"/>
                    <a:pt x="8511" y="1144"/>
                  </a:cubicBezTo>
                  <a:cubicBezTo>
                    <a:pt x="8506" y="1120"/>
                    <a:pt x="8501" y="1092"/>
                    <a:pt x="8493" y="1057"/>
                  </a:cubicBezTo>
                  <a:cubicBezTo>
                    <a:pt x="8470" y="1223"/>
                    <a:pt x="8444" y="1323"/>
                    <a:pt x="8415" y="1359"/>
                  </a:cubicBezTo>
                  <a:cubicBezTo>
                    <a:pt x="8409" y="1312"/>
                    <a:pt x="8399" y="1299"/>
                    <a:pt x="8391" y="1275"/>
                  </a:cubicBezTo>
                  <a:cubicBezTo>
                    <a:pt x="8376" y="1290"/>
                    <a:pt x="8367" y="1367"/>
                    <a:pt x="8352" y="1379"/>
                  </a:cubicBezTo>
                  <a:cubicBezTo>
                    <a:pt x="8339" y="1317"/>
                    <a:pt x="8326" y="1256"/>
                    <a:pt x="8313" y="1191"/>
                  </a:cubicBezTo>
                  <a:cubicBezTo>
                    <a:pt x="8298" y="1244"/>
                    <a:pt x="8280" y="1234"/>
                    <a:pt x="8262" y="1246"/>
                  </a:cubicBezTo>
                  <a:cubicBezTo>
                    <a:pt x="8260" y="1331"/>
                    <a:pt x="8251" y="1395"/>
                    <a:pt x="8239" y="1453"/>
                  </a:cubicBezTo>
                  <a:cubicBezTo>
                    <a:pt x="8208" y="1412"/>
                    <a:pt x="8176" y="1442"/>
                    <a:pt x="8144" y="1497"/>
                  </a:cubicBezTo>
                  <a:cubicBezTo>
                    <a:pt x="8141" y="1475"/>
                    <a:pt x="8137" y="1454"/>
                    <a:pt x="8134" y="1436"/>
                  </a:cubicBezTo>
                  <a:cubicBezTo>
                    <a:pt x="8114" y="1464"/>
                    <a:pt x="8099" y="1427"/>
                    <a:pt x="8087" y="1348"/>
                  </a:cubicBezTo>
                  <a:cubicBezTo>
                    <a:pt x="8032" y="1370"/>
                    <a:pt x="7907" y="1128"/>
                    <a:pt x="7864" y="807"/>
                  </a:cubicBezTo>
                  <a:cubicBezTo>
                    <a:pt x="7852" y="783"/>
                    <a:pt x="7848" y="866"/>
                    <a:pt x="7838" y="830"/>
                  </a:cubicBezTo>
                  <a:cubicBezTo>
                    <a:pt x="7833" y="868"/>
                    <a:pt x="7829" y="902"/>
                    <a:pt x="7826" y="928"/>
                  </a:cubicBezTo>
                  <a:cubicBezTo>
                    <a:pt x="7804" y="950"/>
                    <a:pt x="7789" y="864"/>
                    <a:pt x="7767" y="869"/>
                  </a:cubicBezTo>
                  <a:cubicBezTo>
                    <a:pt x="7759" y="947"/>
                    <a:pt x="7742" y="992"/>
                    <a:pt x="7725" y="1054"/>
                  </a:cubicBezTo>
                  <a:cubicBezTo>
                    <a:pt x="7718" y="1057"/>
                    <a:pt x="7708" y="1061"/>
                    <a:pt x="7698" y="1066"/>
                  </a:cubicBezTo>
                  <a:cubicBezTo>
                    <a:pt x="7692" y="1161"/>
                    <a:pt x="7677" y="1162"/>
                    <a:pt x="7663" y="1164"/>
                  </a:cubicBezTo>
                  <a:cubicBezTo>
                    <a:pt x="7660" y="1149"/>
                    <a:pt x="7656" y="1134"/>
                    <a:pt x="7653" y="1116"/>
                  </a:cubicBezTo>
                  <a:cubicBezTo>
                    <a:pt x="7638" y="1123"/>
                    <a:pt x="7623" y="1129"/>
                    <a:pt x="7608" y="1135"/>
                  </a:cubicBezTo>
                  <a:cubicBezTo>
                    <a:pt x="7598" y="1099"/>
                    <a:pt x="7588" y="1051"/>
                    <a:pt x="7575" y="1063"/>
                  </a:cubicBezTo>
                  <a:cubicBezTo>
                    <a:pt x="7570" y="1039"/>
                    <a:pt x="7564" y="1015"/>
                    <a:pt x="7559" y="992"/>
                  </a:cubicBezTo>
                  <a:cubicBezTo>
                    <a:pt x="7546" y="965"/>
                    <a:pt x="7537" y="1046"/>
                    <a:pt x="7523" y="1026"/>
                  </a:cubicBezTo>
                  <a:cubicBezTo>
                    <a:pt x="7514" y="1104"/>
                    <a:pt x="7496" y="1140"/>
                    <a:pt x="7491" y="1240"/>
                  </a:cubicBezTo>
                  <a:cubicBezTo>
                    <a:pt x="7480" y="1245"/>
                    <a:pt x="7469" y="1249"/>
                    <a:pt x="7458" y="1254"/>
                  </a:cubicBezTo>
                  <a:cubicBezTo>
                    <a:pt x="7458" y="1272"/>
                    <a:pt x="7457" y="1284"/>
                    <a:pt x="7457" y="1299"/>
                  </a:cubicBezTo>
                  <a:cubicBezTo>
                    <a:pt x="7424" y="1358"/>
                    <a:pt x="7391" y="1285"/>
                    <a:pt x="7360" y="1324"/>
                  </a:cubicBezTo>
                  <a:cubicBezTo>
                    <a:pt x="7340" y="1435"/>
                    <a:pt x="7321" y="1543"/>
                    <a:pt x="7301" y="1649"/>
                  </a:cubicBezTo>
                  <a:cubicBezTo>
                    <a:pt x="7292" y="1624"/>
                    <a:pt x="7285" y="1632"/>
                    <a:pt x="7275" y="1637"/>
                  </a:cubicBezTo>
                  <a:cubicBezTo>
                    <a:pt x="7264" y="1557"/>
                    <a:pt x="7241" y="1549"/>
                    <a:pt x="7233" y="1433"/>
                  </a:cubicBezTo>
                  <a:cubicBezTo>
                    <a:pt x="7208" y="1455"/>
                    <a:pt x="7190" y="1365"/>
                    <a:pt x="7166" y="1320"/>
                  </a:cubicBezTo>
                  <a:cubicBezTo>
                    <a:pt x="7158" y="1324"/>
                    <a:pt x="7148" y="1328"/>
                    <a:pt x="7138" y="1332"/>
                  </a:cubicBezTo>
                  <a:cubicBezTo>
                    <a:pt x="7128" y="1405"/>
                    <a:pt x="7109" y="1384"/>
                    <a:pt x="7098" y="1440"/>
                  </a:cubicBezTo>
                  <a:cubicBezTo>
                    <a:pt x="7090" y="1420"/>
                    <a:pt x="7082" y="1403"/>
                    <a:pt x="7075" y="1385"/>
                  </a:cubicBezTo>
                  <a:cubicBezTo>
                    <a:pt x="7061" y="1455"/>
                    <a:pt x="7048" y="1415"/>
                    <a:pt x="7036" y="1378"/>
                  </a:cubicBezTo>
                  <a:cubicBezTo>
                    <a:pt x="6979" y="1485"/>
                    <a:pt x="6916" y="1343"/>
                    <a:pt x="6857" y="1368"/>
                  </a:cubicBezTo>
                  <a:cubicBezTo>
                    <a:pt x="6854" y="1393"/>
                    <a:pt x="6847" y="1405"/>
                    <a:pt x="6851" y="1450"/>
                  </a:cubicBezTo>
                  <a:cubicBezTo>
                    <a:pt x="6844" y="1453"/>
                    <a:pt x="6839" y="1455"/>
                    <a:pt x="6836" y="1457"/>
                  </a:cubicBezTo>
                  <a:cubicBezTo>
                    <a:pt x="6830" y="1495"/>
                    <a:pt x="6826" y="1527"/>
                    <a:pt x="6824" y="1540"/>
                  </a:cubicBezTo>
                  <a:cubicBezTo>
                    <a:pt x="6766" y="1626"/>
                    <a:pt x="6736" y="1541"/>
                    <a:pt x="6680" y="1527"/>
                  </a:cubicBezTo>
                  <a:cubicBezTo>
                    <a:pt x="6675" y="1545"/>
                    <a:pt x="6681" y="1584"/>
                    <a:pt x="6674" y="1585"/>
                  </a:cubicBezTo>
                  <a:cubicBezTo>
                    <a:pt x="6665" y="1537"/>
                    <a:pt x="6656" y="1490"/>
                    <a:pt x="6650" y="1458"/>
                  </a:cubicBezTo>
                  <a:cubicBezTo>
                    <a:pt x="6627" y="1468"/>
                    <a:pt x="6610" y="1475"/>
                    <a:pt x="6592" y="1482"/>
                  </a:cubicBezTo>
                  <a:cubicBezTo>
                    <a:pt x="6590" y="1468"/>
                    <a:pt x="6587" y="1450"/>
                    <a:pt x="6584" y="1432"/>
                  </a:cubicBezTo>
                  <a:cubicBezTo>
                    <a:pt x="6575" y="1434"/>
                    <a:pt x="6567" y="1419"/>
                    <a:pt x="6561" y="1465"/>
                  </a:cubicBezTo>
                  <a:cubicBezTo>
                    <a:pt x="6556" y="1441"/>
                    <a:pt x="6551" y="1417"/>
                    <a:pt x="6545" y="1388"/>
                  </a:cubicBezTo>
                  <a:cubicBezTo>
                    <a:pt x="6493" y="1467"/>
                    <a:pt x="6415" y="1277"/>
                    <a:pt x="6359" y="1300"/>
                  </a:cubicBezTo>
                  <a:cubicBezTo>
                    <a:pt x="6352" y="1267"/>
                    <a:pt x="6345" y="1234"/>
                    <a:pt x="6338" y="1201"/>
                  </a:cubicBezTo>
                  <a:cubicBezTo>
                    <a:pt x="6334" y="1203"/>
                    <a:pt x="6330" y="1205"/>
                    <a:pt x="6326" y="1206"/>
                  </a:cubicBezTo>
                  <a:cubicBezTo>
                    <a:pt x="6325" y="1222"/>
                    <a:pt x="6325" y="1235"/>
                    <a:pt x="6324" y="1259"/>
                  </a:cubicBezTo>
                  <a:cubicBezTo>
                    <a:pt x="6306" y="1246"/>
                    <a:pt x="6291" y="1313"/>
                    <a:pt x="6272" y="1310"/>
                  </a:cubicBezTo>
                  <a:cubicBezTo>
                    <a:pt x="6268" y="1338"/>
                    <a:pt x="6263" y="1366"/>
                    <a:pt x="6258" y="1400"/>
                  </a:cubicBezTo>
                  <a:cubicBezTo>
                    <a:pt x="6237" y="1398"/>
                    <a:pt x="6214" y="1456"/>
                    <a:pt x="6197" y="1348"/>
                  </a:cubicBezTo>
                  <a:cubicBezTo>
                    <a:pt x="6175" y="1317"/>
                    <a:pt x="6156" y="1441"/>
                    <a:pt x="6133" y="1367"/>
                  </a:cubicBezTo>
                  <a:cubicBezTo>
                    <a:pt x="6102" y="1343"/>
                    <a:pt x="6027" y="1292"/>
                    <a:pt x="6001" y="1285"/>
                  </a:cubicBezTo>
                  <a:cubicBezTo>
                    <a:pt x="5989" y="1221"/>
                    <a:pt x="5972" y="1212"/>
                    <a:pt x="5957" y="1164"/>
                  </a:cubicBezTo>
                  <a:cubicBezTo>
                    <a:pt x="5908" y="1233"/>
                    <a:pt x="5859" y="1243"/>
                    <a:pt x="5811" y="1194"/>
                  </a:cubicBezTo>
                  <a:cubicBezTo>
                    <a:pt x="5807" y="1220"/>
                    <a:pt x="5804" y="1237"/>
                    <a:pt x="5801" y="1257"/>
                  </a:cubicBezTo>
                  <a:cubicBezTo>
                    <a:pt x="5794" y="1260"/>
                    <a:pt x="5788" y="1262"/>
                    <a:pt x="5780" y="1266"/>
                  </a:cubicBezTo>
                  <a:cubicBezTo>
                    <a:pt x="5766" y="1207"/>
                    <a:pt x="5754" y="1133"/>
                    <a:pt x="5731" y="1091"/>
                  </a:cubicBezTo>
                  <a:cubicBezTo>
                    <a:pt x="5720" y="1094"/>
                    <a:pt x="5704" y="1159"/>
                    <a:pt x="5687" y="1137"/>
                  </a:cubicBezTo>
                  <a:cubicBezTo>
                    <a:pt x="5676" y="1208"/>
                    <a:pt x="5658" y="1201"/>
                    <a:pt x="5647" y="1267"/>
                  </a:cubicBezTo>
                  <a:cubicBezTo>
                    <a:pt x="5639" y="1270"/>
                    <a:pt x="5631" y="1274"/>
                    <a:pt x="5622" y="1277"/>
                  </a:cubicBezTo>
                  <a:cubicBezTo>
                    <a:pt x="5616" y="1320"/>
                    <a:pt x="5617" y="1379"/>
                    <a:pt x="5608" y="1420"/>
                  </a:cubicBezTo>
                  <a:cubicBezTo>
                    <a:pt x="5588" y="1428"/>
                    <a:pt x="5568" y="1437"/>
                    <a:pt x="5546" y="1446"/>
                  </a:cubicBezTo>
                  <a:cubicBezTo>
                    <a:pt x="5543" y="1429"/>
                    <a:pt x="5538" y="1419"/>
                    <a:pt x="5538" y="1385"/>
                  </a:cubicBezTo>
                  <a:cubicBezTo>
                    <a:pt x="5481" y="1286"/>
                    <a:pt x="5480" y="1272"/>
                    <a:pt x="5437" y="1416"/>
                  </a:cubicBezTo>
                  <a:cubicBezTo>
                    <a:pt x="5418" y="1360"/>
                    <a:pt x="5398" y="1369"/>
                    <a:pt x="5377" y="1384"/>
                  </a:cubicBezTo>
                  <a:cubicBezTo>
                    <a:pt x="5374" y="1368"/>
                    <a:pt x="5371" y="1353"/>
                    <a:pt x="5368" y="1339"/>
                  </a:cubicBezTo>
                  <a:cubicBezTo>
                    <a:pt x="5325" y="1290"/>
                    <a:pt x="5263" y="1181"/>
                    <a:pt x="5222" y="1365"/>
                  </a:cubicBezTo>
                  <a:cubicBezTo>
                    <a:pt x="5189" y="1439"/>
                    <a:pt x="5150" y="1236"/>
                    <a:pt x="5114" y="1330"/>
                  </a:cubicBezTo>
                  <a:cubicBezTo>
                    <a:pt x="5101" y="1517"/>
                    <a:pt x="5080" y="1580"/>
                    <a:pt x="5051" y="1520"/>
                  </a:cubicBezTo>
                  <a:cubicBezTo>
                    <a:pt x="5034" y="1600"/>
                    <a:pt x="5021" y="1715"/>
                    <a:pt x="5011" y="1866"/>
                  </a:cubicBezTo>
                  <a:cubicBezTo>
                    <a:pt x="4999" y="1900"/>
                    <a:pt x="4990" y="1832"/>
                    <a:pt x="4978" y="1830"/>
                  </a:cubicBezTo>
                  <a:cubicBezTo>
                    <a:pt x="4962" y="1573"/>
                    <a:pt x="4888" y="1727"/>
                    <a:pt x="4862" y="1738"/>
                  </a:cubicBezTo>
                  <a:cubicBezTo>
                    <a:pt x="4852" y="1763"/>
                    <a:pt x="4855" y="1826"/>
                    <a:pt x="4844" y="1856"/>
                  </a:cubicBezTo>
                  <a:cubicBezTo>
                    <a:pt x="4821" y="1911"/>
                    <a:pt x="4798" y="1918"/>
                    <a:pt x="4774" y="1876"/>
                  </a:cubicBezTo>
                  <a:cubicBezTo>
                    <a:pt x="4770" y="1872"/>
                    <a:pt x="4773" y="1893"/>
                    <a:pt x="4772" y="1908"/>
                  </a:cubicBezTo>
                  <a:cubicBezTo>
                    <a:pt x="4763" y="1954"/>
                    <a:pt x="4757" y="1891"/>
                    <a:pt x="4749" y="1900"/>
                  </a:cubicBezTo>
                  <a:cubicBezTo>
                    <a:pt x="4743" y="1856"/>
                    <a:pt x="4626" y="1580"/>
                    <a:pt x="4631" y="1929"/>
                  </a:cubicBezTo>
                  <a:cubicBezTo>
                    <a:pt x="4597" y="1895"/>
                    <a:pt x="4419" y="1734"/>
                    <a:pt x="4417" y="2226"/>
                  </a:cubicBezTo>
                  <a:cubicBezTo>
                    <a:pt x="4406" y="2266"/>
                    <a:pt x="4406" y="2266"/>
                    <a:pt x="4395" y="2400"/>
                  </a:cubicBezTo>
                  <a:cubicBezTo>
                    <a:pt x="4363" y="2507"/>
                    <a:pt x="4333" y="2619"/>
                    <a:pt x="4302" y="2738"/>
                  </a:cubicBezTo>
                  <a:cubicBezTo>
                    <a:pt x="4306" y="2833"/>
                    <a:pt x="4302" y="2920"/>
                    <a:pt x="4287" y="2988"/>
                  </a:cubicBezTo>
                  <a:cubicBezTo>
                    <a:pt x="4283" y="2990"/>
                    <a:pt x="4279" y="2992"/>
                    <a:pt x="4275" y="2994"/>
                  </a:cubicBezTo>
                  <a:cubicBezTo>
                    <a:pt x="4271" y="3027"/>
                    <a:pt x="4266" y="3061"/>
                    <a:pt x="4264" y="3078"/>
                  </a:cubicBezTo>
                  <a:cubicBezTo>
                    <a:pt x="4252" y="3084"/>
                    <a:pt x="4246" y="3092"/>
                    <a:pt x="4243" y="3111"/>
                  </a:cubicBezTo>
                  <a:cubicBezTo>
                    <a:pt x="4226" y="3033"/>
                    <a:pt x="4210" y="2956"/>
                    <a:pt x="4196" y="2892"/>
                  </a:cubicBezTo>
                  <a:cubicBezTo>
                    <a:pt x="4185" y="2894"/>
                    <a:pt x="4179" y="2895"/>
                    <a:pt x="4173" y="2895"/>
                  </a:cubicBezTo>
                  <a:cubicBezTo>
                    <a:pt x="4170" y="2876"/>
                    <a:pt x="4164" y="2865"/>
                    <a:pt x="4165" y="2832"/>
                  </a:cubicBezTo>
                  <a:cubicBezTo>
                    <a:pt x="4136" y="2762"/>
                    <a:pt x="4111" y="2823"/>
                    <a:pt x="4091" y="3014"/>
                  </a:cubicBezTo>
                  <a:cubicBezTo>
                    <a:pt x="4080" y="3020"/>
                    <a:pt x="4070" y="3037"/>
                    <a:pt x="4060" y="3001"/>
                  </a:cubicBezTo>
                  <a:cubicBezTo>
                    <a:pt x="4050" y="3021"/>
                    <a:pt x="4040" y="3046"/>
                    <a:pt x="4030" y="3076"/>
                  </a:cubicBezTo>
                  <a:cubicBezTo>
                    <a:pt x="4015" y="3048"/>
                    <a:pt x="4000" y="3013"/>
                    <a:pt x="3985" y="2970"/>
                  </a:cubicBezTo>
                  <a:cubicBezTo>
                    <a:pt x="3979" y="2992"/>
                    <a:pt x="3973" y="3011"/>
                    <a:pt x="3966" y="3033"/>
                  </a:cubicBezTo>
                  <a:cubicBezTo>
                    <a:pt x="3950" y="2994"/>
                    <a:pt x="3870" y="3071"/>
                    <a:pt x="3859" y="3112"/>
                  </a:cubicBezTo>
                  <a:cubicBezTo>
                    <a:pt x="3814" y="3073"/>
                    <a:pt x="3770" y="2983"/>
                    <a:pt x="3725" y="3034"/>
                  </a:cubicBezTo>
                  <a:cubicBezTo>
                    <a:pt x="3696" y="2886"/>
                    <a:pt x="3663" y="2778"/>
                    <a:pt x="3627" y="2681"/>
                  </a:cubicBezTo>
                  <a:cubicBezTo>
                    <a:pt x="3613" y="2716"/>
                    <a:pt x="3598" y="2658"/>
                    <a:pt x="3582" y="2675"/>
                  </a:cubicBezTo>
                  <a:cubicBezTo>
                    <a:pt x="3573" y="2599"/>
                    <a:pt x="3573" y="2599"/>
                    <a:pt x="3555" y="2549"/>
                  </a:cubicBezTo>
                  <a:cubicBezTo>
                    <a:pt x="3538" y="2556"/>
                    <a:pt x="3521" y="2541"/>
                    <a:pt x="3505" y="2511"/>
                  </a:cubicBezTo>
                  <a:cubicBezTo>
                    <a:pt x="3491" y="2557"/>
                    <a:pt x="3470" y="2733"/>
                    <a:pt x="3459" y="2754"/>
                  </a:cubicBezTo>
                  <a:cubicBezTo>
                    <a:pt x="3409" y="2765"/>
                    <a:pt x="3361" y="2350"/>
                    <a:pt x="3308" y="2603"/>
                  </a:cubicBezTo>
                  <a:cubicBezTo>
                    <a:pt x="3307" y="2627"/>
                    <a:pt x="3307" y="2649"/>
                    <a:pt x="3307" y="2665"/>
                  </a:cubicBezTo>
                  <a:cubicBezTo>
                    <a:pt x="3298" y="2734"/>
                    <a:pt x="3281" y="2690"/>
                    <a:pt x="3275" y="2745"/>
                  </a:cubicBezTo>
                  <a:cubicBezTo>
                    <a:pt x="3265" y="2764"/>
                    <a:pt x="3260" y="2719"/>
                    <a:pt x="3254" y="2725"/>
                  </a:cubicBezTo>
                  <a:cubicBezTo>
                    <a:pt x="3249" y="2649"/>
                    <a:pt x="3239" y="2598"/>
                    <a:pt x="3227" y="2549"/>
                  </a:cubicBezTo>
                  <a:cubicBezTo>
                    <a:pt x="3219" y="2552"/>
                    <a:pt x="3211" y="2556"/>
                    <a:pt x="3200" y="2560"/>
                  </a:cubicBezTo>
                  <a:cubicBezTo>
                    <a:pt x="3199" y="2575"/>
                    <a:pt x="3196" y="2598"/>
                    <a:pt x="3195" y="2613"/>
                  </a:cubicBezTo>
                  <a:cubicBezTo>
                    <a:pt x="3099" y="2718"/>
                    <a:pt x="3012" y="2646"/>
                    <a:pt x="2921" y="2933"/>
                  </a:cubicBezTo>
                  <a:cubicBezTo>
                    <a:pt x="2895" y="2892"/>
                    <a:pt x="2870" y="2875"/>
                    <a:pt x="2844" y="2880"/>
                  </a:cubicBezTo>
                  <a:cubicBezTo>
                    <a:pt x="2812" y="2746"/>
                    <a:pt x="2782" y="2753"/>
                    <a:pt x="2751" y="2609"/>
                  </a:cubicBezTo>
                  <a:cubicBezTo>
                    <a:pt x="2705" y="2629"/>
                    <a:pt x="2707" y="2463"/>
                    <a:pt x="2645" y="2738"/>
                  </a:cubicBezTo>
                  <a:cubicBezTo>
                    <a:pt x="2632" y="2740"/>
                    <a:pt x="2618" y="2744"/>
                    <a:pt x="2610" y="2815"/>
                  </a:cubicBezTo>
                  <a:cubicBezTo>
                    <a:pt x="2597" y="2777"/>
                    <a:pt x="2583" y="2773"/>
                    <a:pt x="2574" y="2712"/>
                  </a:cubicBezTo>
                  <a:cubicBezTo>
                    <a:pt x="2556" y="2720"/>
                    <a:pt x="2460" y="2684"/>
                    <a:pt x="2460" y="2443"/>
                  </a:cubicBezTo>
                  <a:cubicBezTo>
                    <a:pt x="2449" y="2366"/>
                    <a:pt x="2430" y="2346"/>
                    <a:pt x="2420" y="2279"/>
                  </a:cubicBezTo>
                  <a:cubicBezTo>
                    <a:pt x="2400" y="2273"/>
                    <a:pt x="2384" y="2213"/>
                    <a:pt x="2366" y="2244"/>
                  </a:cubicBezTo>
                  <a:cubicBezTo>
                    <a:pt x="2358" y="2162"/>
                    <a:pt x="2347" y="2120"/>
                    <a:pt x="2334" y="2117"/>
                  </a:cubicBezTo>
                  <a:cubicBezTo>
                    <a:pt x="2313" y="2143"/>
                    <a:pt x="2294" y="2107"/>
                    <a:pt x="2270" y="2075"/>
                  </a:cubicBezTo>
                  <a:cubicBezTo>
                    <a:pt x="2266" y="2060"/>
                    <a:pt x="2260" y="2028"/>
                    <a:pt x="2255" y="1975"/>
                  </a:cubicBezTo>
                  <a:cubicBezTo>
                    <a:pt x="2243" y="2023"/>
                    <a:pt x="2229" y="2022"/>
                    <a:pt x="2216" y="2027"/>
                  </a:cubicBezTo>
                  <a:cubicBezTo>
                    <a:pt x="2212" y="2050"/>
                    <a:pt x="2210" y="2067"/>
                    <a:pt x="2207" y="2086"/>
                  </a:cubicBezTo>
                  <a:cubicBezTo>
                    <a:pt x="2198" y="2089"/>
                    <a:pt x="2190" y="2093"/>
                    <a:pt x="2182" y="2096"/>
                  </a:cubicBezTo>
                  <a:cubicBezTo>
                    <a:pt x="2167" y="2063"/>
                    <a:pt x="2162" y="1981"/>
                    <a:pt x="2155" y="1919"/>
                  </a:cubicBezTo>
                  <a:cubicBezTo>
                    <a:pt x="2124" y="1895"/>
                    <a:pt x="2059" y="1735"/>
                    <a:pt x="2033" y="1770"/>
                  </a:cubicBezTo>
                  <a:cubicBezTo>
                    <a:pt x="2019" y="1716"/>
                    <a:pt x="2002" y="1704"/>
                    <a:pt x="1987" y="1679"/>
                  </a:cubicBezTo>
                  <a:cubicBezTo>
                    <a:pt x="1977" y="1686"/>
                    <a:pt x="1968" y="1690"/>
                    <a:pt x="1959" y="1691"/>
                  </a:cubicBezTo>
                  <a:cubicBezTo>
                    <a:pt x="1956" y="1675"/>
                    <a:pt x="1953" y="1655"/>
                    <a:pt x="1949" y="1631"/>
                  </a:cubicBezTo>
                  <a:cubicBezTo>
                    <a:pt x="1933" y="1692"/>
                    <a:pt x="1913" y="1661"/>
                    <a:pt x="1899" y="1721"/>
                  </a:cubicBezTo>
                  <a:cubicBezTo>
                    <a:pt x="1875" y="1636"/>
                    <a:pt x="1851" y="1562"/>
                    <a:pt x="1826" y="1499"/>
                  </a:cubicBezTo>
                  <a:cubicBezTo>
                    <a:pt x="1817" y="1502"/>
                    <a:pt x="1808" y="1506"/>
                    <a:pt x="1799" y="1510"/>
                  </a:cubicBezTo>
                  <a:cubicBezTo>
                    <a:pt x="1785" y="1485"/>
                    <a:pt x="1777" y="1425"/>
                    <a:pt x="1767" y="1382"/>
                  </a:cubicBezTo>
                  <a:cubicBezTo>
                    <a:pt x="1758" y="1386"/>
                    <a:pt x="1749" y="1389"/>
                    <a:pt x="1741" y="1393"/>
                  </a:cubicBezTo>
                  <a:cubicBezTo>
                    <a:pt x="1727" y="1497"/>
                    <a:pt x="1613" y="1389"/>
                    <a:pt x="1602" y="1257"/>
                  </a:cubicBezTo>
                  <a:cubicBezTo>
                    <a:pt x="1573" y="1268"/>
                    <a:pt x="1577" y="1247"/>
                    <a:pt x="1555" y="1393"/>
                  </a:cubicBezTo>
                  <a:cubicBezTo>
                    <a:pt x="1539" y="1355"/>
                    <a:pt x="1523" y="1376"/>
                    <a:pt x="1506" y="1380"/>
                  </a:cubicBezTo>
                  <a:cubicBezTo>
                    <a:pt x="1487" y="1480"/>
                    <a:pt x="1467" y="1515"/>
                    <a:pt x="1445" y="1484"/>
                  </a:cubicBezTo>
                  <a:cubicBezTo>
                    <a:pt x="1423" y="1580"/>
                    <a:pt x="1399" y="1601"/>
                    <a:pt x="1374" y="1547"/>
                  </a:cubicBezTo>
                  <a:cubicBezTo>
                    <a:pt x="1368" y="1671"/>
                    <a:pt x="1359" y="1775"/>
                    <a:pt x="1347" y="1857"/>
                  </a:cubicBezTo>
                  <a:cubicBezTo>
                    <a:pt x="1338" y="1866"/>
                    <a:pt x="1330" y="1884"/>
                    <a:pt x="1324" y="1906"/>
                  </a:cubicBezTo>
                  <a:cubicBezTo>
                    <a:pt x="1312" y="1899"/>
                    <a:pt x="1304" y="1848"/>
                    <a:pt x="1291" y="1864"/>
                  </a:cubicBezTo>
                  <a:cubicBezTo>
                    <a:pt x="1291" y="1775"/>
                    <a:pt x="1272" y="1799"/>
                    <a:pt x="1267" y="1741"/>
                  </a:cubicBezTo>
                  <a:cubicBezTo>
                    <a:pt x="1256" y="1729"/>
                    <a:pt x="1248" y="1738"/>
                    <a:pt x="1242" y="1777"/>
                  </a:cubicBezTo>
                  <a:cubicBezTo>
                    <a:pt x="1224" y="1731"/>
                    <a:pt x="1223" y="1628"/>
                    <a:pt x="1211" y="1562"/>
                  </a:cubicBezTo>
                  <a:cubicBezTo>
                    <a:pt x="1203" y="1566"/>
                    <a:pt x="1194" y="1570"/>
                    <a:pt x="1184" y="1574"/>
                  </a:cubicBezTo>
                  <a:cubicBezTo>
                    <a:pt x="1146" y="1318"/>
                    <a:pt x="1121" y="1371"/>
                    <a:pt x="1083" y="1198"/>
                  </a:cubicBezTo>
                  <a:cubicBezTo>
                    <a:pt x="1073" y="1202"/>
                    <a:pt x="1063" y="1207"/>
                    <a:pt x="1052" y="1211"/>
                  </a:cubicBezTo>
                  <a:cubicBezTo>
                    <a:pt x="1050" y="1228"/>
                    <a:pt x="1047" y="1246"/>
                    <a:pt x="1043" y="1271"/>
                  </a:cubicBezTo>
                  <a:cubicBezTo>
                    <a:pt x="1017" y="1240"/>
                    <a:pt x="988" y="1267"/>
                    <a:pt x="963" y="1307"/>
                  </a:cubicBezTo>
                  <a:cubicBezTo>
                    <a:pt x="946" y="1193"/>
                    <a:pt x="922" y="1132"/>
                    <a:pt x="901" y="1053"/>
                  </a:cubicBezTo>
                  <a:cubicBezTo>
                    <a:pt x="883" y="1073"/>
                    <a:pt x="864" y="1011"/>
                    <a:pt x="842" y="1060"/>
                  </a:cubicBezTo>
                  <a:cubicBezTo>
                    <a:pt x="842" y="1060"/>
                    <a:pt x="843" y="1074"/>
                    <a:pt x="843" y="1088"/>
                  </a:cubicBezTo>
                  <a:cubicBezTo>
                    <a:pt x="833" y="1147"/>
                    <a:pt x="822" y="1080"/>
                    <a:pt x="809" y="1087"/>
                  </a:cubicBezTo>
                  <a:cubicBezTo>
                    <a:pt x="792" y="938"/>
                    <a:pt x="775" y="899"/>
                    <a:pt x="758" y="973"/>
                  </a:cubicBezTo>
                  <a:cubicBezTo>
                    <a:pt x="711" y="748"/>
                    <a:pt x="607" y="902"/>
                    <a:pt x="574" y="633"/>
                  </a:cubicBezTo>
                  <a:cubicBezTo>
                    <a:pt x="563" y="638"/>
                    <a:pt x="553" y="642"/>
                    <a:pt x="542" y="647"/>
                  </a:cubicBezTo>
                  <a:cubicBezTo>
                    <a:pt x="541" y="662"/>
                    <a:pt x="541" y="679"/>
                    <a:pt x="540" y="700"/>
                  </a:cubicBezTo>
                  <a:cubicBezTo>
                    <a:pt x="526" y="705"/>
                    <a:pt x="512" y="711"/>
                    <a:pt x="497" y="718"/>
                  </a:cubicBezTo>
                  <a:cubicBezTo>
                    <a:pt x="436" y="378"/>
                    <a:pt x="361" y="231"/>
                    <a:pt x="294" y="28"/>
                  </a:cubicBezTo>
                  <a:cubicBezTo>
                    <a:pt x="282" y="27"/>
                    <a:pt x="269" y="55"/>
                    <a:pt x="259" y="9"/>
                  </a:cubicBezTo>
                  <a:cubicBezTo>
                    <a:pt x="256" y="25"/>
                    <a:pt x="254" y="35"/>
                    <a:pt x="253" y="45"/>
                  </a:cubicBezTo>
                  <a:cubicBezTo>
                    <a:pt x="242" y="43"/>
                    <a:pt x="234" y="-13"/>
                    <a:pt x="221" y="4"/>
                  </a:cubicBezTo>
                  <a:cubicBezTo>
                    <a:pt x="216" y="41"/>
                    <a:pt x="210" y="86"/>
                    <a:pt x="204" y="131"/>
                  </a:cubicBezTo>
                  <a:cubicBezTo>
                    <a:pt x="189" y="167"/>
                    <a:pt x="173" y="55"/>
                    <a:pt x="160" y="147"/>
                  </a:cubicBezTo>
                  <a:cubicBezTo>
                    <a:pt x="152" y="103"/>
                    <a:pt x="142" y="122"/>
                    <a:pt x="131" y="124"/>
                  </a:cubicBezTo>
                  <a:cubicBezTo>
                    <a:pt x="124" y="84"/>
                    <a:pt x="113" y="62"/>
                    <a:pt x="110" y="0"/>
                  </a:cubicBezTo>
                  <a:cubicBezTo>
                    <a:pt x="100" y="13"/>
                    <a:pt x="104" y="76"/>
                    <a:pt x="93" y="112"/>
                  </a:cubicBezTo>
                  <a:cubicBezTo>
                    <a:pt x="70" y="119"/>
                    <a:pt x="47" y="138"/>
                    <a:pt x="24" y="170"/>
                  </a:cubicBezTo>
                  <a:cubicBezTo>
                    <a:pt x="19" y="205"/>
                    <a:pt x="12" y="233"/>
                    <a:pt x="11" y="289"/>
                  </a:cubicBezTo>
                  <a:cubicBezTo>
                    <a:pt x="1" y="282"/>
                    <a:pt x="8" y="308"/>
                    <a:pt x="0" y="264"/>
                  </a:cubicBezTo>
                  <a:lnTo>
                    <a:pt x="0" y="21587"/>
                  </a:lnTo>
                  <a:lnTo>
                    <a:pt x="21597" y="21587"/>
                  </a:lnTo>
                  <a:cubicBezTo>
                    <a:pt x="21597" y="21587"/>
                    <a:pt x="21600" y="367"/>
                    <a:pt x="21600" y="367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8" name="Tekstfelt 7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4" y="457202"/>
            <a:ext cx="7811559" cy="6376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251" y="240808"/>
            <a:ext cx="964957" cy="55168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3" name="Pladsholder til diasnummer 5">
            <a:extLst>
              <a:ext uri="{FF2B5EF4-FFF2-40B4-BE49-F238E27FC236}">
                <a16:creationId xmlns:a16="http://schemas.microsoft.com/office/drawing/2014/main" id="{B8E55B8A-CB08-4953-9BDC-648E42C60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Pladsholder til tekst 12">
            <a:extLst>
              <a:ext uri="{FF2B5EF4-FFF2-40B4-BE49-F238E27FC236}">
                <a16:creationId xmlns:a16="http://schemas.microsoft.com/office/drawing/2014/main" id="{85D3EEA1-0F8C-436D-9720-AB5FEF177B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5" name="Pladsholder til indhold 13">
            <a:extLst>
              <a:ext uri="{FF2B5EF4-FFF2-40B4-BE49-F238E27FC236}">
                <a16:creationId xmlns:a16="http://schemas.microsoft.com/office/drawing/2014/main" id="{880CDD32-8A88-4B73-9CAC-0060B6885E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</p:spTree>
    <p:extLst>
      <p:ext uri="{BB962C8B-B14F-4D97-AF65-F5344CB8AC3E}">
        <p14:creationId xmlns:p14="http://schemas.microsoft.com/office/powerpoint/2010/main" val="1608670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pic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078" cy="6858000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1" y="2338553"/>
            <a:ext cx="12192988" cy="383797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9" name="Figur"/>
          <p:cNvSpPr/>
          <p:nvPr userDrawn="1"/>
        </p:nvSpPr>
        <p:spPr>
          <a:xfrm>
            <a:off x="1" y="5490772"/>
            <a:ext cx="12192988" cy="1367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21600" y="367"/>
                </a:moveTo>
                <a:cubicBezTo>
                  <a:pt x="21569" y="428"/>
                  <a:pt x="21542" y="545"/>
                  <a:pt x="21517" y="718"/>
                </a:cubicBezTo>
                <a:cubicBezTo>
                  <a:pt x="21502" y="711"/>
                  <a:pt x="21487" y="705"/>
                  <a:pt x="21473" y="700"/>
                </a:cubicBezTo>
                <a:cubicBezTo>
                  <a:pt x="21472" y="679"/>
                  <a:pt x="21472" y="662"/>
                  <a:pt x="21471" y="647"/>
                </a:cubicBezTo>
                <a:cubicBezTo>
                  <a:pt x="21460" y="642"/>
                  <a:pt x="21450" y="638"/>
                  <a:pt x="21439" y="633"/>
                </a:cubicBezTo>
                <a:cubicBezTo>
                  <a:pt x="21406" y="906"/>
                  <a:pt x="21301" y="753"/>
                  <a:pt x="21255" y="973"/>
                </a:cubicBezTo>
                <a:cubicBezTo>
                  <a:pt x="21238" y="899"/>
                  <a:pt x="21221" y="937"/>
                  <a:pt x="21204" y="1087"/>
                </a:cubicBezTo>
                <a:cubicBezTo>
                  <a:pt x="21191" y="1080"/>
                  <a:pt x="21180" y="1147"/>
                  <a:pt x="21170" y="1088"/>
                </a:cubicBezTo>
                <a:cubicBezTo>
                  <a:pt x="21170" y="1074"/>
                  <a:pt x="21171" y="1060"/>
                  <a:pt x="21171" y="1060"/>
                </a:cubicBezTo>
                <a:cubicBezTo>
                  <a:pt x="21149" y="1011"/>
                  <a:pt x="21130" y="1073"/>
                  <a:pt x="21112" y="1053"/>
                </a:cubicBezTo>
                <a:cubicBezTo>
                  <a:pt x="21091" y="1132"/>
                  <a:pt x="21067" y="1193"/>
                  <a:pt x="21050" y="1307"/>
                </a:cubicBezTo>
                <a:cubicBezTo>
                  <a:pt x="21025" y="1267"/>
                  <a:pt x="20996" y="1240"/>
                  <a:pt x="20970" y="1271"/>
                </a:cubicBezTo>
                <a:cubicBezTo>
                  <a:pt x="20966" y="1246"/>
                  <a:pt x="20963" y="1228"/>
                  <a:pt x="20961" y="1211"/>
                </a:cubicBezTo>
                <a:cubicBezTo>
                  <a:pt x="20951" y="1207"/>
                  <a:pt x="20940" y="1202"/>
                  <a:pt x="20930" y="1198"/>
                </a:cubicBezTo>
                <a:cubicBezTo>
                  <a:pt x="20892" y="1370"/>
                  <a:pt x="20867" y="1319"/>
                  <a:pt x="20829" y="1574"/>
                </a:cubicBezTo>
                <a:cubicBezTo>
                  <a:pt x="20819" y="1570"/>
                  <a:pt x="20810" y="1566"/>
                  <a:pt x="20802" y="1562"/>
                </a:cubicBezTo>
                <a:cubicBezTo>
                  <a:pt x="20790" y="1628"/>
                  <a:pt x="20789" y="1731"/>
                  <a:pt x="20771" y="1777"/>
                </a:cubicBezTo>
                <a:cubicBezTo>
                  <a:pt x="20765" y="1738"/>
                  <a:pt x="20757" y="1729"/>
                  <a:pt x="20747" y="1741"/>
                </a:cubicBezTo>
                <a:cubicBezTo>
                  <a:pt x="20741" y="1799"/>
                  <a:pt x="20722" y="1775"/>
                  <a:pt x="20722" y="1864"/>
                </a:cubicBezTo>
                <a:cubicBezTo>
                  <a:pt x="20709" y="1848"/>
                  <a:pt x="20701" y="1899"/>
                  <a:pt x="20689" y="1906"/>
                </a:cubicBezTo>
                <a:cubicBezTo>
                  <a:pt x="20683" y="1884"/>
                  <a:pt x="20675" y="1866"/>
                  <a:pt x="20666" y="1857"/>
                </a:cubicBezTo>
                <a:cubicBezTo>
                  <a:pt x="20654" y="1775"/>
                  <a:pt x="20645" y="1671"/>
                  <a:pt x="20639" y="1547"/>
                </a:cubicBezTo>
                <a:cubicBezTo>
                  <a:pt x="20614" y="1601"/>
                  <a:pt x="20590" y="1580"/>
                  <a:pt x="20568" y="1484"/>
                </a:cubicBezTo>
                <a:cubicBezTo>
                  <a:pt x="20546" y="1515"/>
                  <a:pt x="20526" y="1480"/>
                  <a:pt x="20507" y="1380"/>
                </a:cubicBezTo>
                <a:cubicBezTo>
                  <a:pt x="20490" y="1376"/>
                  <a:pt x="20474" y="1355"/>
                  <a:pt x="20458" y="1393"/>
                </a:cubicBezTo>
                <a:cubicBezTo>
                  <a:pt x="20436" y="1247"/>
                  <a:pt x="20440" y="1268"/>
                  <a:pt x="20411" y="1257"/>
                </a:cubicBezTo>
                <a:cubicBezTo>
                  <a:pt x="20400" y="1389"/>
                  <a:pt x="20286" y="1497"/>
                  <a:pt x="20272" y="1393"/>
                </a:cubicBezTo>
                <a:cubicBezTo>
                  <a:pt x="20264" y="1389"/>
                  <a:pt x="20255" y="1386"/>
                  <a:pt x="20247" y="1382"/>
                </a:cubicBezTo>
                <a:cubicBezTo>
                  <a:pt x="20236" y="1425"/>
                  <a:pt x="20228" y="1485"/>
                  <a:pt x="20214" y="1510"/>
                </a:cubicBezTo>
                <a:cubicBezTo>
                  <a:pt x="20205" y="1506"/>
                  <a:pt x="20196" y="1502"/>
                  <a:pt x="20187" y="1499"/>
                </a:cubicBezTo>
                <a:cubicBezTo>
                  <a:pt x="20162" y="1562"/>
                  <a:pt x="20138" y="1636"/>
                  <a:pt x="20115" y="1721"/>
                </a:cubicBezTo>
                <a:cubicBezTo>
                  <a:pt x="20100" y="1661"/>
                  <a:pt x="20080" y="1692"/>
                  <a:pt x="20065" y="1631"/>
                </a:cubicBezTo>
                <a:cubicBezTo>
                  <a:pt x="20061" y="1655"/>
                  <a:pt x="20057" y="1675"/>
                  <a:pt x="20055" y="1691"/>
                </a:cubicBezTo>
                <a:cubicBezTo>
                  <a:pt x="20045" y="1690"/>
                  <a:pt x="20036" y="1686"/>
                  <a:pt x="20026" y="1679"/>
                </a:cubicBezTo>
                <a:cubicBezTo>
                  <a:pt x="20011" y="1704"/>
                  <a:pt x="19994" y="1716"/>
                  <a:pt x="19980" y="1770"/>
                </a:cubicBezTo>
                <a:cubicBezTo>
                  <a:pt x="19954" y="1735"/>
                  <a:pt x="19889" y="1895"/>
                  <a:pt x="19858" y="1919"/>
                </a:cubicBezTo>
                <a:cubicBezTo>
                  <a:pt x="19851" y="1981"/>
                  <a:pt x="19846" y="2063"/>
                  <a:pt x="19831" y="2096"/>
                </a:cubicBezTo>
                <a:cubicBezTo>
                  <a:pt x="19823" y="2093"/>
                  <a:pt x="19815" y="2089"/>
                  <a:pt x="19806" y="2086"/>
                </a:cubicBezTo>
                <a:cubicBezTo>
                  <a:pt x="19803" y="2067"/>
                  <a:pt x="19801" y="2050"/>
                  <a:pt x="19797" y="2027"/>
                </a:cubicBezTo>
                <a:cubicBezTo>
                  <a:pt x="19784" y="2022"/>
                  <a:pt x="19770" y="2023"/>
                  <a:pt x="19758" y="1975"/>
                </a:cubicBezTo>
                <a:cubicBezTo>
                  <a:pt x="19754" y="2028"/>
                  <a:pt x="19747" y="2060"/>
                  <a:pt x="19743" y="2075"/>
                </a:cubicBezTo>
                <a:cubicBezTo>
                  <a:pt x="19720" y="2107"/>
                  <a:pt x="19700" y="2143"/>
                  <a:pt x="19679" y="2117"/>
                </a:cubicBezTo>
                <a:cubicBezTo>
                  <a:pt x="19666" y="2120"/>
                  <a:pt x="19655" y="2162"/>
                  <a:pt x="19647" y="2244"/>
                </a:cubicBezTo>
                <a:cubicBezTo>
                  <a:pt x="19629" y="2213"/>
                  <a:pt x="19613" y="2273"/>
                  <a:pt x="19593" y="2279"/>
                </a:cubicBezTo>
                <a:cubicBezTo>
                  <a:pt x="19583" y="2346"/>
                  <a:pt x="19564" y="2366"/>
                  <a:pt x="19553" y="2443"/>
                </a:cubicBezTo>
                <a:cubicBezTo>
                  <a:pt x="19554" y="2684"/>
                  <a:pt x="19457" y="2719"/>
                  <a:pt x="19439" y="2712"/>
                </a:cubicBezTo>
                <a:cubicBezTo>
                  <a:pt x="19430" y="2773"/>
                  <a:pt x="19416" y="2777"/>
                  <a:pt x="19403" y="2815"/>
                </a:cubicBezTo>
                <a:cubicBezTo>
                  <a:pt x="19395" y="2744"/>
                  <a:pt x="19381" y="2740"/>
                  <a:pt x="19368" y="2738"/>
                </a:cubicBezTo>
                <a:cubicBezTo>
                  <a:pt x="19306" y="2463"/>
                  <a:pt x="19308" y="2629"/>
                  <a:pt x="19262" y="2609"/>
                </a:cubicBezTo>
                <a:cubicBezTo>
                  <a:pt x="19231" y="2753"/>
                  <a:pt x="19202" y="2746"/>
                  <a:pt x="19169" y="2880"/>
                </a:cubicBezTo>
                <a:cubicBezTo>
                  <a:pt x="19144" y="2875"/>
                  <a:pt x="19118" y="2892"/>
                  <a:pt x="19092" y="2933"/>
                </a:cubicBezTo>
                <a:cubicBezTo>
                  <a:pt x="19001" y="2647"/>
                  <a:pt x="18914" y="2717"/>
                  <a:pt x="18818" y="2613"/>
                </a:cubicBezTo>
                <a:cubicBezTo>
                  <a:pt x="18817" y="2598"/>
                  <a:pt x="18814" y="2575"/>
                  <a:pt x="18813" y="2560"/>
                </a:cubicBezTo>
                <a:cubicBezTo>
                  <a:pt x="18802" y="2556"/>
                  <a:pt x="18794" y="2552"/>
                  <a:pt x="18786" y="2549"/>
                </a:cubicBezTo>
                <a:cubicBezTo>
                  <a:pt x="18774" y="2598"/>
                  <a:pt x="18764" y="2649"/>
                  <a:pt x="18760" y="2725"/>
                </a:cubicBezTo>
                <a:cubicBezTo>
                  <a:pt x="18753" y="2719"/>
                  <a:pt x="18748" y="2764"/>
                  <a:pt x="18738" y="2745"/>
                </a:cubicBezTo>
                <a:cubicBezTo>
                  <a:pt x="18732" y="2690"/>
                  <a:pt x="18715" y="2734"/>
                  <a:pt x="18706" y="2665"/>
                </a:cubicBezTo>
                <a:cubicBezTo>
                  <a:pt x="18706" y="2649"/>
                  <a:pt x="18706" y="2627"/>
                  <a:pt x="18706" y="2603"/>
                </a:cubicBezTo>
                <a:cubicBezTo>
                  <a:pt x="18652" y="2350"/>
                  <a:pt x="18604" y="2765"/>
                  <a:pt x="18554" y="2754"/>
                </a:cubicBezTo>
                <a:cubicBezTo>
                  <a:pt x="18543" y="2733"/>
                  <a:pt x="18522" y="2557"/>
                  <a:pt x="18508" y="2511"/>
                </a:cubicBezTo>
                <a:cubicBezTo>
                  <a:pt x="18492" y="2541"/>
                  <a:pt x="18475" y="2556"/>
                  <a:pt x="18458" y="2549"/>
                </a:cubicBezTo>
                <a:cubicBezTo>
                  <a:pt x="18440" y="2599"/>
                  <a:pt x="18440" y="2599"/>
                  <a:pt x="18431" y="2675"/>
                </a:cubicBezTo>
                <a:cubicBezTo>
                  <a:pt x="18416" y="2658"/>
                  <a:pt x="18400" y="2716"/>
                  <a:pt x="18386" y="2681"/>
                </a:cubicBezTo>
                <a:cubicBezTo>
                  <a:pt x="18350" y="2778"/>
                  <a:pt x="18317" y="2886"/>
                  <a:pt x="18288" y="3034"/>
                </a:cubicBezTo>
                <a:cubicBezTo>
                  <a:pt x="18243" y="2983"/>
                  <a:pt x="18199" y="3073"/>
                  <a:pt x="18155" y="3112"/>
                </a:cubicBezTo>
                <a:cubicBezTo>
                  <a:pt x="18143" y="3071"/>
                  <a:pt x="18063" y="2994"/>
                  <a:pt x="18047" y="3033"/>
                </a:cubicBezTo>
                <a:cubicBezTo>
                  <a:pt x="18041" y="3011"/>
                  <a:pt x="18034" y="2992"/>
                  <a:pt x="18028" y="2970"/>
                </a:cubicBezTo>
                <a:cubicBezTo>
                  <a:pt x="18013" y="3013"/>
                  <a:pt x="17998" y="3048"/>
                  <a:pt x="17983" y="3076"/>
                </a:cubicBezTo>
                <a:cubicBezTo>
                  <a:pt x="17973" y="3046"/>
                  <a:pt x="17963" y="3021"/>
                  <a:pt x="17953" y="3001"/>
                </a:cubicBezTo>
                <a:cubicBezTo>
                  <a:pt x="17943" y="3037"/>
                  <a:pt x="17933" y="3020"/>
                  <a:pt x="17922" y="3014"/>
                </a:cubicBezTo>
                <a:cubicBezTo>
                  <a:pt x="17902" y="2823"/>
                  <a:pt x="17877" y="2762"/>
                  <a:pt x="17848" y="2832"/>
                </a:cubicBezTo>
                <a:cubicBezTo>
                  <a:pt x="17849" y="2865"/>
                  <a:pt x="17843" y="2876"/>
                  <a:pt x="17840" y="2895"/>
                </a:cubicBezTo>
                <a:cubicBezTo>
                  <a:pt x="17834" y="2895"/>
                  <a:pt x="17828" y="2894"/>
                  <a:pt x="17817" y="2892"/>
                </a:cubicBezTo>
                <a:cubicBezTo>
                  <a:pt x="17803" y="2956"/>
                  <a:pt x="17787" y="3033"/>
                  <a:pt x="17770" y="3111"/>
                </a:cubicBezTo>
                <a:cubicBezTo>
                  <a:pt x="17767" y="3092"/>
                  <a:pt x="17761" y="3084"/>
                  <a:pt x="17749" y="3078"/>
                </a:cubicBezTo>
                <a:cubicBezTo>
                  <a:pt x="17747" y="3061"/>
                  <a:pt x="17742" y="3027"/>
                  <a:pt x="17738" y="2994"/>
                </a:cubicBezTo>
                <a:cubicBezTo>
                  <a:pt x="17734" y="2992"/>
                  <a:pt x="17730" y="2990"/>
                  <a:pt x="17726" y="2988"/>
                </a:cubicBezTo>
                <a:cubicBezTo>
                  <a:pt x="17711" y="2920"/>
                  <a:pt x="17707" y="2833"/>
                  <a:pt x="17711" y="2738"/>
                </a:cubicBezTo>
                <a:cubicBezTo>
                  <a:pt x="17680" y="2619"/>
                  <a:pt x="17650" y="2508"/>
                  <a:pt x="17618" y="2400"/>
                </a:cubicBezTo>
                <a:cubicBezTo>
                  <a:pt x="17608" y="2266"/>
                  <a:pt x="17608" y="2266"/>
                  <a:pt x="17596" y="2226"/>
                </a:cubicBezTo>
                <a:cubicBezTo>
                  <a:pt x="17594" y="1733"/>
                  <a:pt x="17416" y="1895"/>
                  <a:pt x="17382" y="1929"/>
                </a:cubicBezTo>
                <a:cubicBezTo>
                  <a:pt x="17387" y="1580"/>
                  <a:pt x="17270" y="1856"/>
                  <a:pt x="17264" y="1900"/>
                </a:cubicBezTo>
                <a:cubicBezTo>
                  <a:pt x="17256" y="1891"/>
                  <a:pt x="17250" y="1954"/>
                  <a:pt x="17241" y="1908"/>
                </a:cubicBezTo>
                <a:cubicBezTo>
                  <a:pt x="17240" y="1893"/>
                  <a:pt x="17243" y="1872"/>
                  <a:pt x="17239" y="1876"/>
                </a:cubicBezTo>
                <a:cubicBezTo>
                  <a:pt x="17215" y="1918"/>
                  <a:pt x="17192" y="1911"/>
                  <a:pt x="17169" y="1856"/>
                </a:cubicBezTo>
                <a:cubicBezTo>
                  <a:pt x="17158" y="1826"/>
                  <a:pt x="17161" y="1763"/>
                  <a:pt x="17151" y="1738"/>
                </a:cubicBezTo>
                <a:cubicBezTo>
                  <a:pt x="17125" y="1727"/>
                  <a:pt x="17051" y="1573"/>
                  <a:pt x="17035" y="1830"/>
                </a:cubicBezTo>
                <a:cubicBezTo>
                  <a:pt x="17023" y="1832"/>
                  <a:pt x="17014" y="1900"/>
                  <a:pt x="17002" y="1866"/>
                </a:cubicBezTo>
                <a:cubicBezTo>
                  <a:pt x="16993" y="1715"/>
                  <a:pt x="16979" y="1600"/>
                  <a:pt x="16962" y="1520"/>
                </a:cubicBezTo>
                <a:cubicBezTo>
                  <a:pt x="16933" y="1580"/>
                  <a:pt x="16912" y="1517"/>
                  <a:pt x="16899" y="1330"/>
                </a:cubicBezTo>
                <a:cubicBezTo>
                  <a:pt x="16863" y="1236"/>
                  <a:pt x="16824" y="1440"/>
                  <a:pt x="16791" y="1365"/>
                </a:cubicBezTo>
                <a:cubicBezTo>
                  <a:pt x="16750" y="1181"/>
                  <a:pt x="16688" y="1291"/>
                  <a:pt x="16645" y="1339"/>
                </a:cubicBezTo>
                <a:cubicBezTo>
                  <a:pt x="16642" y="1353"/>
                  <a:pt x="16639" y="1368"/>
                  <a:pt x="16636" y="1384"/>
                </a:cubicBezTo>
                <a:cubicBezTo>
                  <a:pt x="16615" y="1369"/>
                  <a:pt x="16595" y="1360"/>
                  <a:pt x="16577" y="1416"/>
                </a:cubicBezTo>
                <a:cubicBezTo>
                  <a:pt x="16533" y="1272"/>
                  <a:pt x="16533" y="1286"/>
                  <a:pt x="16475" y="1385"/>
                </a:cubicBezTo>
                <a:cubicBezTo>
                  <a:pt x="16475" y="1419"/>
                  <a:pt x="16470" y="1429"/>
                  <a:pt x="16467" y="1446"/>
                </a:cubicBezTo>
                <a:cubicBezTo>
                  <a:pt x="16446" y="1437"/>
                  <a:pt x="16425" y="1428"/>
                  <a:pt x="16405" y="1420"/>
                </a:cubicBezTo>
                <a:cubicBezTo>
                  <a:pt x="16396" y="1379"/>
                  <a:pt x="16397" y="1320"/>
                  <a:pt x="16391" y="1277"/>
                </a:cubicBezTo>
                <a:cubicBezTo>
                  <a:pt x="16382" y="1274"/>
                  <a:pt x="16374" y="1270"/>
                  <a:pt x="16366" y="1267"/>
                </a:cubicBezTo>
                <a:cubicBezTo>
                  <a:pt x="16355" y="1201"/>
                  <a:pt x="16337" y="1208"/>
                  <a:pt x="16326" y="1137"/>
                </a:cubicBezTo>
                <a:cubicBezTo>
                  <a:pt x="16309" y="1159"/>
                  <a:pt x="16294" y="1094"/>
                  <a:pt x="16282" y="1091"/>
                </a:cubicBezTo>
                <a:cubicBezTo>
                  <a:pt x="16259" y="1133"/>
                  <a:pt x="16247" y="1207"/>
                  <a:pt x="16233" y="1266"/>
                </a:cubicBezTo>
                <a:cubicBezTo>
                  <a:pt x="16225" y="1262"/>
                  <a:pt x="16219" y="1260"/>
                  <a:pt x="16212" y="1257"/>
                </a:cubicBezTo>
                <a:cubicBezTo>
                  <a:pt x="16209" y="1237"/>
                  <a:pt x="16207" y="1220"/>
                  <a:pt x="16202" y="1194"/>
                </a:cubicBezTo>
                <a:cubicBezTo>
                  <a:pt x="16154" y="1243"/>
                  <a:pt x="16105" y="1233"/>
                  <a:pt x="16056" y="1164"/>
                </a:cubicBezTo>
                <a:cubicBezTo>
                  <a:pt x="16041" y="1212"/>
                  <a:pt x="16024" y="1221"/>
                  <a:pt x="16012" y="1285"/>
                </a:cubicBezTo>
                <a:cubicBezTo>
                  <a:pt x="15986" y="1292"/>
                  <a:pt x="15911" y="1343"/>
                  <a:pt x="15880" y="1367"/>
                </a:cubicBezTo>
                <a:cubicBezTo>
                  <a:pt x="15858" y="1441"/>
                  <a:pt x="15838" y="1317"/>
                  <a:pt x="15816" y="1348"/>
                </a:cubicBezTo>
                <a:cubicBezTo>
                  <a:pt x="15799" y="1456"/>
                  <a:pt x="15776" y="1398"/>
                  <a:pt x="15755" y="1400"/>
                </a:cubicBezTo>
                <a:cubicBezTo>
                  <a:pt x="15750" y="1366"/>
                  <a:pt x="15745" y="1338"/>
                  <a:pt x="15741" y="1310"/>
                </a:cubicBezTo>
                <a:cubicBezTo>
                  <a:pt x="15722" y="1313"/>
                  <a:pt x="15707" y="1246"/>
                  <a:pt x="15689" y="1259"/>
                </a:cubicBezTo>
                <a:cubicBezTo>
                  <a:pt x="15688" y="1235"/>
                  <a:pt x="15688" y="1222"/>
                  <a:pt x="15687" y="1206"/>
                </a:cubicBezTo>
                <a:cubicBezTo>
                  <a:pt x="15683" y="1205"/>
                  <a:pt x="15679" y="1203"/>
                  <a:pt x="15675" y="1201"/>
                </a:cubicBezTo>
                <a:cubicBezTo>
                  <a:pt x="15668" y="1234"/>
                  <a:pt x="15661" y="1267"/>
                  <a:pt x="15654" y="1300"/>
                </a:cubicBezTo>
                <a:cubicBezTo>
                  <a:pt x="15599" y="1277"/>
                  <a:pt x="15519" y="1465"/>
                  <a:pt x="15469" y="1388"/>
                </a:cubicBezTo>
                <a:cubicBezTo>
                  <a:pt x="15463" y="1417"/>
                  <a:pt x="15457" y="1441"/>
                  <a:pt x="15452" y="1465"/>
                </a:cubicBezTo>
                <a:cubicBezTo>
                  <a:pt x="15446" y="1419"/>
                  <a:pt x="15438" y="1434"/>
                  <a:pt x="15429" y="1432"/>
                </a:cubicBezTo>
                <a:cubicBezTo>
                  <a:pt x="15426" y="1450"/>
                  <a:pt x="15424" y="1468"/>
                  <a:pt x="15421" y="1482"/>
                </a:cubicBezTo>
                <a:cubicBezTo>
                  <a:pt x="15403" y="1475"/>
                  <a:pt x="15386" y="1468"/>
                  <a:pt x="15363" y="1458"/>
                </a:cubicBezTo>
                <a:cubicBezTo>
                  <a:pt x="15357" y="1490"/>
                  <a:pt x="15348" y="1537"/>
                  <a:pt x="15339" y="1585"/>
                </a:cubicBezTo>
                <a:cubicBezTo>
                  <a:pt x="15332" y="1584"/>
                  <a:pt x="15338" y="1545"/>
                  <a:pt x="15333" y="1527"/>
                </a:cubicBezTo>
                <a:cubicBezTo>
                  <a:pt x="15277" y="1541"/>
                  <a:pt x="15247" y="1626"/>
                  <a:pt x="15189" y="1540"/>
                </a:cubicBezTo>
                <a:cubicBezTo>
                  <a:pt x="15187" y="1527"/>
                  <a:pt x="15183" y="1495"/>
                  <a:pt x="15177" y="1457"/>
                </a:cubicBezTo>
                <a:cubicBezTo>
                  <a:pt x="15174" y="1455"/>
                  <a:pt x="15169" y="1453"/>
                  <a:pt x="15162" y="1450"/>
                </a:cubicBezTo>
                <a:cubicBezTo>
                  <a:pt x="15166" y="1405"/>
                  <a:pt x="15159" y="1393"/>
                  <a:pt x="15156" y="1368"/>
                </a:cubicBezTo>
                <a:cubicBezTo>
                  <a:pt x="15097" y="1343"/>
                  <a:pt x="15033" y="1483"/>
                  <a:pt x="14977" y="1378"/>
                </a:cubicBezTo>
                <a:cubicBezTo>
                  <a:pt x="14965" y="1415"/>
                  <a:pt x="14952" y="1455"/>
                  <a:pt x="14938" y="1385"/>
                </a:cubicBezTo>
                <a:cubicBezTo>
                  <a:pt x="14931" y="1403"/>
                  <a:pt x="14923" y="1420"/>
                  <a:pt x="14915" y="1440"/>
                </a:cubicBezTo>
                <a:cubicBezTo>
                  <a:pt x="14904" y="1384"/>
                  <a:pt x="14885" y="1405"/>
                  <a:pt x="14875" y="1332"/>
                </a:cubicBezTo>
                <a:cubicBezTo>
                  <a:pt x="14865" y="1328"/>
                  <a:pt x="14855" y="1324"/>
                  <a:pt x="14847" y="1320"/>
                </a:cubicBezTo>
                <a:cubicBezTo>
                  <a:pt x="14823" y="1365"/>
                  <a:pt x="14805" y="1455"/>
                  <a:pt x="14780" y="1433"/>
                </a:cubicBezTo>
                <a:cubicBezTo>
                  <a:pt x="14773" y="1549"/>
                  <a:pt x="14749" y="1557"/>
                  <a:pt x="14738" y="1637"/>
                </a:cubicBezTo>
                <a:cubicBezTo>
                  <a:pt x="14728" y="1632"/>
                  <a:pt x="14722" y="1624"/>
                  <a:pt x="14712" y="1649"/>
                </a:cubicBezTo>
                <a:cubicBezTo>
                  <a:pt x="14692" y="1543"/>
                  <a:pt x="14673" y="1435"/>
                  <a:pt x="14654" y="1324"/>
                </a:cubicBezTo>
                <a:cubicBezTo>
                  <a:pt x="14622" y="1285"/>
                  <a:pt x="14589" y="1358"/>
                  <a:pt x="14556" y="1299"/>
                </a:cubicBezTo>
                <a:cubicBezTo>
                  <a:pt x="14556" y="1284"/>
                  <a:pt x="14555" y="1272"/>
                  <a:pt x="14555" y="1254"/>
                </a:cubicBezTo>
                <a:cubicBezTo>
                  <a:pt x="14544" y="1249"/>
                  <a:pt x="14533" y="1245"/>
                  <a:pt x="14522" y="1240"/>
                </a:cubicBezTo>
                <a:cubicBezTo>
                  <a:pt x="14517" y="1140"/>
                  <a:pt x="14499" y="1104"/>
                  <a:pt x="14490" y="1026"/>
                </a:cubicBezTo>
                <a:cubicBezTo>
                  <a:pt x="14476" y="1046"/>
                  <a:pt x="14467" y="965"/>
                  <a:pt x="14454" y="992"/>
                </a:cubicBezTo>
                <a:cubicBezTo>
                  <a:pt x="14449" y="1015"/>
                  <a:pt x="14444" y="1039"/>
                  <a:pt x="14438" y="1063"/>
                </a:cubicBezTo>
                <a:cubicBezTo>
                  <a:pt x="14425" y="1051"/>
                  <a:pt x="14416" y="1099"/>
                  <a:pt x="14405" y="1135"/>
                </a:cubicBezTo>
                <a:cubicBezTo>
                  <a:pt x="14390" y="1129"/>
                  <a:pt x="14375" y="1123"/>
                  <a:pt x="14360" y="1116"/>
                </a:cubicBezTo>
                <a:cubicBezTo>
                  <a:pt x="14357" y="1134"/>
                  <a:pt x="14353" y="1149"/>
                  <a:pt x="14350" y="1164"/>
                </a:cubicBezTo>
                <a:cubicBezTo>
                  <a:pt x="14336" y="1162"/>
                  <a:pt x="14321" y="1161"/>
                  <a:pt x="14315" y="1066"/>
                </a:cubicBezTo>
                <a:cubicBezTo>
                  <a:pt x="14305" y="1061"/>
                  <a:pt x="14295" y="1057"/>
                  <a:pt x="14288" y="1054"/>
                </a:cubicBezTo>
                <a:cubicBezTo>
                  <a:pt x="14271" y="992"/>
                  <a:pt x="14254" y="947"/>
                  <a:pt x="14246" y="869"/>
                </a:cubicBezTo>
                <a:cubicBezTo>
                  <a:pt x="14225" y="864"/>
                  <a:pt x="14209" y="950"/>
                  <a:pt x="14188" y="928"/>
                </a:cubicBezTo>
                <a:cubicBezTo>
                  <a:pt x="14184" y="902"/>
                  <a:pt x="14180" y="868"/>
                  <a:pt x="14175" y="830"/>
                </a:cubicBezTo>
                <a:cubicBezTo>
                  <a:pt x="14165" y="866"/>
                  <a:pt x="14161" y="783"/>
                  <a:pt x="14149" y="807"/>
                </a:cubicBezTo>
                <a:cubicBezTo>
                  <a:pt x="14105" y="1132"/>
                  <a:pt x="13980" y="1370"/>
                  <a:pt x="13927" y="1348"/>
                </a:cubicBezTo>
                <a:cubicBezTo>
                  <a:pt x="13914" y="1427"/>
                  <a:pt x="13899" y="1464"/>
                  <a:pt x="13879" y="1436"/>
                </a:cubicBezTo>
                <a:cubicBezTo>
                  <a:pt x="13876" y="1454"/>
                  <a:pt x="13872" y="1475"/>
                  <a:pt x="13869" y="1497"/>
                </a:cubicBezTo>
                <a:cubicBezTo>
                  <a:pt x="13837" y="1442"/>
                  <a:pt x="13806" y="1412"/>
                  <a:pt x="13774" y="1453"/>
                </a:cubicBezTo>
                <a:cubicBezTo>
                  <a:pt x="13762" y="1395"/>
                  <a:pt x="13754" y="1331"/>
                  <a:pt x="13751" y="1246"/>
                </a:cubicBezTo>
                <a:cubicBezTo>
                  <a:pt x="13733" y="1234"/>
                  <a:pt x="13716" y="1244"/>
                  <a:pt x="13700" y="1191"/>
                </a:cubicBezTo>
                <a:cubicBezTo>
                  <a:pt x="13687" y="1256"/>
                  <a:pt x="13674" y="1317"/>
                  <a:pt x="13661" y="1379"/>
                </a:cubicBezTo>
                <a:cubicBezTo>
                  <a:pt x="13646" y="1367"/>
                  <a:pt x="13637" y="1290"/>
                  <a:pt x="13623" y="1275"/>
                </a:cubicBezTo>
                <a:cubicBezTo>
                  <a:pt x="13614" y="1299"/>
                  <a:pt x="13605" y="1312"/>
                  <a:pt x="13598" y="1359"/>
                </a:cubicBezTo>
                <a:cubicBezTo>
                  <a:pt x="13569" y="1323"/>
                  <a:pt x="13543" y="1223"/>
                  <a:pt x="13520" y="1057"/>
                </a:cubicBezTo>
                <a:cubicBezTo>
                  <a:pt x="13513" y="1092"/>
                  <a:pt x="13507" y="1120"/>
                  <a:pt x="13502" y="1144"/>
                </a:cubicBezTo>
                <a:cubicBezTo>
                  <a:pt x="13484" y="1117"/>
                  <a:pt x="13470" y="1154"/>
                  <a:pt x="13455" y="1176"/>
                </a:cubicBezTo>
                <a:cubicBezTo>
                  <a:pt x="13437" y="1113"/>
                  <a:pt x="13427" y="994"/>
                  <a:pt x="13405" y="956"/>
                </a:cubicBezTo>
                <a:cubicBezTo>
                  <a:pt x="13368" y="1020"/>
                  <a:pt x="13298" y="1254"/>
                  <a:pt x="13257" y="1285"/>
                </a:cubicBezTo>
                <a:cubicBezTo>
                  <a:pt x="13218" y="1250"/>
                  <a:pt x="13170" y="1302"/>
                  <a:pt x="13133" y="1177"/>
                </a:cubicBezTo>
                <a:cubicBezTo>
                  <a:pt x="13113" y="1198"/>
                  <a:pt x="13094" y="1170"/>
                  <a:pt x="13076" y="1096"/>
                </a:cubicBezTo>
                <a:cubicBezTo>
                  <a:pt x="13069" y="1155"/>
                  <a:pt x="13064" y="1224"/>
                  <a:pt x="13051" y="1257"/>
                </a:cubicBezTo>
                <a:cubicBezTo>
                  <a:pt x="13043" y="1254"/>
                  <a:pt x="13035" y="1251"/>
                  <a:pt x="13026" y="1247"/>
                </a:cubicBezTo>
                <a:cubicBezTo>
                  <a:pt x="13019" y="1281"/>
                  <a:pt x="13012" y="1315"/>
                  <a:pt x="13006" y="1348"/>
                </a:cubicBezTo>
                <a:cubicBezTo>
                  <a:pt x="12993" y="1343"/>
                  <a:pt x="12982" y="1338"/>
                  <a:pt x="12971" y="1334"/>
                </a:cubicBezTo>
                <a:cubicBezTo>
                  <a:pt x="12960" y="1365"/>
                  <a:pt x="12948" y="1378"/>
                  <a:pt x="12945" y="1450"/>
                </a:cubicBezTo>
                <a:cubicBezTo>
                  <a:pt x="12933" y="1464"/>
                  <a:pt x="12926" y="1519"/>
                  <a:pt x="12916" y="1558"/>
                </a:cubicBezTo>
                <a:cubicBezTo>
                  <a:pt x="12913" y="1557"/>
                  <a:pt x="12910" y="1555"/>
                  <a:pt x="12906" y="1554"/>
                </a:cubicBezTo>
                <a:cubicBezTo>
                  <a:pt x="12893" y="1626"/>
                  <a:pt x="12878" y="1677"/>
                  <a:pt x="12859" y="1647"/>
                </a:cubicBezTo>
                <a:cubicBezTo>
                  <a:pt x="12847" y="1681"/>
                  <a:pt x="12837" y="1712"/>
                  <a:pt x="12827" y="1741"/>
                </a:cubicBezTo>
                <a:cubicBezTo>
                  <a:pt x="12817" y="1737"/>
                  <a:pt x="12808" y="1733"/>
                  <a:pt x="12798" y="1729"/>
                </a:cubicBezTo>
                <a:cubicBezTo>
                  <a:pt x="12796" y="1709"/>
                  <a:pt x="12794" y="1690"/>
                  <a:pt x="12792" y="1676"/>
                </a:cubicBezTo>
                <a:cubicBezTo>
                  <a:pt x="12775" y="1669"/>
                  <a:pt x="12760" y="1663"/>
                  <a:pt x="12745" y="1656"/>
                </a:cubicBezTo>
                <a:cubicBezTo>
                  <a:pt x="12737" y="1697"/>
                  <a:pt x="12727" y="1726"/>
                  <a:pt x="12724" y="1778"/>
                </a:cubicBezTo>
                <a:cubicBezTo>
                  <a:pt x="12706" y="1790"/>
                  <a:pt x="12690" y="1860"/>
                  <a:pt x="12670" y="1808"/>
                </a:cubicBezTo>
                <a:cubicBezTo>
                  <a:pt x="12666" y="1782"/>
                  <a:pt x="12659" y="1775"/>
                  <a:pt x="12653" y="1755"/>
                </a:cubicBezTo>
                <a:cubicBezTo>
                  <a:pt x="12655" y="1754"/>
                  <a:pt x="12553" y="1721"/>
                  <a:pt x="12543" y="1792"/>
                </a:cubicBezTo>
                <a:cubicBezTo>
                  <a:pt x="12520" y="1829"/>
                  <a:pt x="12497" y="1884"/>
                  <a:pt x="12475" y="1959"/>
                </a:cubicBezTo>
                <a:cubicBezTo>
                  <a:pt x="12438" y="1911"/>
                  <a:pt x="12378" y="1993"/>
                  <a:pt x="12349" y="2211"/>
                </a:cubicBezTo>
                <a:cubicBezTo>
                  <a:pt x="12341" y="2153"/>
                  <a:pt x="12328" y="2188"/>
                  <a:pt x="12320" y="2172"/>
                </a:cubicBezTo>
                <a:cubicBezTo>
                  <a:pt x="12295" y="2226"/>
                  <a:pt x="12272" y="2276"/>
                  <a:pt x="12245" y="2334"/>
                </a:cubicBezTo>
                <a:cubicBezTo>
                  <a:pt x="12230" y="2312"/>
                  <a:pt x="12212" y="2334"/>
                  <a:pt x="12194" y="2371"/>
                </a:cubicBezTo>
                <a:cubicBezTo>
                  <a:pt x="12191" y="2358"/>
                  <a:pt x="12189" y="2347"/>
                  <a:pt x="12186" y="2335"/>
                </a:cubicBezTo>
                <a:cubicBezTo>
                  <a:pt x="12159" y="2377"/>
                  <a:pt x="12132" y="2369"/>
                  <a:pt x="12104" y="2312"/>
                </a:cubicBezTo>
                <a:cubicBezTo>
                  <a:pt x="12102" y="2288"/>
                  <a:pt x="12100" y="2263"/>
                  <a:pt x="12098" y="2243"/>
                </a:cubicBezTo>
                <a:cubicBezTo>
                  <a:pt x="12074" y="2257"/>
                  <a:pt x="12057" y="2335"/>
                  <a:pt x="12036" y="2358"/>
                </a:cubicBezTo>
                <a:cubicBezTo>
                  <a:pt x="12019" y="2304"/>
                  <a:pt x="12002" y="2316"/>
                  <a:pt x="11986" y="2396"/>
                </a:cubicBezTo>
                <a:cubicBezTo>
                  <a:pt x="11971" y="2354"/>
                  <a:pt x="11960" y="2284"/>
                  <a:pt x="11943" y="2289"/>
                </a:cubicBezTo>
                <a:cubicBezTo>
                  <a:pt x="11939" y="2268"/>
                  <a:pt x="11937" y="2250"/>
                  <a:pt x="11934" y="2233"/>
                </a:cubicBezTo>
                <a:cubicBezTo>
                  <a:pt x="11913" y="2200"/>
                  <a:pt x="11893" y="2270"/>
                  <a:pt x="11871" y="2226"/>
                </a:cubicBezTo>
                <a:cubicBezTo>
                  <a:pt x="11851" y="2145"/>
                  <a:pt x="11831" y="2059"/>
                  <a:pt x="11812" y="1969"/>
                </a:cubicBezTo>
                <a:cubicBezTo>
                  <a:pt x="11790" y="2089"/>
                  <a:pt x="11765" y="2110"/>
                  <a:pt x="11738" y="2119"/>
                </a:cubicBezTo>
                <a:cubicBezTo>
                  <a:pt x="11738" y="2086"/>
                  <a:pt x="11738" y="2064"/>
                  <a:pt x="11738" y="2043"/>
                </a:cubicBezTo>
                <a:cubicBezTo>
                  <a:pt x="11680" y="1953"/>
                  <a:pt x="11679" y="1936"/>
                  <a:pt x="11646" y="1972"/>
                </a:cubicBezTo>
                <a:cubicBezTo>
                  <a:pt x="11636" y="1896"/>
                  <a:pt x="11616" y="1879"/>
                  <a:pt x="11607" y="1786"/>
                </a:cubicBezTo>
                <a:cubicBezTo>
                  <a:pt x="11597" y="1781"/>
                  <a:pt x="11587" y="1777"/>
                  <a:pt x="11576" y="1773"/>
                </a:cubicBezTo>
                <a:cubicBezTo>
                  <a:pt x="11555" y="1707"/>
                  <a:pt x="11534" y="1667"/>
                  <a:pt x="11511" y="1653"/>
                </a:cubicBezTo>
                <a:cubicBezTo>
                  <a:pt x="11504" y="1720"/>
                  <a:pt x="11489" y="1719"/>
                  <a:pt x="11479" y="1758"/>
                </a:cubicBezTo>
                <a:cubicBezTo>
                  <a:pt x="11468" y="1722"/>
                  <a:pt x="11468" y="1722"/>
                  <a:pt x="11436" y="1777"/>
                </a:cubicBezTo>
                <a:cubicBezTo>
                  <a:pt x="11436" y="1828"/>
                  <a:pt x="11427" y="1842"/>
                  <a:pt x="11422" y="1870"/>
                </a:cubicBezTo>
                <a:cubicBezTo>
                  <a:pt x="11403" y="1804"/>
                  <a:pt x="11382" y="1754"/>
                  <a:pt x="11371" y="1635"/>
                </a:cubicBezTo>
                <a:cubicBezTo>
                  <a:pt x="11372" y="1593"/>
                  <a:pt x="11369" y="1552"/>
                  <a:pt x="11363" y="1508"/>
                </a:cubicBezTo>
                <a:cubicBezTo>
                  <a:pt x="11343" y="1542"/>
                  <a:pt x="11323" y="1543"/>
                  <a:pt x="11304" y="1514"/>
                </a:cubicBezTo>
                <a:cubicBezTo>
                  <a:pt x="11298" y="1541"/>
                  <a:pt x="11292" y="1570"/>
                  <a:pt x="11287" y="1590"/>
                </a:cubicBezTo>
                <a:cubicBezTo>
                  <a:pt x="11278" y="1587"/>
                  <a:pt x="11272" y="1584"/>
                  <a:pt x="11265" y="1581"/>
                </a:cubicBezTo>
                <a:cubicBezTo>
                  <a:pt x="11262" y="1560"/>
                  <a:pt x="11260" y="1542"/>
                  <a:pt x="11257" y="1525"/>
                </a:cubicBezTo>
                <a:cubicBezTo>
                  <a:pt x="11248" y="1521"/>
                  <a:pt x="11240" y="1518"/>
                  <a:pt x="11228" y="1513"/>
                </a:cubicBezTo>
                <a:cubicBezTo>
                  <a:pt x="11221" y="1437"/>
                  <a:pt x="11213" y="1363"/>
                  <a:pt x="11206" y="1291"/>
                </a:cubicBezTo>
                <a:cubicBezTo>
                  <a:pt x="11204" y="1308"/>
                  <a:pt x="11038" y="1298"/>
                  <a:pt x="11028" y="1336"/>
                </a:cubicBezTo>
                <a:cubicBezTo>
                  <a:pt x="11008" y="1261"/>
                  <a:pt x="10988" y="1230"/>
                  <a:pt x="10967" y="1242"/>
                </a:cubicBezTo>
                <a:cubicBezTo>
                  <a:pt x="10965" y="1258"/>
                  <a:pt x="10963" y="1274"/>
                  <a:pt x="10961" y="1290"/>
                </a:cubicBezTo>
                <a:cubicBezTo>
                  <a:pt x="10922" y="1287"/>
                  <a:pt x="10853" y="1624"/>
                  <a:pt x="10827" y="1533"/>
                </a:cubicBezTo>
                <a:cubicBezTo>
                  <a:pt x="10826" y="1525"/>
                  <a:pt x="10825" y="1523"/>
                  <a:pt x="10824" y="1524"/>
                </a:cubicBezTo>
                <a:cubicBezTo>
                  <a:pt x="10818" y="1503"/>
                  <a:pt x="10812" y="1480"/>
                  <a:pt x="10807" y="1450"/>
                </a:cubicBezTo>
                <a:cubicBezTo>
                  <a:pt x="10801" y="1452"/>
                  <a:pt x="10796" y="1455"/>
                  <a:pt x="10790" y="1457"/>
                </a:cubicBezTo>
                <a:cubicBezTo>
                  <a:pt x="10789" y="1474"/>
                  <a:pt x="10786" y="1499"/>
                  <a:pt x="10785" y="1513"/>
                </a:cubicBezTo>
                <a:cubicBezTo>
                  <a:pt x="10773" y="1518"/>
                  <a:pt x="10765" y="1521"/>
                  <a:pt x="10756" y="1525"/>
                </a:cubicBezTo>
                <a:cubicBezTo>
                  <a:pt x="10753" y="1542"/>
                  <a:pt x="10751" y="1560"/>
                  <a:pt x="10748" y="1581"/>
                </a:cubicBezTo>
                <a:cubicBezTo>
                  <a:pt x="10741" y="1584"/>
                  <a:pt x="10735" y="1587"/>
                  <a:pt x="10726" y="1590"/>
                </a:cubicBezTo>
                <a:cubicBezTo>
                  <a:pt x="10721" y="1570"/>
                  <a:pt x="10715" y="1541"/>
                  <a:pt x="10709" y="1514"/>
                </a:cubicBezTo>
                <a:cubicBezTo>
                  <a:pt x="10690" y="1543"/>
                  <a:pt x="10670" y="1542"/>
                  <a:pt x="10651" y="1508"/>
                </a:cubicBezTo>
                <a:cubicBezTo>
                  <a:pt x="10645" y="1552"/>
                  <a:pt x="10641" y="1593"/>
                  <a:pt x="10642" y="1635"/>
                </a:cubicBezTo>
                <a:cubicBezTo>
                  <a:pt x="10631" y="1754"/>
                  <a:pt x="10610" y="1804"/>
                  <a:pt x="10591" y="1870"/>
                </a:cubicBezTo>
                <a:cubicBezTo>
                  <a:pt x="10586" y="1842"/>
                  <a:pt x="10577" y="1828"/>
                  <a:pt x="10577" y="1777"/>
                </a:cubicBezTo>
                <a:cubicBezTo>
                  <a:pt x="10545" y="1722"/>
                  <a:pt x="10545" y="1722"/>
                  <a:pt x="10534" y="1758"/>
                </a:cubicBezTo>
                <a:cubicBezTo>
                  <a:pt x="10524" y="1719"/>
                  <a:pt x="10509" y="1720"/>
                  <a:pt x="10502" y="1653"/>
                </a:cubicBezTo>
                <a:cubicBezTo>
                  <a:pt x="10479" y="1667"/>
                  <a:pt x="10458" y="1707"/>
                  <a:pt x="10437" y="1773"/>
                </a:cubicBezTo>
                <a:cubicBezTo>
                  <a:pt x="10427" y="1777"/>
                  <a:pt x="10416" y="1781"/>
                  <a:pt x="10406" y="1786"/>
                </a:cubicBezTo>
                <a:cubicBezTo>
                  <a:pt x="10397" y="1879"/>
                  <a:pt x="10377" y="1896"/>
                  <a:pt x="10367" y="1972"/>
                </a:cubicBezTo>
                <a:cubicBezTo>
                  <a:pt x="10334" y="1936"/>
                  <a:pt x="10333" y="1953"/>
                  <a:pt x="10275" y="2043"/>
                </a:cubicBezTo>
                <a:cubicBezTo>
                  <a:pt x="10275" y="2064"/>
                  <a:pt x="10275" y="2086"/>
                  <a:pt x="10275" y="2119"/>
                </a:cubicBezTo>
                <a:cubicBezTo>
                  <a:pt x="10248" y="2110"/>
                  <a:pt x="10223" y="2089"/>
                  <a:pt x="10201" y="1969"/>
                </a:cubicBezTo>
                <a:cubicBezTo>
                  <a:pt x="10182" y="2059"/>
                  <a:pt x="10162" y="2145"/>
                  <a:pt x="10142" y="2226"/>
                </a:cubicBezTo>
                <a:cubicBezTo>
                  <a:pt x="10120" y="2270"/>
                  <a:pt x="10100" y="2200"/>
                  <a:pt x="10079" y="2233"/>
                </a:cubicBezTo>
                <a:cubicBezTo>
                  <a:pt x="10077" y="2250"/>
                  <a:pt x="10074" y="2268"/>
                  <a:pt x="10070" y="2289"/>
                </a:cubicBezTo>
                <a:cubicBezTo>
                  <a:pt x="10054" y="2284"/>
                  <a:pt x="10042" y="2354"/>
                  <a:pt x="10027" y="2396"/>
                </a:cubicBezTo>
                <a:cubicBezTo>
                  <a:pt x="10011" y="2316"/>
                  <a:pt x="9995" y="2304"/>
                  <a:pt x="9977" y="2358"/>
                </a:cubicBezTo>
                <a:cubicBezTo>
                  <a:pt x="9956" y="2335"/>
                  <a:pt x="9939" y="2257"/>
                  <a:pt x="9915" y="2243"/>
                </a:cubicBezTo>
                <a:cubicBezTo>
                  <a:pt x="9913" y="2263"/>
                  <a:pt x="9911" y="2288"/>
                  <a:pt x="9909" y="2312"/>
                </a:cubicBezTo>
                <a:cubicBezTo>
                  <a:pt x="9881" y="2369"/>
                  <a:pt x="9854" y="2377"/>
                  <a:pt x="9827" y="2335"/>
                </a:cubicBezTo>
                <a:cubicBezTo>
                  <a:pt x="9824" y="2347"/>
                  <a:pt x="9822" y="2358"/>
                  <a:pt x="9819" y="2371"/>
                </a:cubicBezTo>
                <a:cubicBezTo>
                  <a:pt x="9801" y="2334"/>
                  <a:pt x="9783" y="2312"/>
                  <a:pt x="9769" y="2334"/>
                </a:cubicBezTo>
                <a:cubicBezTo>
                  <a:pt x="9741" y="2276"/>
                  <a:pt x="9718" y="2226"/>
                  <a:pt x="9693" y="2172"/>
                </a:cubicBezTo>
                <a:cubicBezTo>
                  <a:pt x="9685" y="2188"/>
                  <a:pt x="9673" y="2153"/>
                  <a:pt x="9664" y="2211"/>
                </a:cubicBezTo>
                <a:cubicBezTo>
                  <a:pt x="9636" y="1993"/>
                  <a:pt x="9575" y="1911"/>
                  <a:pt x="9538" y="1959"/>
                </a:cubicBezTo>
                <a:cubicBezTo>
                  <a:pt x="9516" y="1884"/>
                  <a:pt x="9493" y="1829"/>
                  <a:pt x="9470" y="1792"/>
                </a:cubicBezTo>
                <a:cubicBezTo>
                  <a:pt x="9460" y="1721"/>
                  <a:pt x="9358" y="1754"/>
                  <a:pt x="9360" y="1755"/>
                </a:cubicBezTo>
                <a:cubicBezTo>
                  <a:pt x="9354" y="1775"/>
                  <a:pt x="9347" y="1782"/>
                  <a:pt x="9343" y="1808"/>
                </a:cubicBezTo>
                <a:cubicBezTo>
                  <a:pt x="9324" y="1860"/>
                  <a:pt x="9307" y="1790"/>
                  <a:pt x="9289" y="1778"/>
                </a:cubicBezTo>
                <a:cubicBezTo>
                  <a:pt x="9286" y="1726"/>
                  <a:pt x="9276" y="1697"/>
                  <a:pt x="9268" y="1656"/>
                </a:cubicBezTo>
                <a:cubicBezTo>
                  <a:pt x="9253" y="1663"/>
                  <a:pt x="9238" y="1669"/>
                  <a:pt x="9221" y="1676"/>
                </a:cubicBezTo>
                <a:cubicBezTo>
                  <a:pt x="9219" y="1690"/>
                  <a:pt x="9217" y="1709"/>
                  <a:pt x="9215" y="1729"/>
                </a:cubicBezTo>
                <a:cubicBezTo>
                  <a:pt x="9205" y="1733"/>
                  <a:pt x="9196" y="1737"/>
                  <a:pt x="9186" y="1741"/>
                </a:cubicBezTo>
                <a:cubicBezTo>
                  <a:pt x="9176" y="1712"/>
                  <a:pt x="9166" y="1681"/>
                  <a:pt x="9154" y="1647"/>
                </a:cubicBezTo>
                <a:cubicBezTo>
                  <a:pt x="9135" y="1677"/>
                  <a:pt x="9120" y="1626"/>
                  <a:pt x="9107" y="1554"/>
                </a:cubicBezTo>
                <a:cubicBezTo>
                  <a:pt x="9103" y="1555"/>
                  <a:pt x="9100" y="1557"/>
                  <a:pt x="9097" y="1558"/>
                </a:cubicBezTo>
                <a:cubicBezTo>
                  <a:pt x="9087" y="1519"/>
                  <a:pt x="9080" y="1464"/>
                  <a:pt x="9068" y="1450"/>
                </a:cubicBezTo>
                <a:cubicBezTo>
                  <a:pt x="9065" y="1378"/>
                  <a:pt x="9053" y="1365"/>
                  <a:pt x="9042" y="1334"/>
                </a:cubicBezTo>
                <a:cubicBezTo>
                  <a:pt x="9032" y="1338"/>
                  <a:pt x="9020" y="1343"/>
                  <a:pt x="9007" y="1348"/>
                </a:cubicBezTo>
                <a:cubicBezTo>
                  <a:pt x="9001" y="1315"/>
                  <a:pt x="8994" y="1281"/>
                  <a:pt x="8987" y="1247"/>
                </a:cubicBezTo>
                <a:cubicBezTo>
                  <a:pt x="8978" y="1251"/>
                  <a:pt x="8970" y="1254"/>
                  <a:pt x="8962" y="1257"/>
                </a:cubicBezTo>
                <a:cubicBezTo>
                  <a:pt x="8949" y="1224"/>
                  <a:pt x="8944" y="1155"/>
                  <a:pt x="8937" y="1096"/>
                </a:cubicBezTo>
                <a:cubicBezTo>
                  <a:pt x="8919" y="1171"/>
                  <a:pt x="8900" y="1198"/>
                  <a:pt x="8880" y="1177"/>
                </a:cubicBezTo>
                <a:cubicBezTo>
                  <a:pt x="8844" y="1298"/>
                  <a:pt x="8794" y="1251"/>
                  <a:pt x="8756" y="1285"/>
                </a:cubicBezTo>
                <a:cubicBezTo>
                  <a:pt x="8715" y="1254"/>
                  <a:pt x="8645" y="1020"/>
                  <a:pt x="8608" y="956"/>
                </a:cubicBezTo>
                <a:cubicBezTo>
                  <a:pt x="8587" y="994"/>
                  <a:pt x="8576" y="1113"/>
                  <a:pt x="8558" y="1176"/>
                </a:cubicBezTo>
                <a:cubicBezTo>
                  <a:pt x="8543" y="1154"/>
                  <a:pt x="8529" y="1117"/>
                  <a:pt x="8511" y="1144"/>
                </a:cubicBezTo>
                <a:cubicBezTo>
                  <a:pt x="8506" y="1120"/>
                  <a:pt x="8501" y="1092"/>
                  <a:pt x="8493" y="1057"/>
                </a:cubicBezTo>
                <a:cubicBezTo>
                  <a:pt x="8470" y="1223"/>
                  <a:pt x="8444" y="1323"/>
                  <a:pt x="8415" y="1359"/>
                </a:cubicBezTo>
                <a:cubicBezTo>
                  <a:pt x="8409" y="1312"/>
                  <a:pt x="8399" y="1299"/>
                  <a:pt x="8391" y="1275"/>
                </a:cubicBezTo>
                <a:cubicBezTo>
                  <a:pt x="8376" y="1290"/>
                  <a:pt x="8367" y="1367"/>
                  <a:pt x="8352" y="1379"/>
                </a:cubicBezTo>
                <a:cubicBezTo>
                  <a:pt x="8339" y="1317"/>
                  <a:pt x="8326" y="1256"/>
                  <a:pt x="8313" y="1191"/>
                </a:cubicBezTo>
                <a:cubicBezTo>
                  <a:pt x="8298" y="1244"/>
                  <a:pt x="8280" y="1234"/>
                  <a:pt x="8262" y="1246"/>
                </a:cubicBezTo>
                <a:cubicBezTo>
                  <a:pt x="8260" y="1331"/>
                  <a:pt x="8251" y="1395"/>
                  <a:pt x="8239" y="1453"/>
                </a:cubicBezTo>
                <a:cubicBezTo>
                  <a:pt x="8208" y="1412"/>
                  <a:pt x="8176" y="1442"/>
                  <a:pt x="8144" y="1497"/>
                </a:cubicBezTo>
                <a:cubicBezTo>
                  <a:pt x="8141" y="1475"/>
                  <a:pt x="8137" y="1454"/>
                  <a:pt x="8134" y="1436"/>
                </a:cubicBezTo>
                <a:cubicBezTo>
                  <a:pt x="8114" y="1464"/>
                  <a:pt x="8099" y="1427"/>
                  <a:pt x="8087" y="1348"/>
                </a:cubicBezTo>
                <a:cubicBezTo>
                  <a:pt x="8032" y="1370"/>
                  <a:pt x="7907" y="1128"/>
                  <a:pt x="7864" y="807"/>
                </a:cubicBezTo>
                <a:cubicBezTo>
                  <a:pt x="7852" y="783"/>
                  <a:pt x="7848" y="866"/>
                  <a:pt x="7838" y="830"/>
                </a:cubicBezTo>
                <a:cubicBezTo>
                  <a:pt x="7833" y="868"/>
                  <a:pt x="7829" y="902"/>
                  <a:pt x="7826" y="928"/>
                </a:cubicBezTo>
                <a:cubicBezTo>
                  <a:pt x="7804" y="950"/>
                  <a:pt x="7789" y="864"/>
                  <a:pt x="7767" y="869"/>
                </a:cubicBezTo>
                <a:cubicBezTo>
                  <a:pt x="7759" y="947"/>
                  <a:pt x="7742" y="992"/>
                  <a:pt x="7725" y="1054"/>
                </a:cubicBezTo>
                <a:cubicBezTo>
                  <a:pt x="7718" y="1057"/>
                  <a:pt x="7708" y="1061"/>
                  <a:pt x="7698" y="1066"/>
                </a:cubicBezTo>
                <a:cubicBezTo>
                  <a:pt x="7692" y="1161"/>
                  <a:pt x="7677" y="1162"/>
                  <a:pt x="7663" y="1164"/>
                </a:cubicBezTo>
                <a:cubicBezTo>
                  <a:pt x="7660" y="1149"/>
                  <a:pt x="7656" y="1134"/>
                  <a:pt x="7653" y="1116"/>
                </a:cubicBezTo>
                <a:cubicBezTo>
                  <a:pt x="7638" y="1123"/>
                  <a:pt x="7623" y="1129"/>
                  <a:pt x="7608" y="1135"/>
                </a:cubicBezTo>
                <a:cubicBezTo>
                  <a:pt x="7598" y="1099"/>
                  <a:pt x="7588" y="1051"/>
                  <a:pt x="7575" y="1063"/>
                </a:cubicBezTo>
                <a:cubicBezTo>
                  <a:pt x="7570" y="1039"/>
                  <a:pt x="7564" y="1015"/>
                  <a:pt x="7559" y="992"/>
                </a:cubicBezTo>
                <a:cubicBezTo>
                  <a:pt x="7546" y="965"/>
                  <a:pt x="7537" y="1046"/>
                  <a:pt x="7523" y="1026"/>
                </a:cubicBezTo>
                <a:cubicBezTo>
                  <a:pt x="7514" y="1104"/>
                  <a:pt x="7496" y="1140"/>
                  <a:pt x="7491" y="1240"/>
                </a:cubicBezTo>
                <a:cubicBezTo>
                  <a:pt x="7480" y="1245"/>
                  <a:pt x="7469" y="1249"/>
                  <a:pt x="7458" y="1254"/>
                </a:cubicBezTo>
                <a:cubicBezTo>
                  <a:pt x="7458" y="1272"/>
                  <a:pt x="7457" y="1284"/>
                  <a:pt x="7457" y="1299"/>
                </a:cubicBezTo>
                <a:cubicBezTo>
                  <a:pt x="7424" y="1358"/>
                  <a:pt x="7391" y="1285"/>
                  <a:pt x="7360" y="1324"/>
                </a:cubicBezTo>
                <a:cubicBezTo>
                  <a:pt x="7340" y="1435"/>
                  <a:pt x="7321" y="1543"/>
                  <a:pt x="7301" y="1649"/>
                </a:cubicBezTo>
                <a:cubicBezTo>
                  <a:pt x="7292" y="1624"/>
                  <a:pt x="7285" y="1632"/>
                  <a:pt x="7275" y="1637"/>
                </a:cubicBezTo>
                <a:cubicBezTo>
                  <a:pt x="7264" y="1557"/>
                  <a:pt x="7241" y="1549"/>
                  <a:pt x="7233" y="1433"/>
                </a:cubicBezTo>
                <a:cubicBezTo>
                  <a:pt x="7208" y="1455"/>
                  <a:pt x="7190" y="1365"/>
                  <a:pt x="7166" y="1320"/>
                </a:cubicBezTo>
                <a:cubicBezTo>
                  <a:pt x="7158" y="1324"/>
                  <a:pt x="7148" y="1328"/>
                  <a:pt x="7138" y="1332"/>
                </a:cubicBezTo>
                <a:cubicBezTo>
                  <a:pt x="7128" y="1405"/>
                  <a:pt x="7109" y="1384"/>
                  <a:pt x="7098" y="1440"/>
                </a:cubicBezTo>
                <a:cubicBezTo>
                  <a:pt x="7090" y="1420"/>
                  <a:pt x="7082" y="1403"/>
                  <a:pt x="7075" y="1385"/>
                </a:cubicBezTo>
                <a:cubicBezTo>
                  <a:pt x="7061" y="1455"/>
                  <a:pt x="7048" y="1415"/>
                  <a:pt x="7036" y="1378"/>
                </a:cubicBezTo>
                <a:cubicBezTo>
                  <a:pt x="6979" y="1485"/>
                  <a:pt x="6916" y="1343"/>
                  <a:pt x="6857" y="1368"/>
                </a:cubicBezTo>
                <a:cubicBezTo>
                  <a:pt x="6854" y="1393"/>
                  <a:pt x="6847" y="1405"/>
                  <a:pt x="6851" y="1450"/>
                </a:cubicBezTo>
                <a:cubicBezTo>
                  <a:pt x="6844" y="1453"/>
                  <a:pt x="6839" y="1455"/>
                  <a:pt x="6836" y="1457"/>
                </a:cubicBezTo>
                <a:cubicBezTo>
                  <a:pt x="6830" y="1495"/>
                  <a:pt x="6826" y="1527"/>
                  <a:pt x="6824" y="1540"/>
                </a:cubicBezTo>
                <a:cubicBezTo>
                  <a:pt x="6766" y="1626"/>
                  <a:pt x="6736" y="1541"/>
                  <a:pt x="6680" y="1527"/>
                </a:cubicBezTo>
                <a:cubicBezTo>
                  <a:pt x="6675" y="1545"/>
                  <a:pt x="6681" y="1584"/>
                  <a:pt x="6674" y="1585"/>
                </a:cubicBezTo>
                <a:cubicBezTo>
                  <a:pt x="6665" y="1537"/>
                  <a:pt x="6656" y="1490"/>
                  <a:pt x="6650" y="1458"/>
                </a:cubicBezTo>
                <a:cubicBezTo>
                  <a:pt x="6627" y="1468"/>
                  <a:pt x="6610" y="1475"/>
                  <a:pt x="6592" y="1482"/>
                </a:cubicBezTo>
                <a:cubicBezTo>
                  <a:pt x="6590" y="1468"/>
                  <a:pt x="6587" y="1450"/>
                  <a:pt x="6584" y="1432"/>
                </a:cubicBezTo>
                <a:cubicBezTo>
                  <a:pt x="6575" y="1434"/>
                  <a:pt x="6567" y="1419"/>
                  <a:pt x="6561" y="1465"/>
                </a:cubicBezTo>
                <a:cubicBezTo>
                  <a:pt x="6556" y="1441"/>
                  <a:pt x="6551" y="1417"/>
                  <a:pt x="6545" y="1388"/>
                </a:cubicBezTo>
                <a:cubicBezTo>
                  <a:pt x="6493" y="1467"/>
                  <a:pt x="6415" y="1277"/>
                  <a:pt x="6359" y="1300"/>
                </a:cubicBezTo>
                <a:cubicBezTo>
                  <a:pt x="6352" y="1267"/>
                  <a:pt x="6345" y="1234"/>
                  <a:pt x="6338" y="1201"/>
                </a:cubicBezTo>
                <a:cubicBezTo>
                  <a:pt x="6334" y="1203"/>
                  <a:pt x="6330" y="1205"/>
                  <a:pt x="6326" y="1206"/>
                </a:cubicBezTo>
                <a:cubicBezTo>
                  <a:pt x="6325" y="1222"/>
                  <a:pt x="6325" y="1235"/>
                  <a:pt x="6324" y="1259"/>
                </a:cubicBezTo>
                <a:cubicBezTo>
                  <a:pt x="6306" y="1246"/>
                  <a:pt x="6291" y="1313"/>
                  <a:pt x="6272" y="1310"/>
                </a:cubicBezTo>
                <a:cubicBezTo>
                  <a:pt x="6268" y="1338"/>
                  <a:pt x="6263" y="1366"/>
                  <a:pt x="6258" y="1400"/>
                </a:cubicBezTo>
                <a:cubicBezTo>
                  <a:pt x="6237" y="1398"/>
                  <a:pt x="6214" y="1456"/>
                  <a:pt x="6197" y="1348"/>
                </a:cubicBezTo>
                <a:cubicBezTo>
                  <a:pt x="6175" y="1317"/>
                  <a:pt x="6156" y="1441"/>
                  <a:pt x="6133" y="1367"/>
                </a:cubicBezTo>
                <a:cubicBezTo>
                  <a:pt x="6102" y="1343"/>
                  <a:pt x="6027" y="1292"/>
                  <a:pt x="6001" y="1285"/>
                </a:cubicBezTo>
                <a:cubicBezTo>
                  <a:pt x="5989" y="1221"/>
                  <a:pt x="5972" y="1212"/>
                  <a:pt x="5957" y="1164"/>
                </a:cubicBezTo>
                <a:cubicBezTo>
                  <a:pt x="5908" y="1233"/>
                  <a:pt x="5859" y="1243"/>
                  <a:pt x="5811" y="1194"/>
                </a:cubicBezTo>
                <a:cubicBezTo>
                  <a:pt x="5807" y="1220"/>
                  <a:pt x="5804" y="1237"/>
                  <a:pt x="5801" y="1257"/>
                </a:cubicBezTo>
                <a:cubicBezTo>
                  <a:pt x="5794" y="1260"/>
                  <a:pt x="5788" y="1262"/>
                  <a:pt x="5780" y="1266"/>
                </a:cubicBezTo>
                <a:cubicBezTo>
                  <a:pt x="5766" y="1207"/>
                  <a:pt x="5754" y="1133"/>
                  <a:pt x="5731" y="1091"/>
                </a:cubicBezTo>
                <a:cubicBezTo>
                  <a:pt x="5720" y="1094"/>
                  <a:pt x="5704" y="1159"/>
                  <a:pt x="5687" y="1137"/>
                </a:cubicBezTo>
                <a:cubicBezTo>
                  <a:pt x="5676" y="1208"/>
                  <a:pt x="5658" y="1201"/>
                  <a:pt x="5647" y="1267"/>
                </a:cubicBezTo>
                <a:cubicBezTo>
                  <a:pt x="5639" y="1270"/>
                  <a:pt x="5631" y="1274"/>
                  <a:pt x="5622" y="1277"/>
                </a:cubicBezTo>
                <a:cubicBezTo>
                  <a:pt x="5616" y="1320"/>
                  <a:pt x="5617" y="1379"/>
                  <a:pt x="5608" y="1420"/>
                </a:cubicBezTo>
                <a:cubicBezTo>
                  <a:pt x="5588" y="1428"/>
                  <a:pt x="5568" y="1437"/>
                  <a:pt x="5546" y="1446"/>
                </a:cubicBezTo>
                <a:cubicBezTo>
                  <a:pt x="5543" y="1429"/>
                  <a:pt x="5538" y="1419"/>
                  <a:pt x="5538" y="1385"/>
                </a:cubicBezTo>
                <a:cubicBezTo>
                  <a:pt x="5481" y="1286"/>
                  <a:pt x="5480" y="1272"/>
                  <a:pt x="5437" y="1416"/>
                </a:cubicBezTo>
                <a:cubicBezTo>
                  <a:pt x="5418" y="1360"/>
                  <a:pt x="5398" y="1369"/>
                  <a:pt x="5377" y="1384"/>
                </a:cubicBezTo>
                <a:cubicBezTo>
                  <a:pt x="5374" y="1368"/>
                  <a:pt x="5371" y="1353"/>
                  <a:pt x="5368" y="1339"/>
                </a:cubicBezTo>
                <a:cubicBezTo>
                  <a:pt x="5325" y="1290"/>
                  <a:pt x="5263" y="1181"/>
                  <a:pt x="5222" y="1365"/>
                </a:cubicBezTo>
                <a:cubicBezTo>
                  <a:pt x="5189" y="1439"/>
                  <a:pt x="5150" y="1236"/>
                  <a:pt x="5114" y="1330"/>
                </a:cubicBezTo>
                <a:cubicBezTo>
                  <a:pt x="5101" y="1517"/>
                  <a:pt x="5080" y="1580"/>
                  <a:pt x="5051" y="1520"/>
                </a:cubicBezTo>
                <a:cubicBezTo>
                  <a:pt x="5034" y="1600"/>
                  <a:pt x="5021" y="1715"/>
                  <a:pt x="5011" y="1866"/>
                </a:cubicBezTo>
                <a:cubicBezTo>
                  <a:pt x="4999" y="1900"/>
                  <a:pt x="4990" y="1832"/>
                  <a:pt x="4978" y="1830"/>
                </a:cubicBezTo>
                <a:cubicBezTo>
                  <a:pt x="4962" y="1573"/>
                  <a:pt x="4888" y="1727"/>
                  <a:pt x="4862" y="1738"/>
                </a:cubicBezTo>
                <a:cubicBezTo>
                  <a:pt x="4852" y="1763"/>
                  <a:pt x="4855" y="1826"/>
                  <a:pt x="4844" y="1856"/>
                </a:cubicBezTo>
                <a:cubicBezTo>
                  <a:pt x="4821" y="1911"/>
                  <a:pt x="4798" y="1918"/>
                  <a:pt x="4774" y="1876"/>
                </a:cubicBezTo>
                <a:cubicBezTo>
                  <a:pt x="4770" y="1872"/>
                  <a:pt x="4773" y="1893"/>
                  <a:pt x="4772" y="1908"/>
                </a:cubicBezTo>
                <a:cubicBezTo>
                  <a:pt x="4763" y="1954"/>
                  <a:pt x="4757" y="1891"/>
                  <a:pt x="4749" y="1900"/>
                </a:cubicBezTo>
                <a:cubicBezTo>
                  <a:pt x="4743" y="1856"/>
                  <a:pt x="4626" y="1580"/>
                  <a:pt x="4631" y="1929"/>
                </a:cubicBezTo>
                <a:cubicBezTo>
                  <a:pt x="4597" y="1895"/>
                  <a:pt x="4419" y="1734"/>
                  <a:pt x="4417" y="2226"/>
                </a:cubicBezTo>
                <a:cubicBezTo>
                  <a:pt x="4406" y="2266"/>
                  <a:pt x="4406" y="2266"/>
                  <a:pt x="4395" y="2400"/>
                </a:cubicBezTo>
                <a:cubicBezTo>
                  <a:pt x="4363" y="2507"/>
                  <a:pt x="4333" y="2619"/>
                  <a:pt x="4302" y="2738"/>
                </a:cubicBezTo>
                <a:cubicBezTo>
                  <a:pt x="4306" y="2833"/>
                  <a:pt x="4302" y="2920"/>
                  <a:pt x="4287" y="2988"/>
                </a:cubicBezTo>
                <a:cubicBezTo>
                  <a:pt x="4283" y="2990"/>
                  <a:pt x="4279" y="2992"/>
                  <a:pt x="4275" y="2994"/>
                </a:cubicBezTo>
                <a:cubicBezTo>
                  <a:pt x="4271" y="3027"/>
                  <a:pt x="4266" y="3061"/>
                  <a:pt x="4264" y="3078"/>
                </a:cubicBezTo>
                <a:cubicBezTo>
                  <a:pt x="4252" y="3084"/>
                  <a:pt x="4246" y="3092"/>
                  <a:pt x="4243" y="3111"/>
                </a:cubicBezTo>
                <a:cubicBezTo>
                  <a:pt x="4226" y="3033"/>
                  <a:pt x="4210" y="2956"/>
                  <a:pt x="4196" y="2892"/>
                </a:cubicBezTo>
                <a:cubicBezTo>
                  <a:pt x="4185" y="2894"/>
                  <a:pt x="4179" y="2895"/>
                  <a:pt x="4173" y="2895"/>
                </a:cubicBezTo>
                <a:cubicBezTo>
                  <a:pt x="4170" y="2876"/>
                  <a:pt x="4164" y="2865"/>
                  <a:pt x="4165" y="2832"/>
                </a:cubicBezTo>
                <a:cubicBezTo>
                  <a:pt x="4136" y="2762"/>
                  <a:pt x="4111" y="2823"/>
                  <a:pt x="4091" y="3014"/>
                </a:cubicBezTo>
                <a:cubicBezTo>
                  <a:pt x="4080" y="3020"/>
                  <a:pt x="4070" y="3037"/>
                  <a:pt x="4060" y="3001"/>
                </a:cubicBezTo>
                <a:cubicBezTo>
                  <a:pt x="4050" y="3021"/>
                  <a:pt x="4040" y="3046"/>
                  <a:pt x="4030" y="3076"/>
                </a:cubicBezTo>
                <a:cubicBezTo>
                  <a:pt x="4015" y="3048"/>
                  <a:pt x="4000" y="3013"/>
                  <a:pt x="3985" y="2970"/>
                </a:cubicBezTo>
                <a:cubicBezTo>
                  <a:pt x="3979" y="2992"/>
                  <a:pt x="3973" y="3011"/>
                  <a:pt x="3966" y="3033"/>
                </a:cubicBezTo>
                <a:cubicBezTo>
                  <a:pt x="3950" y="2994"/>
                  <a:pt x="3870" y="3071"/>
                  <a:pt x="3859" y="3112"/>
                </a:cubicBezTo>
                <a:cubicBezTo>
                  <a:pt x="3814" y="3073"/>
                  <a:pt x="3770" y="2983"/>
                  <a:pt x="3725" y="3034"/>
                </a:cubicBezTo>
                <a:cubicBezTo>
                  <a:pt x="3696" y="2886"/>
                  <a:pt x="3663" y="2778"/>
                  <a:pt x="3627" y="2681"/>
                </a:cubicBezTo>
                <a:cubicBezTo>
                  <a:pt x="3613" y="2716"/>
                  <a:pt x="3598" y="2658"/>
                  <a:pt x="3582" y="2675"/>
                </a:cubicBezTo>
                <a:cubicBezTo>
                  <a:pt x="3573" y="2599"/>
                  <a:pt x="3573" y="2599"/>
                  <a:pt x="3555" y="2549"/>
                </a:cubicBezTo>
                <a:cubicBezTo>
                  <a:pt x="3538" y="2556"/>
                  <a:pt x="3521" y="2541"/>
                  <a:pt x="3505" y="2511"/>
                </a:cubicBezTo>
                <a:cubicBezTo>
                  <a:pt x="3491" y="2557"/>
                  <a:pt x="3470" y="2733"/>
                  <a:pt x="3459" y="2754"/>
                </a:cubicBezTo>
                <a:cubicBezTo>
                  <a:pt x="3409" y="2765"/>
                  <a:pt x="3361" y="2350"/>
                  <a:pt x="3308" y="2603"/>
                </a:cubicBezTo>
                <a:cubicBezTo>
                  <a:pt x="3307" y="2627"/>
                  <a:pt x="3307" y="2649"/>
                  <a:pt x="3307" y="2665"/>
                </a:cubicBezTo>
                <a:cubicBezTo>
                  <a:pt x="3298" y="2734"/>
                  <a:pt x="3281" y="2690"/>
                  <a:pt x="3275" y="2745"/>
                </a:cubicBezTo>
                <a:cubicBezTo>
                  <a:pt x="3265" y="2764"/>
                  <a:pt x="3260" y="2719"/>
                  <a:pt x="3254" y="2725"/>
                </a:cubicBezTo>
                <a:cubicBezTo>
                  <a:pt x="3249" y="2649"/>
                  <a:pt x="3239" y="2598"/>
                  <a:pt x="3227" y="2549"/>
                </a:cubicBezTo>
                <a:cubicBezTo>
                  <a:pt x="3219" y="2552"/>
                  <a:pt x="3211" y="2556"/>
                  <a:pt x="3200" y="2560"/>
                </a:cubicBezTo>
                <a:cubicBezTo>
                  <a:pt x="3199" y="2575"/>
                  <a:pt x="3196" y="2598"/>
                  <a:pt x="3195" y="2613"/>
                </a:cubicBezTo>
                <a:cubicBezTo>
                  <a:pt x="3099" y="2718"/>
                  <a:pt x="3012" y="2646"/>
                  <a:pt x="2921" y="2933"/>
                </a:cubicBezTo>
                <a:cubicBezTo>
                  <a:pt x="2895" y="2892"/>
                  <a:pt x="2870" y="2875"/>
                  <a:pt x="2844" y="2880"/>
                </a:cubicBezTo>
                <a:cubicBezTo>
                  <a:pt x="2812" y="2746"/>
                  <a:pt x="2782" y="2753"/>
                  <a:pt x="2751" y="2609"/>
                </a:cubicBezTo>
                <a:cubicBezTo>
                  <a:pt x="2705" y="2629"/>
                  <a:pt x="2707" y="2463"/>
                  <a:pt x="2645" y="2738"/>
                </a:cubicBezTo>
                <a:cubicBezTo>
                  <a:pt x="2632" y="2740"/>
                  <a:pt x="2618" y="2744"/>
                  <a:pt x="2610" y="2815"/>
                </a:cubicBezTo>
                <a:cubicBezTo>
                  <a:pt x="2597" y="2777"/>
                  <a:pt x="2583" y="2773"/>
                  <a:pt x="2574" y="2712"/>
                </a:cubicBezTo>
                <a:cubicBezTo>
                  <a:pt x="2556" y="2720"/>
                  <a:pt x="2460" y="2684"/>
                  <a:pt x="2460" y="2443"/>
                </a:cubicBezTo>
                <a:cubicBezTo>
                  <a:pt x="2449" y="2366"/>
                  <a:pt x="2430" y="2346"/>
                  <a:pt x="2420" y="2279"/>
                </a:cubicBezTo>
                <a:cubicBezTo>
                  <a:pt x="2400" y="2273"/>
                  <a:pt x="2384" y="2213"/>
                  <a:pt x="2366" y="2244"/>
                </a:cubicBezTo>
                <a:cubicBezTo>
                  <a:pt x="2358" y="2162"/>
                  <a:pt x="2347" y="2120"/>
                  <a:pt x="2334" y="2117"/>
                </a:cubicBezTo>
                <a:cubicBezTo>
                  <a:pt x="2313" y="2143"/>
                  <a:pt x="2294" y="2107"/>
                  <a:pt x="2270" y="2075"/>
                </a:cubicBezTo>
                <a:cubicBezTo>
                  <a:pt x="2266" y="2060"/>
                  <a:pt x="2260" y="2028"/>
                  <a:pt x="2255" y="1975"/>
                </a:cubicBezTo>
                <a:cubicBezTo>
                  <a:pt x="2243" y="2023"/>
                  <a:pt x="2229" y="2022"/>
                  <a:pt x="2216" y="2027"/>
                </a:cubicBezTo>
                <a:cubicBezTo>
                  <a:pt x="2212" y="2050"/>
                  <a:pt x="2210" y="2067"/>
                  <a:pt x="2207" y="2086"/>
                </a:cubicBezTo>
                <a:cubicBezTo>
                  <a:pt x="2198" y="2089"/>
                  <a:pt x="2190" y="2093"/>
                  <a:pt x="2182" y="2096"/>
                </a:cubicBezTo>
                <a:cubicBezTo>
                  <a:pt x="2167" y="2063"/>
                  <a:pt x="2162" y="1981"/>
                  <a:pt x="2155" y="1919"/>
                </a:cubicBezTo>
                <a:cubicBezTo>
                  <a:pt x="2124" y="1895"/>
                  <a:pt x="2059" y="1735"/>
                  <a:pt x="2033" y="1770"/>
                </a:cubicBezTo>
                <a:cubicBezTo>
                  <a:pt x="2019" y="1716"/>
                  <a:pt x="2002" y="1704"/>
                  <a:pt x="1987" y="1679"/>
                </a:cubicBezTo>
                <a:cubicBezTo>
                  <a:pt x="1977" y="1686"/>
                  <a:pt x="1968" y="1690"/>
                  <a:pt x="1959" y="1691"/>
                </a:cubicBezTo>
                <a:cubicBezTo>
                  <a:pt x="1956" y="1675"/>
                  <a:pt x="1953" y="1655"/>
                  <a:pt x="1949" y="1631"/>
                </a:cubicBezTo>
                <a:cubicBezTo>
                  <a:pt x="1933" y="1692"/>
                  <a:pt x="1913" y="1661"/>
                  <a:pt x="1899" y="1721"/>
                </a:cubicBezTo>
                <a:cubicBezTo>
                  <a:pt x="1875" y="1636"/>
                  <a:pt x="1851" y="1562"/>
                  <a:pt x="1826" y="1499"/>
                </a:cubicBezTo>
                <a:cubicBezTo>
                  <a:pt x="1817" y="1502"/>
                  <a:pt x="1808" y="1506"/>
                  <a:pt x="1799" y="1510"/>
                </a:cubicBezTo>
                <a:cubicBezTo>
                  <a:pt x="1785" y="1485"/>
                  <a:pt x="1777" y="1425"/>
                  <a:pt x="1767" y="1382"/>
                </a:cubicBezTo>
                <a:cubicBezTo>
                  <a:pt x="1758" y="1386"/>
                  <a:pt x="1749" y="1389"/>
                  <a:pt x="1741" y="1393"/>
                </a:cubicBezTo>
                <a:cubicBezTo>
                  <a:pt x="1727" y="1497"/>
                  <a:pt x="1613" y="1389"/>
                  <a:pt x="1602" y="1257"/>
                </a:cubicBezTo>
                <a:cubicBezTo>
                  <a:pt x="1573" y="1268"/>
                  <a:pt x="1577" y="1247"/>
                  <a:pt x="1555" y="1393"/>
                </a:cubicBezTo>
                <a:cubicBezTo>
                  <a:pt x="1539" y="1355"/>
                  <a:pt x="1523" y="1376"/>
                  <a:pt x="1506" y="1380"/>
                </a:cubicBezTo>
                <a:cubicBezTo>
                  <a:pt x="1487" y="1480"/>
                  <a:pt x="1467" y="1515"/>
                  <a:pt x="1445" y="1484"/>
                </a:cubicBezTo>
                <a:cubicBezTo>
                  <a:pt x="1423" y="1580"/>
                  <a:pt x="1399" y="1601"/>
                  <a:pt x="1374" y="1547"/>
                </a:cubicBezTo>
                <a:cubicBezTo>
                  <a:pt x="1368" y="1671"/>
                  <a:pt x="1359" y="1775"/>
                  <a:pt x="1347" y="1857"/>
                </a:cubicBezTo>
                <a:cubicBezTo>
                  <a:pt x="1338" y="1866"/>
                  <a:pt x="1330" y="1884"/>
                  <a:pt x="1324" y="1906"/>
                </a:cubicBezTo>
                <a:cubicBezTo>
                  <a:pt x="1312" y="1899"/>
                  <a:pt x="1304" y="1848"/>
                  <a:pt x="1291" y="1864"/>
                </a:cubicBezTo>
                <a:cubicBezTo>
                  <a:pt x="1291" y="1775"/>
                  <a:pt x="1272" y="1799"/>
                  <a:pt x="1267" y="1741"/>
                </a:cubicBezTo>
                <a:cubicBezTo>
                  <a:pt x="1256" y="1729"/>
                  <a:pt x="1248" y="1738"/>
                  <a:pt x="1242" y="1777"/>
                </a:cubicBezTo>
                <a:cubicBezTo>
                  <a:pt x="1224" y="1731"/>
                  <a:pt x="1223" y="1628"/>
                  <a:pt x="1211" y="1562"/>
                </a:cubicBezTo>
                <a:cubicBezTo>
                  <a:pt x="1203" y="1566"/>
                  <a:pt x="1194" y="1570"/>
                  <a:pt x="1184" y="1574"/>
                </a:cubicBezTo>
                <a:cubicBezTo>
                  <a:pt x="1146" y="1318"/>
                  <a:pt x="1121" y="1371"/>
                  <a:pt x="1083" y="1198"/>
                </a:cubicBezTo>
                <a:cubicBezTo>
                  <a:pt x="1073" y="1202"/>
                  <a:pt x="1063" y="1207"/>
                  <a:pt x="1052" y="1211"/>
                </a:cubicBezTo>
                <a:cubicBezTo>
                  <a:pt x="1050" y="1228"/>
                  <a:pt x="1047" y="1246"/>
                  <a:pt x="1043" y="1271"/>
                </a:cubicBezTo>
                <a:cubicBezTo>
                  <a:pt x="1017" y="1240"/>
                  <a:pt x="988" y="1267"/>
                  <a:pt x="963" y="1307"/>
                </a:cubicBezTo>
                <a:cubicBezTo>
                  <a:pt x="946" y="1193"/>
                  <a:pt x="922" y="1132"/>
                  <a:pt x="901" y="1053"/>
                </a:cubicBezTo>
                <a:cubicBezTo>
                  <a:pt x="883" y="1073"/>
                  <a:pt x="864" y="1011"/>
                  <a:pt x="842" y="1060"/>
                </a:cubicBezTo>
                <a:cubicBezTo>
                  <a:pt x="842" y="1060"/>
                  <a:pt x="843" y="1074"/>
                  <a:pt x="843" y="1088"/>
                </a:cubicBezTo>
                <a:cubicBezTo>
                  <a:pt x="833" y="1147"/>
                  <a:pt x="822" y="1080"/>
                  <a:pt x="809" y="1087"/>
                </a:cubicBezTo>
                <a:cubicBezTo>
                  <a:pt x="792" y="938"/>
                  <a:pt x="775" y="899"/>
                  <a:pt x="758" y="973"/>
                </a:cubicBezTo>
                <a:cubicBezTo>
                  <a:pt x="711" y="748"/>
                  <a:pt x="607" y="902"/>
                  <a:pt x="574" y="633"/>
                </a:cubicBezTo>
                <a:cubicBezTo>
                  <a:pt x="563" y="638"/>
                  <a:pt x="553" y="642"/>
                  <a:pt x="542" y="647"/>
                </a:cubicBezTo>
                <a:cubicBezTo>
                  <a:pt x="541" y="662"/>
                  <a:pt x="541" y="679"/>
                  <a:pt x="540" y="700"/>
                </a:cubicBezTo>
                <a:cubicBezTo>
                  <a:pt x="526" y="705"/>
                  <a:pt x="512" y="711"/>
                  <a:pt x="497" y="718"/>
                </a:cubicBezTo>
                <a:cubicBezTo>
                  <a:pt x="436" y="378"/>
                  <a:pt x="361" y="231"/>
                  <a:pt x="294" y="28"/>
                </a:cubicBezTo>
                <a:cubicBezTo>
                  <a:pt x="282" y="27"/>
                  <a:pt x="269" y="55"/>
                  <a:pt x="259" y="9"/>
                </a:cubicBezTo>
                <a:cubicBezTo>
                  <a:pt x="256" y="25"/>
                  <a:pt x="254" y="35"/>
                  <a:pt x="253" y="45"/>
                </a:cubicBezTo>
                <a:cubicBezTo>
                  <a:pt x="242" y="43"/>
                  <a:pt x="234" y="-13"/>
                  <a:pt x="221" y="4"/>
                </a:cubicBezTo>
                <a:cubicBezTo>
                  <a:pt x="216" y="41"/>
                  <a:pt x="210" y="86"/>
                  <a:pt x="204" y="131"/>
                </a:cubicBezTo>
                <a:cubicBezTo>
                  <a:pt x="189" y="167"/>
                  <a:pt x="173" y="55"/>
                  <a:pt x="160" y="147"/>
                </a:cubicBezTo>
                <a:cubicBezTo>
                  <a:pt x="152" y="103"/>
                  <a:pt x="142" y="122"/>
                  <a:pt x="131" y="124"/>
                </a:cubicBezTo>
                <a:cubicBezTo>
                  <a:pt x="124" y="84"/>
                  <a:pt x="113" y="62"/>
                  <a:pt x="110" y="0"/>
                </a:cubicBezTo>
                <a:cubicBezTo>
                  <a:pt x="100" y="13"/>
                  <a:pt x="104" y="76"/>
                  <a:pt x="93" y="112"/>
                </a:cubicBezTo>
                <a:cubicBezTo>
                  <a:pt x="70" y="119"/>
                  <a:pt x="47" y="138"/>
                  <a:pt x="24" y="170"/>
                </a:cubicBezTo>
                <a:cubicBezTo>
                  <a:pt x="19" y="205"/>
                  <a:pt x="12" y="233"/>
                  <a:pt x="11" y="289"/>
                </a:cubicBezTo>
                <a:cubicBezTo>
                  <a:pt x="1" y="282"/>
                  <a:pt x="8" y="308"/>
                  <a:pt x="0" y="264"/>
                </a:cubicBezTo>
                <a:lnTo>
                  <a:pt x="0" y="21587"/>
                </a:lnTo>
                <a:lnTo>
                  <a:pt x="21597" y="21587"/>
                </a:lnTo>
                <a:cubicBezTo>
                  <a:pt x="21597" y="21587"/>
                  <a:pt x="21600" y="367"/>
                  <a:pt x="21600" y="367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6034" y="2172143"/>
            <a:ext cx="10363200" cy="2356727"/>
          </a:xfrm>
          <a:prstGeom prst="rect">
            <a:avLst/>
          </a:prstGeom>
        </p:spPr>
        <p:txBody>
          <a:bodyPr anchor="b"/>
          <a:lstStyle>
            <a:lvl1pPr>
              <a:lnSpc>
                <a:spcPts val="6660"/>
              </a:lnSpc>
              <a:defRPr sz="73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6034" y="4694621"/>
            <a:ext cx="10363200" cy="63938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000" b="1" i="0">
                <a:solidFill>
                  <a:srgbClr val="FFFFFF"/>
                </a:solidFill>
                <a:latin typeface="Roboto Slab Bold"/>
                <a:cs typeface="Roboto Slab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grpSp>
        <p:nvGrpSpPr>
          <p:cNvPr id="11" name="Grupper 10"/>
          <p:cNvGrpSpPr>
            <a:grpSpLocks noChangeAspect="1"/>
          </p:cNvGrpSpPr>
          <p:nvPr userDrawn="1"/>
        </p:nvGrpSpPr>
        <p:grpSpPr>
          <a:xfrm>
            <a:off x="516034" y="1786"/>
            <a:ext cx="1512393" cy="1094200"/>
            <a:chOff x="515900" y="1786"/>
            <a:chExt cx="1331322" cy="963448"/>
          </a:xfrm>
        </p:grpSpPr>
        <p:sp>
          <p:nvSpPr>
            <p:cNvPr id="9" name="Rektangel 8"/>
            <p:cNvSpPr/>
            <p:nvPr userDrawn="1"/>
          </p:nvSpPr>
          <p:spPr>
            <a:xfrm>
              <a:off x="515900" y="1786"/>
              <a:ext cx="1331322" cy="9634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0" name="Billede 9" descr="pic6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95" y="242594"/>
              <a:ext cx="966216" cy="551688"/>
            </a:xfrm>
            <a:prstGeom prst="rect">
              <a:avLst/>
            </a:prstGeom>
          </p:spPr>
        </p:pic>
      </p:grpSp>
      <p:sp>
        <p:nvSpPr>
          <p:cNvPr id="14" name="Tekstfelt 13"/>
          <p:cNvSpPr txBox="1"/>
          <p:nvPr userDrawn="1"/>
        </p:nvSpPr>
        <p:spPr>
          <a:xfrm>
            <a:off x="8927441" y="6176524"/>
            <a:ext cx="300501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8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778" y="5965935"/>
            <a:ext cx="609759" cy="571500"/>
          </a:xfrm>
          <a:prstGeom prst="rect">
            <a:avLst/>
          </a:prstGeom>
        </p:spPr>
      </p:pic>
      <p:sp>
        <p:nvSpPr>
          <p:cNvPr id="18" name="Pladsholder til tekst 17"/>
          <p:cNvSpPr>
            <a:spLocks noGrp="1"/>
          </p:cNvSpPr>
          <p:nvPr>
            <p:ph type="body" sz="quarter" idx="10"/>
          </p:nvPr>
        </p:nvSpPr>
        <p:spPr>
          <a:xfrm>
            <a:off x="516072" y="6082310"/>
            <a:ext cx="6422625" cy="444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a-DK" sz="1800" b="1" i="0" kern="1200" dirty="0" smtClean="0">
                <a:solidFill>
                  <a:schemeClr val="tx1"/>
                </a:solidFill>
                <a:latin typeface="Roboto Slab Bold"/>
                <a:ea typeface="+mn-ea"/>
                <a:cs typeface="Roboto Slab Bold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01837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6F7E738-508E-4CD1-A165-446D7D7A5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829" y="0"/>
            <a:ext cx="1223682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8868" y="691932"/>
            <a:ext cx="4099698" cy="3836938"/>
          </a:xfrm>
          <a:prstGeom prst="rect">
            <a:avLst/>
          </a:prstGeom>
        </p:spPr>
        <p:txBody>
          <a:bodyPr anchor="t"/>
          <a:lstStyle>
            <a:lvl1pPr>
              <a:lnSpc>
                <a:spcPts val="4500"/>
              </a:lnSpc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Tekstfelt 16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bg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31313EB-361E-40F6-9929-413AC480A1FD}"/>
              </a:ext>
            </a:extLst>
          </p:cNvPr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2" name="Billede 11" descr="pic6.png">
            <a:extLst>
              <a:ext uri="{FF2B5EF4-FFF2-40B4-BE49-F238E27FC236}">
                <a16:creationId xmlns:a16="http://schemas.microsoft.com/office/drawing/2014/main" id="{99FB0165-5F14-433A-BCDD-D6D767FBC7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9" name="Pladsholder til diasnummer 5">
            <a:extLst>
              <a:ext uri="{FF2B5EF4-FFF2-40B4-BE49-F238E27FC236}">
                <a16:creationId xmlns:a16="http://schemas.microsoft.com/office/drawing/2014/main" id="{0676B30D-9D84-4B62-9993-2DBA6785F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12">
            <a:extLst>
              <a:ext uri="{FF2B5EF4-FFF2-40B4-BE49-F238E27FC236}">
                <a16:creationId xmlns:a16="http://schemas.microsoft.com/office/drawing/2014/main" id="{9CAAED98-8210-4713-B5B7-4EA03D2BE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2306232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869" y="441325"/>
            <a:ext cx="10972801" cy="7060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58868" y="1265238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358868" y="1905000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7" y="1265238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7" y="1905000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2" name="Billede 11" descr="pic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13" name="Tekstfelt 12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4" name="Pladsholder til diasnummer 5">
            <a:extLst>
              <a:ext uri="{FF2B5EF4-FFF2-40B4-BE49-F238E27FC236}">
                <a16:creationId xmlns:a16="http://schemas.microsoft.com/office/drawing/2014/main" id="{EE650C04-88A8-4BD8-B7D3-D7A0D6D85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2">
            <a:extLst>
              <a:ext uri="{FF2B5EF4-FFF2-40B4-BE49-F238E27FC236}">
                <a16:creationId xmlns:a16="http://schemas.microsoft.com/office/drawing/2014/main" id="{994E0E8E-2A5F-4085-B262-CED27BC37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1610807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t, indhold, 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4CFE087-42F0-46D3-AB22-5DE991F2C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297036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2" name="Billede 11" descr="pic6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13" name="Tekstfelt 12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36B44684-B005-49BE-85D7-BC2662543991}"/>
              </a:ext>
            </a:extLst>
          </p:cNvPr>
          <p:cNvSpPr txBox="1">
            <a:spLocks/>
          </p:cNvSpPr>
          <p:nvPr userDrawn="1"/>
        </p:nvSpPr>
        <p:spPr>
          <a:xfrm>
            <a:off x="344771" y="4309113"/>
            <a:ext cx="11505630" cy="22394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7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E007813-D753-4691-B0BB-E79BF1B5B3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724385"/>
            <a:ext cx="12195176" cy="1689065"/>
          </a:xfrm>
          <a:prstGeom prst="rect">
            <a:avLst/>
          </a:prstGeom>
        </p:spPr>
      </p:pic>
      <p:sp>
        <p:nvSpPr>
          <p:cNvPr id="19" name="Pladsholder til diasnummer 5">
            <a:extLst>
              <a:ext uri="{FF2B5EF4-FFF2-40B4-BE49-F238E27FC236}">
                <a16:creationId xmlns:a16="http://schemas.microsoft.com/office/drawing/2014/main" id="{3FB3B088-D722-49EC-9835-35F91047C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0" name="Pladsholder til tekst 12">
            <a:extLst>
              <a:ext uri="{FF2B5EF4-FFF2-40B4-BE49-F238E27FC236}">
                <a16:creationId xmlns:a16="http://schemas.microsoft.com/office/drawing/2014/main" id="{D76CFA56-7ACA-43B4-A321-CDAA52BE4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6" name="Pladsholder til indhold 13">
            <a:extLst>
              <a:ext uri="{FF2B5EF4-FFF2-40B4-BE49-F238E27FC236}">
                <a16:creationId xmlns:a16="http://schemas.microsoft.com/office/drawing/2014/main" id="{74D0BD93-8B3B-47B1-9168-C90FE757E2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D1018C8-DAD2-44B0-99DB-D8A89D4F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68" y="3243265"/>
            <a:ext cx="11442173" cy="6376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EB0846A6-7B4F-40DD-BC6A-73F2E8878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34" y="3955533"/>
            <a:ext cx="11445508" cy="2322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50799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menlign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r 7"/>
          <p:cNvGrpSpPr/>
          <p:nvPr userDrawn="1"/>
        </p:nvGrpSpPr>
        <p:grpSpPr>
          <a:xfrm>
            <a:off x="0" y="5000276"/>
            <a:ext cx="12201751" cy="1866482"/>
            <a:chOff x="0" y="5000276"/>
            <a:chExt cx="12198573" cy="1866482"/>
          </a:xfrm>
        </p:grpSpPr>
        <p:sp>
          <p:nvSpPr>
            <p:cNvPr id="9" name="Rektangel 8"/>
            <p:cNvSpPr/>
            <p:nvPr userDrawn="1"/>
          </p:nvSpPr>
          <p:spPr>
            <a:xfrm>
              <a:off x="1" y="6008413"/>
              <a:ext cx="12198572" cy="858345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1" name="Figur"/>
            <p:cNvSpPr/>
            <p:nvPr userDrawn="1"/>
          </p:nvSpPr>
          <p:spPr>
            <a:xfrm rot="10800000">
              <a:off x="0" y="5000276"/>
              <a:ext cx="12189813" cy="1367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21600" y="367"/>
                  </a:moveTo>
                  <a:cubicBezTo>
                    <a:pt x="21569" y="428"/>
                    <a:pt x="21542" y="545"/>
                    <a:pt x="21517" y="718"/>
                  </a:cubicBezTo>
                  <a:cubicBezTo>
                    <a:pt x="21502" y="711"/>
                    <a:pt x="21487" y="705"/>
                    <a:pt x="21473" y="700"/>
                  </a:cubicBezTo>
                  <a:cubicBezTo>
                    <a:pt x="21472" y="679"/>
                    <a:pt x="21472" y="662"/>
                    <a:pt x="21471" y="647"/>
                  </a:cubicBezTo>
                  <a:cubicBezTo>
                    <a:pt x="21460" y="642"/>
                    <a:pt x="21450" y="638"/>
                    <a:pt x="21439" y="633"/>
                  </a:cubicBezTo>
                  <a:cubicBezTo>
                    <a:pt x="21406" y="906"/>
                    <a:pt x="21301" y="753"/>
                    <a:pt x="21255" y="973"/>
                  </a:cubicBezTo>
                  <a:cubicBezTo>
                    <a:pt x="21238" y="899"/>
                    <a:pt x="21221" y="937"/>
                    <a:pt x="21204" y="1087"/>
                  </a:cubicBezTo>
                  <a:cubicBezTo>
                    <a:pt x="21191" y="1080"/>
                    <a:pt x="21180" y="1147"/>
                    <a:pt x="21170" y="1088"/>
                  </a:cubicBezTo>
                  <a:cubicBezTo>
                    <a:pt x="21170" y="1074"/>
                    <a:pt x="21171" y="1060"/>
                    <a:pt x="21171" y="1060"/>
                  </a:cubicBezTo>
                  <a:cubicBezTo>
                    <a:pt x="21149" y="1011"/>
                    <a:pt x="21130" y="1073"/>
                    <a:pt x="21112" y="1053"/>
                  </a:cubicBezTo>
                  <a:cubicBezTo>
                    <a:pt x="21091" y="1132"/>
                    <a:pt x="21067" y="1193"/>
                    <a:pt x="21050" y="1307"/>
                  </a:cubicBezTo>
                  <a:cubicBezTo>
                    <a:pt x="21025" y="1267"/>
                    <a:pt x="20996" y="1240"/>
                    <a:pt x="20970" y="1271"/>
                  </a:cubicBezTo>
                  <a:cubicBezTo>
                    <a:pt x="20966" y="1246"/>
                    <a:pt x="20963" y="1228"/>
                    <a:pt x="20961" y="1211"/>
                  </a:cubicBezTo>
                  <a:cubicBezTo>
                    <a:pt x="20951" y="1207"/>
                    <a:pt x="20940" y="1202"/>
                    <a:pt x="20930" y="1198"/>
                  </a:cubicBezTo>
                  <a:cubicBezTo>
                    <a:pt x="20892" y="1370"/>
                    <a:pt x="20867" y="1319"/>
                    <a:pt x="20829" y="1574"/>
                  </a:cubicBezTo>
                  <a:cubicBezTo>
                    <a:pt x="20819" y="1570"/>
                    <a:pt x="20810" y="1566"/>
                    <a:pt x="20802" y="1562"/>
                  </a:cubicBezTo>
                  <a:cubicBezTo>
                    <a:pt x="20790" y="1628"/>
                    <a:pt x="20789" y="1731"/>
                    <a:pt x="20771" y="1777"/>
                  </a:cubicBezTo>
                  <a:cubicBezTo>
                    <a:pt x="20765" y="1738"/>
                    <a:pt x="20757" y="1729"/>
                    <a:pt x="20747" y="1741"/>
                  </a:cubicBezTo>
                  <a:cubicBezTo>
                    <a:pt x="20741" y="1799"/>
                    <a:pt x="20722" y="1775"/>
                    <a:pt x="20722" y="1864"/>
                  </a:cubicBezTo>
                  <a:cubicBezTo>
                    <a:pt x="20709" y="1848"/>
                    <a:pt x="20701" y="1899"/>
                    <a:pt x="20689" y="1906"/>
                  </a:cubicBezTo>
                  <a:cubicBezTo>
                    <a:pt x="20683" y="1884"/>
                    <a:pt x="20675" y="1866"/>
                    <a:pt x="20666" y="1857"/>
                  </a:cubicBezTo>
                  <a:cubicBezTo>
                    <a:pt x="20654" y="1775"/>
                    <a:pt x="20645" y="1671"/>
                    <a:pt x="20639" y="1547"/>
                  </a:cubicBezTo>
                  <a:cubicBezTo>
                    <a:pt x="20614" y="1601"/>
                    <a:pt x="20590" y="1580"/>
                    <a:pt x="20568" y="1484"/>
                  </a:cubicBezTo>
                  <a:cubicBezTo>
                    <a:pt x="20546" y="1515"/>
                    <a:pt x="20526" y="1480"/>
                    <a:pt x="20507" y="1380"/>
                  </a:cubicBezTo>
                  <a:cubicBezTo>
                    <a:pt x="20490" y="1376"/>
                    <a:pt x="20474" y="1355"/>
                    <a:pt x="20458" y="1393"/>
                  </a:cubicBezTo>
                  <a:cubicBezTo>
                    <a:pt x="20436" y="1247"/>
                    <a:pt x="20440" y="1268"/>
                    <a:pt x="20411" y="1257"/>
                  </a:cubicBezTo>
                  <a:cubicBezTo>
                    <a:pt x="20400" y="1389"/>
                    <a:pt x="20286" y="1497"/>
                    <a:pt x="20272" y="1393"/>
                  </a:cubicBezTo>
                  <a:cubicBezTo>
                    <a:pt x="20264" y="1389"/>
                    <a:pt x="20255" y="1386"/>
                    <a:pt x="20247" y="1382"/>
                  </a:cubicBezTo>
                  <a:cubicBezTo>
                    <a:pt x="20236" y="1425"/>
                    <a:pt x="20228" y="1485"/>
                    <a:pt x="20214" y="1510"/>
                  </a:cubicBezTo>
                  <a:cubicBezTo>
                    <a:pt x="20205" y="1506"/>
                    <a:pt x="20196" y="1502"/>
                    <a:pt x="20187" y="1499"/>
                  </a:cubicBezTo>
                  <a:cubicBezTo>
                    <a:pt x="20162" y="1562"/>
                    <a:pt x="20138" y="1636"/>
                    <a:pt x="20115" y="1721"/>
                  </a:cubicBezTo>
                  <a:cubicBezTo>
                    <a:pt x="20100" y="1661"/>
                    <a:pt x="20080" y="1692"/>
                    <a:pt x="20065" y="1631"/>
                  </a:cubicBezTo>
                  <a:cubicBezTo>
                    <a:pt x="20061" y="1655"/>
                    <a:pt x="20057" y="1675"/>
                    <a:pt x="20055" y="1691"/>
                  </a:cubicBezTo>
                  <a:cubicBezTo>
                    <a:pt x="20045" y="1690"/>
                    <a:pt x="20036" y="1686"/>
                    <a:pt x="20026" y="1679"/>
                  </a:cubicBezTo>
                  <a:cubicBezTo>
                    <a:pt x="20011" y="1704"/>
                    <a:pt x="19994" y="1716"/>
                    <a:pt x="19980" y="1770"/>
                  </a:cubicBezTo>
                  <a:cubicBezTo>
                    <a:pt x="19954" y="1735"/>
                    <a:pt x="19889" y="1895"/>
                    <a:pt x="19858" y="1919"/>
                  </a:cubicBezTo>
                  <a:cubicBezTo>
                    <a:pt x="19851" y="1981"/>
                    <a:pt x="19846" y="2063"/>
                    <a:pt x="19831" y="2096"/>
                  </a:cubicBezTo>
                  <a:cubicBezTo>
                    <a:pt x="19823" y="2093"/>
                    <a:pt x="19815" y="2089"/>
                    <a:pt x="19806" y="2086"/>
                  </a:cubicBezTo>
                  <a:cubicBezTo>
                    <a:pt x="19803" y="2067"/>
                    <a:pt x="19801" y="2050"/>
                    <a:pt x="19797" y="2027"/>
                  </a:cubicBezTo>
                  <a:cubicBezTo>
                    <a:pt x="19784" y="2022"/>
                    <a:pt x="19770" y="2023"/>
                    <a:pt x="19758" y="1975"/>
                  </a:cubicBezTo>
                  <a:cubicBezTo>
                    <a:pt x="19754" y="2028"/>
                    <a:pt x="19747" y="2060"/>
                    <a:pt x="19743" y="2075"/>
                  </a:cubicBezTo>
                  <a:cubicBezTo>
                    <a:pt x="19720" y="2107"/>
                    <a:pt x="19700" y="2143"/>
                    <a:pt x="19679" y="2117"/>
                  </a:cubicBezTo>
                  <a:cubicBezTo>
                    <a:pt x="19666" y="2120"/>
                    <a:pt x="19655" y="2162"/>
                    <a:pt x="19647" y="2244"/>
                  </a:cubicBezTo>
                  <a:cubicBezTo>
                    <a:pt x="19629" y="2213"/>
                    <a:pt x="19613" y="2273"/>
                    <a:pt x="19593" y="2279"/>
                  </a:cubicBezTo>
                  <a:cubicBezTo>
                    <a:pt x="19583" y="2346"/>
                    <a:pt x="19564" y="2366"/>
                    <a:pt x="19553" y="2443"/>
                  </a:cubicBezTo>
                  <a:cubicBezTo>
                    <a:pt x="19554" y="2684"/>
                    <a:pt x="19457" y="2719"/>
                    <a:pt x="19439" y="2712"/>
                  </a:cubicBezTo>
                  <a:cubicBezTo>
                    <a:pt x="19430" y="2773"/>
                    <a:pt x="19416" y="2777"/>
                    <a:pt x="19403" y="2815"/>
                  </a:cubicBezTo>
                  <a:cubicBezTo>
                    <a:pt x="19395" y="2744"/>
                    <a:pt x="19381" y="2740"/>
                    <a:pt x="19368" y="2738"/>
                  </a:cubicBezTo>
                  <a:cubicBezTo>
                    <a:pt x="19306" y="2463"/>
                    <a:pt x="19308" y="2629"/>
                    <a:pt x="19262" y="2609"/>
                  </a:cubicBezTo>
                  <a:cubicBezTo>
                    <a:pt x="19231" y="2753"/>
                    <a:pt x="19202" y="2746"/>
                    <a:pt x="19169" y="2880"/>
                  </a:cubicBezTo>
                  <a:cubicBezTo>
                    <a:pt x="19144" y="2875"/>
                    <a:pt x="19118" y="2892"/>
                    <a:pt x="19092" y="2933"/>
                  </a:cubicBezTo>
                  <a:cubicBezTo>
                    <a:pt x="19001" y="2647"/>
                    <a:pt x="18914" y="2717"/>
                    <a:pt x="18818" y="2613"/>
                  </a:cubicBezTo>
                  <a:cubicBezTo>
                    <a:pt x="18817" y="2598"/>
                    <a:pt x="18814" y="2575"/>
                    <a:pt x="18813" y="2560"/>
                  </a:cubicBezTo>
                  <a:cubicBezTo>
                    <a:pt x="18802" y="2556"/>
                    <a:pt x="18794" y="2552"/>
                    <a:pt x="18786" y="2549"/>
                  </a:cubicBezTo>
                  <a:cubicBezTo>
                    <a:pt x="18774" y="2598"/>
                    <a:pt x="18764" y="2649"/>
                    <a:pt x="18760" y="2725"/>
                  </a:cubicBezTo>
                  <a:cubicBezTo>
                    <a:pt x="18753" y="2719"/>
                    <a:pt x="18748" y="2764"/>
                    <a:pt x="18738" y="2745"/>
                  </a:cubicBezTo>
                  <a:cubicBezTo>
                    <a:pt x="18732" y="2690"/>
                    <a:pt x="18715" y="2734"/>
                    <a:pt x="18706" y="2665"/>
                  </a:cubicBezTo>
                  <a:cubicBezTo>
                    <a:pt x="18706" y="2649"/>
                    <a:pt x="18706" y="2627"/>
                    <a:pt x="18706" y="2603"/>
                  </a:cubicBezTo>
                  <a:cubicBezTo>
                    <a:pt x="18652" y="2350"/>
                    <a:pt x="18604" y="2765"/>
                    <a:pt x="18554" y="2754"/>
                  </a:cubicBezTo>
                  <a:cubicBezTo>
                    <a:pt x="18543" y="2733"/>
                    <a:pt x="18522" y="2557"/>
                    <a:pt x="18508" y="2511"/>
                  </a:cubicBezTo>
                  <a:cubicBezTo>
                    <a:pt x="18492" y="2541"/>
                    <a:pt x="18475" y="2556"/>
                    <a:pt x="18458" y="2549"/>
                  </a:cubicBezTo>
                  <a:cubicBezTo>
                    <a:pt x="18440" y="2599"/>
                    <a:pt x="18440" y="2599"/>
                    <a:pt x="18431" y="2675"/>
                  </a:cubicBezTo>
                  <a:cubicBezTo>
                    <a:pt x="18416" y="2658"/>
                    <a:pt x="18400" y="2716"/>
                    <a:pt x="18386" y="2681"/>
                  </a:cubicBezTo>
                  <a:cubicBezTo>
                    <a:pt x="18350" y="2778"/>
                    <a:pt x="18317" y="2886"/>
                    <a:pt x="18288" y="3034"/>
                  </a:cubicBezTo>
                  <a:cubicBezTo>
                    <a:pt x="18243" y="2983"/>
                    <a:pt x="18199" y="3073"/>
                    <a:pt x="18155" y="3112"/>
                  </a:cubicBezTo>
                  <a:cubicBezTo>
                    <a:pt x="18143" y="3071"/>
                    <a:pt x="18063" y="2994"/>
                    <a:pt x="18047" y="3033"/>
                  </a:cubicBezTo>
                  <a:cubicBezTo>
                    <a:pt x="18041" y="3011"/>
                    <a:pt x="18034" y="2992"/>
                    <a:pt x="18028" y="2970"/>
                  </a:cubicBezTo>
                  <a:cubicBezTo>
                    <a:pt x="18013" y="3013"/>
                    <a:pt x="17998" y="3048"/>
                    <a:pt x="17983" y="3076"/>
                  </a:cubicBezTo>
                  <a:cubicBezTo>
                    <a:pt x="17973" y="3046"/>
                    <a:pt x="17963" y="3021"/>
                    <a:pt x="17953" y="3001"/>
                  </a:cubicBezTo>
                  <a:cubicBezTo>
                    <a:pt x="17943" y="3037"/>
                    <a:pt x="17933" y="3020"/>
                    <a:pt x="17922" y="3014"/>
                  </a:cubicBezTo>
                  <a:cubicBezTo>
                    <a:pt x="17902" y="2823"/>
                    <a:pt x="17877" y="2762"/>
                    <a:pt x="17848" y="2832"/>
                  </a:cubicBezTo>
                  <a:cubicBezTo>
                    <a:pt x="17849" y="2865"/>
                    <a:pt x="17843" y="2876"/>
                    <a:pt x="17840" y="2895"/>
                  </a:cubicBezTo>
                  <a:cubicBezTo>
                    <a:pt x="17834" y="2895"/>
                    <a:pt x="17828" y="2894"/>
                    <a:pt x="17817" y="2892"/>
                  </a:cubicBezTo>
                  <a:cubicBezTo>
                    <a:pt x="17803" y="2956"/>
                    <a:pt x="17787" y="3033"/>
                    <a:pt x="17770" y="3111"/>
                  </a:cubicBezTo>
                  <a:cubicBezTo>
                    <a:pt x="17767" y="3092"/>
                    <a:pt x="17761" y="3084"/>
                    <a:pt x="17749" y="3078"/>
                  </a:cubicBezTo>
                  <a:cubicBezTo>
                    <a:pt x="17747" y="3061"/>
                    <a:pt x="17742" y="3027"/>
                    <a:pt x="17738" y="2994"/>
                  </a:cubicBezTo>
                  <a:cubicBezTo>
                    <a:pt x="17734" y="2992"/>
                    <a:pt x="17730" y="2990"/>
                    <a:pt x="17726" y="2988"/>
                  </a:cubicBezTo>
                  <a:cubicBezTo>
                    <a:pt x="17711" y="2920"/>
                    <a:pt x="17707" y="2833"/>
                    <a:pt x="17711" y="2738"/>
                  </a:cubicBezTo>
                  <a:cubicBezTo>
                    <a:pt x="17680" y="2619"/>
                    <a:pt x="17650" y="2508"/>
                    <a:pt x="17618" y="2400"/>
                  </a:cubicBezTo>
                  <a:cubicBezTo>
                    <a:pt x="17608" y="2266"/>
                    <a:pt x="17608" y="2266"/>
                    <a:pt x="17596" y="2226"/>
                  </a:cubicBezTo>
                  <a:cubicBezTo>
                    <a:pt x="17594" y="1733"/>
                    <a:pt x="17416" y="1895"/>
                    <a:pt x="17382" y="1929"/>
                  </a:cubicBezTo>
                  <a:cubicBezTo>
                    <a:pt x="17387" y="1580"/>
                    <a:pt x="17270" y="1856"/>
                    <a:pt x="17264" y="1900"/>
                  </a:cubicBezTo>
                  <a:cubicBezTo>
                    <a:pt x="17256" y="1891"/>
                    <a:pt x="17250" y="1954"/>
                    <a:pt x="17241" y="1908"/>
                  </a:cubicBezTo>
                  <a:cubicBezTo>
                    <a:pt x="17240" y="1893"/>
                    <a:pt x="17243" y="1872"/>
                    <a:pt x="17239" y="1876"/>
                  </a:cubicBezTo>
                  <a:cubicBezTo>
                    <a:pt x="17215" y="1918"/>
                    <a:pt x="17192" y="1911"/>
                    <a:pt x="17169" y="1856"/>
                  </a:cubicBezTo>
                  <a:cubicBezTo>
                    <a:pt x="17158" y="1826"/>
                    <a:pt x="17161" y="1763"/>
                    <a:pt x="17151" y="1738"/>
                  </a:cubicBezTo>
                  <a:cubicBezTo>
                    <a:pt x="17125" y="1727"/>
                    <a:pt x="17051" y="1573"/>
                    <a:pt x="17035" y="1830"/>
                  </a:cubicBezTo>
                  <a:cubicBezTo>
                    <a:pt x="17023" y="1832"/>
                    <a:pt x="17014" y="1900"/>
                    <a:pt x="17002" y="1866"/>
                  </a:cubicBezTo>
                  <a:cubicBezTo>
                    <a:pt x="16993" y="1715"/>
                    <a:pt x="16979" y="1600"/>
                    <a:pt x="16962" y="1520"/>
                  </a:cubicBezTo>
                  <a:cubicBezTo>
                    <a:pt x="16933" y="1580"/>
                    <a:pt x="16912" y="1517"/>
                    <a:pt x="16899" y="1330"/>
                  </a:cubicBezTo>
                  <a:cubicBezTo>
                    <a:pt x="16863" y="1236"/>
                    <a:pt x="16824" y="1440"/>
                    <a:pt x="16791" y="1365"/>
                  </a:cubicBezTo>
                  <a:cubicBezTo>
                    <a:pt x="16750" y="1181"/>
                    <a:pt x="16688" y="1291"/>
                    <a:pt x="16645" y="1339"/>
                  </a:cubicBezTo>
                  <a:cubicBezTo>
                    <a:pt x="16642" y="1353"/>
                    <a:pt x="16639" y="1368"/>
                    <a:pt x="16636" y="1384"/>
                  </a:cubicBezTo>
                  <a:cubicBezTo>
                    <a:pt x="16615" y="1369"/>
                    <a:pt x="16595" y="1360"/>
                    <a:pt x="16577" y="1416"/>
                  </a:cubicBezTo>
                  <a:cubicBezTo>
                    <a:pt x="16533" y="1272"/>
                    <a:pt x="16533" y="1286"/>
                    <a:pt x="16475" y="1385"/>
                  </a:cubicBezTo>
                  <a:cubicBezTo>
                    <a:pt x="16475" y="1419"/>
                    <a:pt x="16470" y="1429"/>
                    <a:pt x="16467" y="1446"/>
                  </a:cubicBezTo>
                  <a:cubicBezTo>
                    <a:pt x="16446" y="1437"/>
                    <a:pt x="16425" y="1428"/>
                    <a:pt x="16405" y="1420"/>
                  </a:cubicBezTo>
                  <a:cubicBezTo>
                    <a:pt x="16396" y="1379"/>
                    <a:pt x="16397" y="1320"/>
                    <a:pt x="16391" y="1277"/>
                  </a:cubicBezTo>
                  <a:cubicBezTo>
                    <a:pt x="16382" y="1274"/>
                    <a:pt x="16374" y="1270"/>
                    <a:pt x="16366" y="1267"/>
                  </a:cubicBezTo>
                  <a:cubicBezTo>
                    <a:pt x="16355" y="1201"/>
                    <a:pt x="16337" y="1208"/>
                    <a:pt x="16326" y="1137"/>
                  </a:cubicBezTo>
                  <a:cubicBezTo>
                    <a:pt x="16309" y="1159"/>
                    <a:pt x="16294" y="1094"/>
                    <a:pt x="16282" y="1091"/>
                  </a:cubicBezTo>
                  <a:cubicBezTo>
                    <a:pt x="16259" y="1133"/>
                    <a:pt x="16247" y="1207"/>
                    <a:pt x="16233" y="1266"/>
                  </a:cubicBezTo>
                  <a:cubicBezTo>
                    <a:pt x="16225" y="1262"/>
                    <a:pt x="16219" y="1260"/>
                    <a:pt x="16212" y="1257"/>
                  </a:cubicBezTo>
                  <a:cubicBezTo>
                    <a:pt x="16209" y="1237"/>
                    <a:pt x="16207" y="1220"/>
                    <a:pt x="16202" y="1194"/>
                  </a:cubicBezTo>
                  <a:cubicBezTo>
                    <a:pt x="16154" y="1243"/>
                    <a:pt x="16105" y="1233"/>
                    <a:pt x="16056" y="1164"/>
                  </a:cubicBezTo>
                  <a:cubicBezTo>
                    <a:pt x="16041" y="1212"/>
                    <a:pt x="16024" y="1221"/>
                    <a:pt x="16012" y="1285"/>
                  </a:cubicBezTo>
                  <a:cubicBezTo>
                    <a:pt x="15986" y="1292"/>
                    <a:pt x="15911" y="1343"/>
                    <a:pt x="15880" y="1367"/>
                  </a:cubicBezTo>
                  <a:cubicBezTo>
                    <a:pt x="15858" y="1441"/>
                    <a:pt x="15838" y="1317"/>
                    <a:pt x="15816" y="1348"/>
                  </a:cubicBezTo>
                  <a:cubicBezTo>
                    <a:pt x="15799" y="1456"/>
                    <a:pt x="15776" y="1398"/>
                    <a:pt x="15755" y="1400"/>
                  </a:cubicBezTo>
                  <a:cubicBezTo>
                    <a:pt x="15750" y="1366"/>
                    <a:pt x="15745" y="1338"/>
                    <a:pt x="15741" y="1310"/>
                  </a:cubicBezTo>
                  <a:cubicBezTo>
                    <a:pt x="15722" y="1313"/>
                    <a:pt x="15707" y="1246"/>
                    <a:pt x="15689" y="1259"/>
                  </a:cubicBezTo>
                  <a:cubicBezTo>
                    <a:pt x="15688" y="1235"/>
                    <a:pt x="15688" y="1222"/>
                    <a:pt x="15687" y="1206"/>
                  </a:cubicBezTo>
                  <a:cubicBezTo>
                    <a:pt x="15683" y="1205"/>
                    <a:pt x="15679" y="1203"/>
                    <a:pt x="15675" y="1201"/>
                  </a:cubicBezTo>
                  <a:cubicBezTo>
                    <a:pt x="15668" y="1234"/>
                    <a:pt x="15661" y="1267"/>
                    <a:pt x="15654" y="1300"/>
                  </a:cubicBezTo>
                  <a:cubicBezTo>
                    <a:pt x="15599" y="1277"/>
                    <a:pt x="15519" y="1465"/>
                    <a:pt x="15469" y="1388"/>
                  </a:cubicBezTo>
                  <a:cubicBezTo>
                    <a:pt x="15463" y="1417"/>
                    <a:pt x="15457" y="1441"/>
                    <a:pt x="15452" y="1465"/>
                  </a:cubicBezTo>
                  <a:cubicBezTo>
                    <a:pt x="15446" y="1419"/>
                    <a:pt x="15438" y="1434"/>
                    <a:pt x="15429" y="1432"/>
                  </a:cubicBezTo>
                  <a:cubicBezTo>
                    <a:pt x="15426" y="1450"/>
                    <a:pt x="15424" y="1468"/>
                    <a:pt x="15421" y="1482"/>
                  </a:cubicBezTo>
                  <a:cubicBezTo>
                    <a:pt x="15403" y="1475"/>
                    <a:pt x="15386" y="1468"/>
                    <a:pt x="15363" y="1458"/>
                  </a:cubicBezTo>
                  <a:cubicBezTo>
                    <a:pt x="15357" y="1490"/>
                    <a:pt x="15348" y="1537"/>
                    <a:pt x="15339" y="1585"/>
                  </a:cubicBezTo>
                  <a:cubicBezTo>
                    <a:pt x="15332" y="1584"/>
                    <a:pt x="15338" y="1545"/>
                    <a:pt x="15333" y="1527"/>
                  </a:cubicBezTo>
                  <a:cubicBezTo>
                    <a:pt x="15277" y="1541"/>
                    <a:pt x="15247" y="1626"/>
                    <a:pt x="15189" y="1540"/>
                  </a:cubicBezTo>
                  <a:cubicBezTo>
                    <a:pt x="15187" y="1527"/>
                    <a:pt x="15183" y="1495"/>
                    <a:pt x="15177" y="1457"/>
                  </a:cubicBezTo>
                  <a:cubicBezTo>
                    <a:pt x="15174" y="1455"/>
                    <a:pt x="15169" y="1453"/>
                    <a:pt x="15162" y="1450"/>
                  </a:cubicBezTo>
                  <a:cubicBezTo>
                    <a:pt x="15166" y="1405"/>
                    <a:pt x="15159" y="1393"/>
                    <a:pt x="15156" y="1368"/>
                  </a:cubicBezTo>
                  <a:cubicBezTo>
                    <a:pt x="15097" y="1343"/>
                    <a:pt x="15033" y="1483"/>
                    <a:pt x="14977" y="1378"/>
                  </a:cubicBezTo>
                  <a:cubicBezTo>
                    <a:pt x="14965" y="1415"/>
                    <a:pt x="14952" y="1455"/>
                    <a:pt x="14938" y="1385"/>
                  </a:cubicBezTo>
                  <a:cubicBezTo>
                    <a:pt x="14931" y="1403"/>
                    <a:pt x="14923" y="1420"/>
                    <a:pt x="14915" y="1440"/>
                  </a:cubicBezTo>
                  <a:cubicBezTo>
                    <a:pt x="14904" y="1384"/>
                    <a:pt x="14885" y="1405"/>
                    <a:pt x="14875" y="1332"/>
                  </a:cubicBezTo>
                  <a:cubicBezTo>
                    <a:pt x="14865" y="1328"/>
                    <a:pt x="14855" y="1324"/>
                    <a:pt x="14847" y="1320"/>
                  </a:cubicBezTo>
                  <a:cubicBezTo>
                    <a:pt x="14823" y="1365"/>
                    <a:pt x="14805" y="1455"/>
                    <a:pt x="14780" y="1433"/>
                  </a:cubicBezTo>
                  <a:cubicBezTo>
                    <a:pt x="14773" y="1549"/>
                    <a:pt x="14749" y="1557"/>
                    <a:pt x="14738" y="1637"/>
                  </a:cubicBezTo>
                  <a:cubicBezTo>
                    <a:pt x="14728" y="1632"/>
                    <a:pt x="14722" y="1624"/>
                    <a:pt x="14712" y="1649"/>
                  </a:cubicBezTo>
                  <a:cubicBezTo>
                    <a:pt x="14692" y="1543"/>
                    <a:pt x="14673" y="1435"/>
                    <a:pt x="14654" y="1324"/>
                  </a:cubicBezTo>
                  <a:cubicBezTo>
                    <a:pt x="14622" y="1285"/>
                    <a:pt x="14589" y="1358"/>
                    <a:pt x="14556" y="1299"/>
                  </a:cubicBezTo>
                  <a:cubicBezTo>
                    <a:pt x="14556" y="1284"/>
                    <a:pt x="14555" y="1272"/>
                    <a:pt x="14555" y="1254"/>
                  </a:cubicBezTo>
                  <a:cubicBezTo>
                    <a:pt x="14544" y="1249"/>
                    <a:pt x="14533" y="1245"/>
                    <a:pt x="14522" y="1240"/>
                  </a:cubicBezTo>
                  <a:cubicBezTo>
                    <a:pt x="14517" y="1140"/>
                    <a:pt x="14499" y="1104"/>
                    <a:pt x="14490" y="1026"/>
                  </a:cubicBezTo>
                  <a:cubicBezTo>
                    <a:pt x="14476" y="1046"/>
                    <a:pt x="14467" y="965"/>
                    <a:pt x="14454" y="992"/>
                  </a:cubicBezTo>
                  <a:cubicBezTo>
                    <a:pt x="14449" y="1015"/>
                    <a:pt x="14444" y="1039"/>
                    <a:pt x="14438" y="1063"/>
                  </a:cubicBezTo>
                  <a:cubicBezTo>
                    <a:pt x="14425" y="1051"/>
                    <a:pt x="14416" y="1099"/>
                    <a:pt x="14405" y="1135"/>
                  </a:cubicBezTo>
                  <a:cubicBezTo>
                    <a:pt x="14390" y="1129"/>
                    <a:pt x="14375" y="1123"/>
                    <a:pt x="14360" y="1116"/>
                  </a:cubicBezTo>
                  <a:cubicBezTo>
                    <a:pt x="14357" y="1134"/>
                    <a:pt x="14353" y="1149"/>
                    <a:pt x="14350" y="1164"/>
                  </a:cubicBezTo>
                  <a:cubicBezTo>
                    <a:pt x="14336" y="1162"/>
                    <a:pt x="14321" y="1161"/>
                    <a:pt x="14315" y="1066"/>
                  </a:cubicBezTo>
                  <a:cubicBezTo>
                    <a:pt x="14305" y="1061"/>
                    <a:pt x="14295" y="1057"/>
                    <a:pt x="14288" y="1054"/>
                  </a:cubicBezTo>
                  <a:cubicBezTo>
                    <a:pt x="14271" y="992"/>
                    <a:pt x="14254" y="947"/>
                    <a:pt x="14246" y="869"/>
                  </a:cubicBezTo>
                  <a:cubicBezTo>
                    <a:pt x="14225" y="864"/>
                    <a:pt x="14209" y="950"/>
                    <a:pt x="14188" y="928"/>
                  </a:cubicBezTo>
                  <a:cubicBezTo>
                    <a:pt x="14184" y="902"/>
                    <a:pt x="14180" y="868"/>
                    <a:pt x="14175" y="830"/>
                  </a:cubicBezTo>
                  <a:cubicBezTo>
                    <a:pt x="14165" y="866"/>
                    <a:pt x="14161" y="783"/>
                    <a:pt x="14149" y="807"/>
                  </a:cubicBezTo>
                  <a:cubicBezTo>
                    <a:pt x="14105" y="1132"/>
                    <a:pt x="13980" y="1370"/>
                    <a:pt x="13927" y="1348"/>
                  </a:cubicBezTo>
                  <a:cubicBezTo>
                    <a:pt x="13914" y="1427"/>
                    <a:pt x="13899" y="1464"/>
                    <a:pt x="13879" y="1436"/>
                  </a:cubicBezTo>
                  <a:cubicBezTo>
                    <a:pt x="13876" y="1454"/>
                    <a:pt x="13872" y="1475"/>
                    <a:pt x="13869" y="1497"/>
                  </a:cubicBezTo>
                  <a:cubicBezTo>
                    <a:pt x="13837" y="1442"/>
                    <a:pt x="13806" y="1412"/>
                    <a:pt x="13774" y="1453"/>
                  </a:cubicBezTo>
                  <a:cubicBezTo>
                    <a:pt x="13762" y="1395"/>
                    <a:pt x="13754" y="1331"/>
                    <a:pt x="13751" y="1246"/>
                  </a:cubicBezTo>
                  <a:cubicBezTo>
                    <a:pt x="13733" y="1234"/>
                    <a:pt x="13716" y="1244"/>
                    <a:pt x="13700" y="1191"/>
                  </a:cubicBezTo>
                  <a:cubicBezTo>
                    <a:pt x="13687" y="1256"/>
                    <a:pt x="13674" y="1317"/>
                    <a:pt x="13661" y="1379"/>
                  </a:cubicBezTo>
                  <a:cubicBezTo>
                    <a:pt x="13646" y="1367"/>
                    <a:pt x="13637" y="1290"/>
                    <a:pt x="13623" y="1275"/>
                  </a:cubicBezTo>
                  <a:cubicBezTo>
                    <a:pt x="13614" y="1299"/>
                    <a:pt x="13605" y="1312"/>
                    <a:pt x="13598" y="1359"/>
                  </a:cubicBezTo>
                  <a:cubicBezTo>
                    <a:pt x="13569" y="1323"/>
                    <a:pt x="13543" y="1223"/>
                    <a:pt x="13520" y="1057"/>
                  </a:cubicBezTo>
                  <a:cubicBezTo>
                    <a:pt x="13513" y="1092"/>
                    <a:pt x="13507" y="1120"/>
                    <a:pt x="13502" y="1144"/>
                  </a:cubicBezTo>
                  <a:cubicBezTo>
                    <a:pt x="13484" y="1117"/>
                    <a:pt x="13470" y="1154"/>
                    <a:pt x="13455" y="1176"/>
                  </a:cubicBezTo>
                  <a:cubicBezTo>
                    <a:pt x="13437" y="1113"/>
                    <a:pt x="13427" y="994"/>
                    <a:pt x="13405" y="956"/>
                  </a:cubicBezTo>
                  <a:cubicBezTo>
                    <a:pt x="13368" y="1020"/>
                    <a:pt x="13298" y="1254"/>
                    <a:pt x="13257" y="1285"/>
                  </a:cubicBezTo>
                  <a:cubicBezTo>
                    <a:pt x="13218" y="1250"/>
                    <a:pt x="13170" y="1302"/>
                    <a:pt x="13133" y="1177"/>
                  </a:cubicBezTo>
                  <a:cubicBezTo>
                    <a:pt x="13113" y="1198"/>
                    <a:pt x="13094" y="1170"/>
                    <a:pt x="13076" y="1096"/>
                  </a:cubicBezTo>
                  <a:cubicBezTo>
                    <a:pt x="13069" y="1155"/>
                    <a:pt x="13064" y="1224"/>
                    <a:pt x="13051" y="1257"/>
                  </a:cubicBezTo>
                  <a:cubicBezTo>
                    <a:pt x="13043" y="1254"/>
                    <a:pt x="13035" y="1251"/>
                    <a:pt x="13026" y="1247"/>
                  </a:cubicBezTo>
                  <a:cubicBezTo>
                    <a:pt x="13019" y="1281"/>
                    <a:pt x="13012" y="1315"/>
                    <a:pt x="13006" y="1348"/>
                  </a:cubicBezTo>
                  <a:cubicBezTo>
                    <a:pt x="12993" y="1343"/>
                    <a:pt x="12982" y="1338"/>
                    <a:pt x="12971" y="1334"/>
                  </a:cubicBezTo>
                  <a:cubicBezTo>
                    <a:pt x="12960" y="1365"/>
                    <a:pt x="12948" y="1378"/>
                    <a:pt x="12945" y="1450"/>
                  </a:cubicBezTo>
                  <a:cubicBezTo>
                    <a:pt x="12933" y="1464"/>
                    <a:pt x="12926" y="1519"/>
                    <a:pt x="12916" y="1558"/>
                  </a:cubicBezTo>
                  <a:cubicBezTo>
                    <a:pt x="12913" y="1557"/>
                    <a:pt x="12910" y="1555"/>
                    <a:pt x="12906" y="1554"/>
                  </a:cubicBezTo>
                  <a:cubicBezTo>
                    <a:pt x="12893" y="1626"/>
                    <a:pt x="12878" y="1677"/>
                    <a:pt x="12859" y="1647"/>
                  </a:cubicBezTo>
                  <a:cubicBezTo>
                    <a:pt x="12847" y="1681"/>
                    <a:pt x="12837" y="1712"/>
                    <a:pt x="12827" y="1741"/>
                  </a:cubicBezTo>
                  <a:cubicBezTo>
                    <a:pt x="12817" y="1737"/>
                    <a:pt x="12808" y="1733"/>
                    <a:pt x="12798" y="1729"/>
                  </a:cubicBezTo>
                  <a:cubicBezTo>
                    <a:pt x="12796" y="1709"/>
                    <a:pt x="12794" y="1690"/>
                    <a:pt x="12792" y="1676"/>
                  </a:cubicBezTo>
                  <a:cubicBezTo>
                    <a:pt x="12775" y="1669"/>
                    <a:pt x="12760" y="1663"/>
                    <a:pt x="12745" y="1656"/>
                  </a:cubicBezTo>
                  <a:cubicBezTo>
                    <a:pt x="12737" y="1697"/>
                    <a:pt x="12727" y="1726"/>
                    <a:pt x="12724" y="1778"/>
                  </a:cubicBezTo>
                  <a:cubicBezTo>
                    <a:pt x="12706" y="1790"/>
                    <a:pt x="12690" y="1860"/>
                    <a:pt x="12670" y="1808"/>
                  </a:cubicBezTo>
                  <a:cubicBezTo>
                    <a:pt x="12666" y="1782"/>
                    <a:pt x="12659" y="1775"/>
                    <a:pt x="12653" y="1755"/>
                  </a:cubicBezTo>
                  <a:cubicBezTo>
                    <a:pt x="12655" y="1754"/>
                    <a:pt x="12553" y="1721"/>
                    <a:pt x="12543" y="1792"/>
                  </a:cubicBezTo>
                  <a:cubicBezTo>
                    <a:pt x="12520" y="1829"/>
                    <a:pt x="12497" y="1884"/>
                    <a:pt x="12475" y="1959"/>
                  </a:cubicBezTo>
                  <a:cubicBezTo>
                    <a:pt x="12438" y="1911"/>
                    <a:pt x="12378" y="1993"/>
                    <a:pt x="12349" y="2211"/>
                  </a:cubicBezTo>
                  <a:cubicBezTo>
                    <a:pt x="12341" y="2153"/>
                    <a:pt x="12328" y="2188"/>
                    <a:pt x="12320" y="2172"/>
                  </a:cubicBezTo>
                  <a:cubicBezTo>
                    <a:pt x="12295" y="2226"/>
                    <a:pt x="12272" y="2276"/>
                    <a:pt x="12245" y="2334"/>
                  </a:cubicBezTo>
                  <a:cubicBezTo>
                    <a:pt x="12230" y="2312"/>
                    <a:pt x="12212" y="2334"/>
                    <a:pt x="12194" y="2371"/>
                  </a:cubicBezTo>
                  <a:cubicBezTo>
                    <a:pt x="12191" y="2358"/>
                    <a:pt x="12189" y="2347"/>
                    <a:pt x="12186" y="2335"/>
                  </a:cubicBezTo>
                  <a:cubicBezTo>
                    <a:pt x="12159" y="2377"/>
                    <a:pt x="12132" y="2369"/>
                    <a:pt x="12104" y="2312"/>
                  </a:cubicBezTo>
                  <a:cubicBezTo>
                    <a:pt x="12102" y="2288"/>
                    <a:pt x="12100" y="2263"/>
                    <a:pt x="12098" y="2243"/>
                  </a:cubicBezTo>
                  <a:cubicBezTo>
                    <a:pt x="12074" y="2257"/>
                    <a:pt x="12057" y="2335"/>
                    <a:pt x="12036" y="2358"/>
                  </a:cubicBezTo>
                  <a:cubicBezTo>
                    <a:pt x="12019" y="2304"/>
                    <a:pt x="12002" y="2316"/>
                    <a:pt x="11986" y="2396"/>
                  </a:cubicBezTo>
                  <a:cubicBezTo>
                    <a:pt x="11971" y="2354"/>
                    <a:pt x="11960" y="2284"/>
                    <a:pt x="11943" y="2289"/>
                  </a:cubicBezTo>
                  <a:cubicBezTo>
                    <a:pt x="11939" y="2268"/>
                    <a:pt x="11937" y="2250"/>
                    <a:pt x="11934" y="2233"/>
                  </a:cubicBezTo>
                  <a:cubicBezTo>
                    <a:pt x="11913" y="2200"/>
                    <a:pt x="11893" y="2270"/>
                    <a:pt x="11871" y="2226"/>
                  </a:cubicBezTo>
                  <a:cubicBezTo>
                    <a:pt x="11851" y="2145"/>
                    <a:pt x="11831" y="2059"/>
                    <a:pt x="11812" y="1969"/>
                  </a:cubicBezTo>
                  <a:cubicBezTo>
                    <a:pt x="11790" y="2089"/>
                    <a:pt x="11765" y="2110"/>
                    <a:pt x="11738" y="2119"/>
                  </a:cubicBezTo>
                  <a:cubicBezTo>
                    <a:pt x="11738" y="2086"/>
                    <a:pt x="11738" y="2064"/>
                    <a:pt x="11738" y="2043"/>
                  </a:cubicBezTo>
                  <a:cubicBezTo>
                    <a:pt x="11680" y="1953"/>
                    <a:pt x="11679" y="1936"/>
                    <a:pt x="11646" y="1972"/>
                  </a:cubicBezTo>
                  <a:cubicBezTo>
                    <a:pt x="11636" y="1896"/>
                    <a:pt x="11616" y="1879"/>
                    <a:pt x="11607" y="1786"/>
                  </a:cubicBezTo>
                  <a:cubicBezTo>
                    <a:pt x="11597" y="1781"/>
                    <a:pt x="11587" y="1777"/>
                    <a:pt x="11576" y="1773"/>
                  </a:cubicBezTo>
                  <a:cubicBezTo>
                    <a:pt x="11555" y="1707"/>
                    <a:pt x="11534" y="1667"/>
                    <a:pt x="11511" y="1653"/>
                  </a:cubicBezTo>
                  <a:cubicBezTo>
                    <a:pt x="11504" y="1720"/>
                    <a:pt x="11489" y="1719"/>
                    <a:pt x="11479" y="1758"/>
                  </a:cubicBezTo>
                  <a:cubicBezTo>
                    <a:pt x="11468" y="1722"/>
                    <a:pt x="11468" y="1722"/>
                    <a:pt x="11436" y="1777"/>
                  </a:cubicBezTo>
                  <a:cubicBezTo>
                    <a:pt x="11436" y="1828"/>
                    <a:pt x="11427" y="1842"/>
                    <a:pt x="11422" y="1870"/>
                  </a:cubicBezTo>
                  <a:cubicBezTo>
                    <a:pt x="11403" y="1804"/>
                    <a:pt x="11382" y="1754"/>
                    <a:pt x="11371" y="1635"/>
                  </a:cubicBezTo>
                  <a:cubicBezTo>
                    <a:pt x="11372" y="1593"/>
                    <a:pt x="11369" y="1552"/>
                    <a:pt x="11363" y="1508"/>
                  </a:cubicBezTo>
                  <a:cubicBezTo>
                    <a:pt x="11343" y="1542"/>
                    <a:pt x="11323" y="1543"/>
                    <a:pt x="11304" y="1514"/>
                  </a:cubicBezTo>
                  <a:cubicBezTo>
                    <a:pt x="11298" y="1541"/>
                    <a:pt x="11292" y="1570"/>
                    <a:pt x="11287" y="1590"/>
                  </a:cubicBezTo>
                  <a:cubicBezTo>
                    <a:pt x="11278" y="1587"/>
                    <a:pt x="11272" y="1584"/>
                    <a:pt x="11265" y="1581"/>
                  </a:cubicBezTo>
                  <a:cubicBezTo>
                    <a:pt x="11262" y="1560"/>
                    <a:pt x="11260" y="1542"/>
                    <a:pt x="11257" y="1525"/>
                  </a:cubicBezTo>
                  <a:cubicBezTo>
                    <a:pt x="11248" y="1521"/>
                    <a:pt x="11240" y="1518"/>
                    <a:pt x="11228" y="1513"/>
                  </a:cubicBezTo>
                  <a:cubicBezTo>
                    <a:pt x="11221" y="1437"/>
                    <a:pt x="11213" y="1363"/>
                    <a:pt x="11206" y="1291"/>
                  </a:cubicBezTo>
                  <a:cubicBezTo>
                    <a:pt x="11204" y="1308"/>
                    <a:pt x="11038" y="1298"/>
                    <a:pt x="11028" y="1336"/>
                  </a:cubicBezTo>
                  <a:cubicBezTo>
                    <a:pt x="11008" y="1261"/>
                    <a:pt x="10988" y="1230"/>
                    <a:pt x="10967" y="1242"/>
                  </a:cubicBezTo>
                  <a:cubicBezTo>
                    <a:pt x="10965" y="1258"/>
                    <a:pt x="10963" y="1274"/>
                    <a:pt x="10961" y="1290"/>
                  </a:cubicBezTo>
                  <a:cubicBezTo>
                    <a:pt x="10922" y="1287"/>
                    <a:pt x="10853" y="1624"/>
                    <a:pt x="10827" y="1533"/>
                  </a:cubicBezTo>
                  <a:cubicBezTo>
                    <a:pt x="10826" y="1525"/>
                    <a:pt x="10825" y="1523"/>
                    <a:pt x="10824" y="1524"/>
                  </a:cubicBezTo>
                  <a:cubicBezTo>
                    <a:pt x="10818" y="1503"/>
                    <a:pt x="10812" y="1480"/>
                    <a:pt x="10807" y="1450"/>
                  </a:cubicBezTo>
                  <a:cubicBezTo>
                    <a:pt x="10801" y="1452"/>
                    <a:pt x="10796" y="1455"/>
                    <a:pt x="10790" y="1457"/>
                  </a:cubicBezTo>
                  <a:cubicBezTo>
                    <a:pt x="10789" y="1474"/>
                    <a:pt x="10786" y="1499"/>
                    <a:pt x="10785" y="1513"/>
                  </a:cubicBezTo>
                  <a:cubicBezTo>
                    <a:pt x="10773" y="1518"/>
                    <a:pt x="10765" y="1521"/>
                    <a:pt x="10756" y="1525"/>
                  </a:cubicBezTo>
                  <a:cubicBezTo>
                    <a:pt x="10753" y="1542"/>
                    <a:pt x="10751" y="1560"/>
                    <a:pt x="10748" y="1581"/>
                  </a:cubicBezTo>
                  <a:cubicBezTo>
                    <a:pt x="10741" y="1584"/>
                    <a:pt x="10735" y="1587"/>
                    <a:pt x="10726" y="1590"/>
                  </a:cubicBezTo>
                  <a:cubicBezTo>
                    <a:pt x="10721" y="1570"/>
                    <a:pt x="10715" y="1541"/>
                    <a:pt x="10709" y="1514"/>
                  </a:cubicBezTo>
                  <a:cubicBezTo>
                    <a:pt x="10690" y="1543"/>
                    <a:pt x="10670" y="1542"/>
                    <a:pt x="10651" y="1508"/>
                  </a:cubicBezTo>
                  <a:cubicBezTo>
                    <a:pt x="10645" y="1552"/>
                    <a:pt x="10641" y="1593"/>
                    <a:pt x="10642" y="1635"/>
                  </a:cubicBezTo>
                  <a:cubicBezTo>
                    <a:pt x="10631" y="1754"/>
                    <a:pt x="10610" y="1804"/>
                    <a:pt x="10591" y="1870"/>
                  </a:cubicBezTo>
                  <a:cubicBezTo>
                    <a:pt x="10586" y="1842"/>
                    <a:pt x="10577" y="1828"/>
                    <a:pt x="10577" y="1777"/>
                  </a:cubicBezTo>
                  <a:cubicBezTo>
                    <a:pt x="10545" y="1722"/>
                    <a:pt x="10545" y="1722"/>
                    <a:pt x="10534" y="1758"/>
                  </a:cubicBezTo>
                  <a:cubicBezTo>
                    <a:pt x="10524" y="1719"/>
                    <a:pt x="10509" y="1720"/>
                    <a:pt x="10502" y="1653"/>
                  </a:cubicBezTo>
                  <a:cubicBezTo>
                    <a:pt x="10479" y="1667"/>
                    <a:pt x="10458" y="1707"/>
                    <a:pt x="10437" y="1773"/>
                  </a:cubicBezTo>
                  <a:cubicBezTo>
                    <a:pt x="10427" y="1777"/>
                    <a:pt x="10416" y="1781"/>
                    <a:pt x="10406" y="1786"/>
                  </a:cubicBezTo>
                  <a:cubicBezTo>
                    <a:pt x="10397" y="1879"/>
                    <a:pt x="10377" y="1896"/>
                    <a:pt x="10367" y="1972"/>
                  </a:cubicBezTo>
                  <a:cubicBezTo>
                    <a:pt x="10334" y="1936"/>
                    <a:pt x="10333" y="1953"/>
                    <a:pt x="10275" y="2043"/>
                  </a:cubicBezTo>
                  <a:cubicBezTo>
                    <a:pt x="10275" y="2064"/>
                    <a:pt x="10275" y="2086"/>
                    <a:pt x="10275" y="2119"/>
                  </a:cubicBezTo>
                  <a:cubicBezTo>
                    <a:pt x="10248" y="2110"/>
                    <a:pt x="10223" y="2089"/>
                    <a:pt x="10201" y="1969"/>
                  </a:cubicBezTo>
                  <a:cubicBezTo>
                    <a:pt x="10182" y="2059"/>
                    <a:pt x="10162" y="2145"/>
                    <a:pt x="10142" y="2226"/>
                  </a:cubicBezTo>
                  <a:cubicBezTo>
                    <a:pt x="10120" y="2270"/>
                    <a:pt x="10100" y="2200"/>
                    <a:pt x="10079" y="2233"/>
                  </a:cubicBezTo>
                  <a:cubicBezTo>
                    <a:pt x="10077" y="2250"/>
                    <a:pt x="10074" y="2268"/>
                    <a:pt x="10070" y="2289"/>
                  </a:cubicBezTo>
                  <a:cubicBezTo>
                    <a:pt x="10054" y="2284"/>
                    <a:pt x="10042" y="2354"/>
                    <a:pt x="10027" y="2396"/>
                  </a:cubicBezTo>
                  <a:cubicBezTo>
                    <a:pt x="10011" y="2316"/>
                    <a:pt x="9995" y="2304"/>
                    <a:pt x="9977" y="2358"/>
                  </a:cubicBezTo>
                  <a:cubicBezTo>
                    <a:pt x="9956" y="2335"/>
                    <a:pt x="9939" y="2257"/>
                    <a:pt x="9915" y="2243"/>
                  </a:cubicBezTo>
                  <a:cubicBezTo>
                    <a:pt x="9913" y="2263"/>
                    <a:pt x="9911" y="2288"/>
                    <a:pt x="9909" y="2312"/>
                  </a:cubicBezTo>
                  <a:cubicBezTo>
                    <a:pt x="9881" y="2369"/>
                    <a:pt x="9854" y="2377"/>
                    <a:pt x="9827" y="2335"/>
                  </a:cubicBezTo>
                  <a:cubicBezTo>
                    <a:pt x="9824" y="2347"/>
                    <a:pt x="9822" y="2358"/>
                    <a:pt x="9819" y="2371"/>
                  </a:cubicBezTo>
                  <a:cubicBezTo>
                    <a:pt x="9801" y="2334"/>
                    <a:pt x="9783" y="2312"/>
                    <a:pt x="9769" y="2334"/>
                  </a:cubicBezTo>
                  <a:cubicBezTo>
                    <a:pt x="9741" y="2276"/>
                    <a:pt x="9718" y="2226"/>
                    <a:pt x="9693" y="2172"/>
                  </a:cubicBezTo>
                  <a:cubicBezTo>
                    <a:pt x="9685" y="2188"/>
                    <a:pt x="9673" y="2153"/>
                    <a:pt x="9664" y="2211"/>
                  </a:cubicBezTo>
                  <a:cubicBezTo>
                    <a:pt x="9636" y="1993"/>
                    <a:pt x="9575" y="1911"/>
                    <a:pt x="9538" y="1959"/>
                  </a:cubicBezTo>
                  <a:cubicBezTo>
                    <a:pt x="9516" y="1884"/>
                    <a:pt x="9493" y="1829"/>
                    <a:pt x="9470" y="1792"/>
                  </a:cubicBezTo>
                  <a:cubicBezTo>
                    <a:pt x="9460" y="1721"/>
                    <a:pt x="9358" y="1754"/>
                    <a:pt x="9360" y="1755"/>
                  </a:cubicBezTo>
                  <a:cubicBezTo>
                    <a:pt x="9354" y="1775"/>
                    <a:pt x="9347" y="1782"/>
                    <a:pt x="9343" y="1808"/>
                  </a:cubicBezTo>
                  <a:cubicBezTo>
                    <a:pt x="9324" y="1860"/>
                    <a:pt x="9307" y="1790"/>
                    <a:pt x="9289" y="1778"/>
                  </a:cubicBezTo>
                  <a:cubicBezTo>
                    <a:pt x="9286" y="1726"/>
                    <a:pt x="9276" y="1697"/>
                    <a:pt x="9268" y="1656"/>
                  </a:cubicBezTo>
                  <a:cubicBezTo>
                    <a:pt x="9253" y="1663"/>
                    <a:pt x="9238" y="1669"/>
                    <a:pt x="9221" y="1676"/>
                  </a:cubicBezTo>
                  <a:cubicBezTo>
                    <a:pt x="9219" y="1690"/>
                    <a:pt x="9217" y="1709"/>
                    <a:pt x="9215" y="1729"/>
                  </a:cubicBezTo>
                  <a:cubicBezTo>
                    <a:pt x="9205" y="1733"/>
                    <a:pt x="9196" y="1737"/>
                    <a:pt x="9186" y="1741"/>
                  </a:cubicBezTo>
                  <a:cubicBezTo>
                    <a:pt x="9176" y="1712"/>
                    <a:pt x="9166" y="1681"/>
                    <a:pt x="9154" y="1647"/>
                  </a:cubicBezTo>
                  <a:cubicBezTo>
                    <a:pt x="9135" y="1677"/>
                    <a:pt x="9120" y="1626"/>
                    <a:pt x="9107" y="1554"/>
                  </a:cubicBezTo>
                  <a:cubicBezTo>
                    <a:pt x="9103" y="1555"/>
                    <a:pt x="9100" y="1557"/>
                    <a:pt x="9097" y="1558"/>
                  </a:cubicBezTo>
                  <a:cubicBezTo>
                    <a:pt x="9087" y="1519"/>
                    <a:pt x="9080" y="1464"/>
                    <a:pt x="9068" y="1450"/>
                  </a:cubicBezTo>
                  <a:cubicBezTo>
                    <a:pt x="9065" y="1378"/>
                    <a:pt x="9053" y="1365"/>
                    <a:pt x="9042" y="1334"/>
                  </a:cubicBezTo>
                  <a:cubicBezTo>
                    <a:pt x="9032" y="1338"/>
                    <a:pt x="9020" y="1343"/>
                    <a:pt x="9007" y="1348"/>
                  </a:cubicBezTo>
                  <a:cubicBezTo>
                    <a:pt x="9001" y="1315"/>
                    <a:pt x="8994" y="1281"/>
                    <a:pt x="8987" y="1247"/>
                  </a:cubicBezTo>
                  <a:cubicBezTo>
                    <a:pt x="8978" y="1251"/>
                    <a:pt x="8970" y="1254"/>
                    <a:pt x="8962" y="1257"/>
                  </a:cubicBezTo>
                  <a:cubicBezTo>
                    <a:pt x="8949" y="1224"/>
                    <a:pt x="8944" y="1155"/>
                    <a:pt x="8937" y="1096"/>
                  </a:cubicBezTo>
                  <a:cubicBezTo>
                    <a:pt x="8919" y="1171"/>
                    <a:pt x="8900" y="1198"/>
                    <a:pt x="8880" y="1177"/>
                  </a:cubicBezTo>
                  <a:cubicBezTo>
                    <a:pt x="8844" y="1298"/>
                    <a:pt x="8794" y="1251"/>
                    <a:pt x="8756" y="1285"/>
                  </a:cubicBezTo>
                  <a:cubicBezTo>
                    <a:pt x="8715" y="1254"/>
                    <a:pt x="8645" y="1020"/>
                    <a:pt x="8608" y="956"/>
                  </a:cubicBezTo>
                  <a:cubicBezTo>
                    <a:pt x="8587" y="994"/>
                    <a:pt x="8576" y="1113"/>
                    <a:pt x="8558" y="1176"/>
                  </a:cubicBezTo>
                  <a:cubicBezTo>
                    <a:pt x="8543" y="1154"/>
                    <a:pt x="8529" y="1117"/>
                    <a:pt x="8511" y="1144"/>
                  </a:cubicBezTo>
                  <a:cubicBezTo>
                    <a:pt x="8506" y="1120"/>
                    <a:pt x="8501" y="1092"/>
                    <a:pt x="8493" y="1057"/>
                  </a:cubicBezTo>
                  <a:cubicBezTo>
                    <a:pt x="8470" y="1223"/>
                    <a:pt x="8444" y="1323"/>
                    <a:pt x="8415" y="1359"/>
                  </a:cubicBezTo>
                  <a:cubicBezTo>
                    <a:pt x="8409" y="1312"/>
                    <a:pt x="8399" y="1299"/>
                    <a:pt x="8391" y="1275"/>
                  </a:cubicBezTo>
                  <a:cubicBezTo>
                    <a:pt x="8376" y="1290"/>
                    <a:pt x="8367" y="1367"/>
                    <a:pt x="8352" y="1379"/>
                  </a:cubicBezTo>
                  <a:cubicBezTo>
                    <a:pt x="8339" y="1317"/>
                    <a:pt x="8326" y="1256"/>
                    <a:pt x="8313" y="1191"/>
                  </a:cubicBezTo>
                  <a:cubicBezTo>
                    <a:pt x="8298" y="1244"/>
                    <a:pt x="8280" y="1234"/>
                    <a:pt x="8262" y="1246"/>
                  </a:cubicBezTo>
                  <a:cubicBezTo>
                    <a:pt x="8260" y="1331"/>
                    <a:pt x="8251" y="1395"/>
                    <a:pt x="8239" y="1453"/>
                  </a:cubicBezTo>
                  <a:cubicBezTo>
                    <a:pt x="8208" y="1412"/>
                    <a:pt x="8176" y="1442"/>
                    <a:pt x="8144" y="1497"/>
                  </a:cubicBezTo>
                  <a:cubicBezTo>
                    <a:pt x="8141" y="1475"/>
                    <a:pt x="8137" y="1454"/>
                    <a:pt x="8134" y="1436"/>
                  </a:cubicBezTo>
                  <a:cubicBezTo>
                    <a:pt x="8114" y="1464"/>
                    <a:pt x="8099" y="1427"/>
                    <a:pt x="8087" y="1348"/>
                  </a:cubicBezTo>
                  <a:cubicBezTo>
                    <a:pt x="8032" y="1370"/>
                    <a:pt x="7907" y="1128"/>
                    <a:pt x="7864" y="807"/>
                  </a:cubicBezTo>
                  <a:cubicBezTo>
                    <a:pt x="7852" y="783"/>
                    <a:pt x="7848" y="866"/>
                    <a:pt x="7838" y="830"/>
                  </a:cubicBezTo>
                  <a:cubicBezTo>
                    <a:pt x="7833" y="868"/>
                    <a:pt x="7829" y="902"/>
                    <a:pt x="7826" y="928"/>
                  </a:cubicBezTo>
                  <a:cubicBezTo>
                    <a:pt x="7804" y="950"/>
                    <a:pt x="7789" y="864"/>
                    <a:pt x="7767" y="869"/>
                  </a:cubicBezTo>
                  <a:cubicBezTo>
                    <a:pt x="7759" y="947"/>
                    <a:pt x="7742" y="992"/>
                    <a:pt x="7725" y="1054"/>
                  </a:cubicBezTo>
                  <a:cubicBezTo>
                    <a:pt x="7718" y="1057"/>
                    <a:pt x="7708" y="1061"/>
                    <a:pt x="7698" y="1066"/>
                  </a:cubicBezTo>
                  <a:cubicBezTo>
                    <a:pt x="7692" y="1161"/>
                    <a:pt x="7677" y="1162"/>
                    <a:pt x="7663" y="1164"/>
                  </a:cubicBezTo>
                  <a:cubicBezTo>
                    <a:pt x="7660" y="1149"/>
                    <a:pt x="7656" y="1134"/>
                    <a:pt x="7653" y="1116"/>
                  </a:cubicBezTo>
                  <a:cubicBezTo>
                    <a:pt x="7638" y="1123"/>
                    <a:pt x="7623" y="1129"/>
                    <a:pt x="7608" y="1135"/>
                  </a:cubicBezTo>
                  <a:cubicBezTo>
                    <a:pt x="7598" y="1099"/>
                    <a:pt x="7588" y="1051"/>
                    <a:pt x="7575" y="1063"/>
                  </a:cubicBezTo>
                  <a:cubicBezTo>
                    <a:pt x="7570" y="1039"/>
                    <a:pt x="7564" y="1015"/>
                    <a:pt x="7559" y="992"/>
                  </a:cubicBezTo>
                  <a:cubicBezTo>
                    <a:pt x="7546" y="965"/>
                    <a:pt x="7537" y="1046"/>
                    <a:pt x="7523" y="1026"/>
                  </a:cubicBezTo>
                  <a:cubicBezTo>
                    <a:pt x="7514" y="1104"/>
                    <a:pt x="7496" y="1140"/>
                    <a:pt x="7491" y="1240"/>
                  </a:cubicBezTo>
                  <a:cubicBezTo>
                    <a:pt x="7480" y="1245"/>
                    <a:pt x="7469" y="1249"/>
                    <a:pt x="7458" y="1254"/>
                  </a:cubicBezTo>
                  <a:cubicBezTo>
                    <a:pt x="7458" y="1272"/>
                    <a:pt x="7457" y="1284"/>
                    <a:pt x="7457" y="1299"/>
                  </a:cubicBezTo>
                  <a:cubicBezTo>
                    <a:pt x="7424" y="1358"/>
                    <a:pt x="7391" y="1285"/>
                    <a:pt x="7360" y="1324"/>
                  </a:cubicBezTo>
                  <a:cubicBezTo>
                    <a:pt x="7340" y="1435"/>
                    <a:pt x="7321" y="1543"/>
                    <a:pt x="7301" y="1649"/>
                  </a:cubicBezTo>
                  <a:cubicBezTo>
                    <a:pt x="7292" y="1624"/>
                    <a:pt x="7285" y="1632"/>
                    <a:pt x="7275" y="1637"/>
                  </a:cubicBezTo>
                  <a:cubicBezTo>
                    <a:pt x="7264" y="1557"/>
                    <a:pt x="7241" y="1549"/>
                    <a:pt x="7233" y="1433"/>
                  </a:cubicBezTo>
                  <a:cubicBezTo>
                    <a:pt x="7208" y="1455"/>
                    <a:pt x="7190" y="1365"/>
                    <a:pt x="7166" y="1320"/>
                  </a:cubicBezTo>
                  <a:cubicBezTo>
                    <a:pt x="7158" y="1324"/>
                    <a:pt x="7148" y="1328"/>
                    <a:pt x="7138" y="1332"/>
                  </a:cubicBezTo>
                  <a:cubicBezTo>
                    <a:pt x="7128" y="1405"/>
                    <a:pt x="7109" y="1384"/>
                    <a:pt x="7098" y="1440"/>
                  </a:cubicBezTo>
                  <a:cubicBezTo>
                    <a:pt x="7090" y="1420"/>
                    <a:pt x="7082" y="1403"/>
                    <a:pt x="7075" y="1385"/>
                  </a:cubicBezTo>
                  <a:cubicBezTo>
                    <a:pt x="7061" y="1455"/>
                    <a:pt x="7048" y="1415"/>
                    <a:pt x="7036" y="1378"/>
                  </a:cubicBezTo>
                  <a:cubicBezTo>
                    <a:pt x="6979" y="1485"/>
                    <a:pt x="6916" y="1343"/>
                    <a:pt x="6857" y="1368"/>
                  </a:cubicBezTo>
                  <a:cubicBezTo>
                    <a:pt x="6854" y="1393"/>
                    <a:pt x="6847" y="1405"/>
                    <a:pt x="6851" y="1450"/>
                  </a:cubicBezTo>
                  <a:cubicBezTo>
                    <a:pt x="6844" y="1453"/>
                    <a:pt x="6839" y="1455"/>
                    <a:pt x="6836" y="1457"/>
                  </a:cubicBezTo>
                  <a:cubicBezTo>
                    <a:pt x="6830" y="1495"/>
                    <a:pt x="6826" y="1527"/>
                    <a:pt x="6824" y="1540"/>
                  </a:cubicBezTo>
                  <a:cubicBezTo>
                    <a:pt x="6766" y="1626"/>
                    <a:pt x="6736" y="1541"/>
                    <a:pt x="6680" y="1527"/>
                  </a:cubicBezTo>
                  <a:cubicBezTo>
                    <a:pt x="6675" y="1545"/>
                    <a:pt x="6681" y="1584"/>
                    <a:pt x="6674" y="1585"/>
                  </a:cubicBezTo>
                  <a:cubicBezTo>
                    <a:pt x="6665" y="1537"/>
                    <a:pt x="6656" y="1490"/>
                    <a:pt x="6650" y="1458"/>
                  </a:cubicBezTo>
                  <a:cubicBezTo>
                    <a:pt x="6627" y="1468"/>
                    <a:pt x="6610" y="1475"/>
                    <a:pt x="6592" y="1482"/>
                  </a:cubicBezTo>
                  <a:cubicBezTo>
                    <a:pt x="6590" y="1468"/>
                    <a:pt x="6587" y="1450"/>
                    <a:pt x="6584" y="1432"/>
                  </a:cubicBezTo>
                  <a:cubicBezTo>
                    <a:pt x="6575" y="1434"/>
                    <a:pt x="6567" y="1419"/>
                    <a:pt x="6561" y="1465"/>
                  </a:cubicBezTo>
                  <a:cubicBezTo>
                    <a:pt x="6556" y="1441"/>
                    <a:pt x="6551" y="1417"/>
                    <a:pt x="6545" y="1388"/>
                  </a:cubicBezTo>
                  <a:cubicBezTo>
                    <a:pt x="6493" y="1467"/>
                    <a:pt x="6415" y="1277"/>
                    <a:pt x="6359" y="1300"/>
                  </a:cubicBezTo>
                  <a:cubicBezTo>
                    <a:pt x="6352" y="1267"/>
                    <a:pt x="6345" y="1234"/>
                    <a:pt x="6338" y="1201"/>
                  </a:cubicBezTo>
                  <a:cubicBezTo>
                    <a:pt x="6334" y="1203"/>
                    <a:pt x="6330" y="1205"/>
                    <a:pt x="6326" y="1206"/>
                  </a:cubicBezTo>
                  <a:cubicBezTo>
                    <a:pt x="6325" y="1222"/>
                    <a:pt x="6325" y="1235"/>
                    <a:pt x="6324" y="1259"/>
                  </a:cubicBezTo>
                  <a:cubicBezTo>
                    <a:pt x="6306" y="1246"/>
                    <a:pt x="6291" y="1313"/>
                    <a:pt x="6272" y="1310"/>
                  </a:cubicBezTo>
                  <a:cubicBezTo>
                    <a:pt x="6268" y="1338"/>
                    <a:pt x="6263" y="1366"/>
                    <a:pt x="6258" y="1400"/>
                  </a:cubicBezTo>
                  <a:cubicBezTo>
                    <a:pt x="6237" y="1398"/>
                    <a:pt x="6214" y="1456"/>
                    <a:pt x="6197" y="1348"/>
                  </a:cubicBezTo>
                  <a:cubicBezTo>
                    <a:pt x="6175" y="1317"/>
                    <a:pt x="6156" y="1441"/>
                    <a:pt x="6133" y="1367"/>
                  </a:cubicBezTo>
                  <a:cubicBezTo>
                    <a:pt x="6102" y="1343"/>
                    <a:pt x="6027" y="1292"/>
                    <a:pt x="6001" y="1285"/>
                  </a:cubicBezTo>
                  <a:cubicBezTo>
                    <a:pt x="5989" y="1221"/>
                    <a:pt x="5972" y="1212"/>
                    <a:pt x="5957" y="1164"/>
                  </a:cubicBezTo>
                  <a:cubicBezTo>
                    <a:pt x="5908" y="1233"/>
                    <a:pt x="5859" y="1243"/>
                    <a:pt x="5811" y="1194"/>
                  </a:cubicBezTo>
                  <a:cubicBezTo>
                    <a:pt x="5807" y="1220"/>
                    <a:pt x="5804" y="1237"/>
                    <a:pt x="5801" y="1257"/>
                  </a:cubicBezTo>
                  <a:cubicBezTo>
                    <a:pt x="5794" y="1260"/>
                    <a:pt x="5788" y="1262"/>
                    <a:pt x="5780" y="1266"/>
                  </a:cubicBezTo>
                  <a:cubicBezTo>
                    <a:pt x="5766" y="1207"/>
                    <a:pt x="5754" y="1133"/>
                    <a:pt x="5731" y="1091"/>
                  </a:cubicBezTo>
                  <a:cubicBezTo>
                    <a:pt x="5720" y="1094"/>
                    <a:pt x="5704" y="1159"/>
                    <a:pt x="5687" y="1137"/>
                  </a:cubicBezTo>
                  <a:cubicBezTo>
                    <a:pt x="5676" y="1208"/>
                    <a:pt x="5658" y="1201"/>
                    <a:pt x="5647" y="1267"/>
                  </a:cubicBezTo>
                  <a:cubicBezTo>
                    <a:pt x="5639" y="1270"/>
                    <a:pt x="5631" y="1274"/>
                    <a:pt x="5622" y="1277"/>
                  </a:cubicBezTo>
                  <a:cubicBezTo>
                    <a:pt x="5616" y="1320"/>
                    <a:pt x="5617" y="1379"/>
                    <a:pt x="5608" y="1420"/>
                  </a:cubicBezTo>
                  <a:cubicBezTo>
                    <a:pt x="5588" y="1428"/>
                    <a:pt x="5568" y="1437"/>
                    <a:pt x="5546" y="1446"/>
                  </a:cubicBezTo>
                  <a:cubicBezTo>
                    <a:pt x="5543" y="1429"/>
                    <a:pt x="5538" y="1419"/>
                    <a:pt x="5538" y="1385"/>
                  </a:cubicBezTo>
                  <a:cubicBezTo>
                    <a:pt x="5481" y="1286"/>
                    <a:pt x="5480" y="1272"/>
                    <a:pt x="5437" y="1416"/>
                  </a:cubicBezTo>
                  <a:cubicBezTo>
                    <a:pt x="5418" y="1360"/>
                    <a:pt x="5398" y="1369"/>
                    <a:pt x="5377" y="1384"/>
                  </a:cubicBezTo>
                  <a:cubicBezTo>
                    <a:pt x="5374" y="1368"/>
                    <a:pt x="5371" y="1353"/>
                    <a:pt x="5368" y="1339"/>
                  </a:cubicBezTo>
                  <a:cubicBezTo>
                    <a:pt x="5325" y="1290"/>
                    <a:pt x="5263" y="1181"/>
                    <a:pt x="5222" y="1365"/>
                  </a:cubicBezTo>
                  <a:cubicBezTo>
                    <a:pt x="5189" y="1439"/>
                    <a:pt x="5150" y="1236"/>
                    <a:pt x="5114" y="1330"/>
                  </a:cubicBezTo>
                  <a:cubicBezTo>
                    <a:pt x="5101" y="1517"/>
                    <a:pt x="5080" y="1580"/>
                    <a:pt x="5051" y="1520"/>
                  </a:cubicBezTo>
                  <a:cubicBezTo>
                    <a:pt x="5034" y="1600"/>
                    <a:pt x="5021" y="1715"/>
                    <a:pt x="5011" y="1866"/>
                  </a:cubicBezTo>
                  <a:cubicBezTo>
                    <a:pt x="4999" y="1900"/>
                    <a:pt x="4990" y="1832"/>
                    <a:pt x="4978" y="1830"/>
                  </a:cubicBezTo>
                  <a:cubicBezTo>
                    <a:pt x="4962" y="1573"/>
                    <a:pt x="4888" y="1727"/>
                    <a:pt x="4862" y="1738"/>
                  </a:cubicBezTo>
                  <a:cubicBezTo>
                    <a:pt x="4852" y="1763"/>
                    <a:pt x="4855" y="1826"/>
                    <a:pt x="4844" y="1856"/>
                  </a:cubicBezTo>
                  <a:cubicBezTo>
                    <a:pt x="4821" y="1911"/>
                    <a:pt x="4798" y="1918"/>
                    <a:pt x="4774" y="1876"/>
                  </a:cubicBezTo>
                  <a:cubicBezTo>
                    <a:pt x="4770" y="1872"/>
                    <a:pt x="4773" y="1893"/>
                    <a:pt x="4772" y="1908"/>
                  </a:cubicBezTo>
                  <a:cubicBezTo>
                    <a:pt x="4763" y="1954"/>
                    <a:pt x="4757" y="1891"/>
                    <a:pt x="4749" y="1900"/>
                  </a:cubicBezTo>
                  <a:cubicBezTo>
                    <a:pt x="4743" y="1856"/>
                    <a:pt x="4626" y="1580"/>
                    <a:pt x="4631" y="1929"/>
                  </a:cubicBezTo>
                  <a:cubicBezTo>
                    <a:pt x="4597" y="1895"/>
                    <a:pt x="4419" y="1734"/>
                    <a:pt x="4417" y="2226"/>
                  </a:cubicBezTo>
                  <a:cubicBezTo>
                    <a:pt x="4406" y="2266"/>
                    <a:pt x="4406" y="2266"/>
                    <a:pt x="4395" y="2400"/>
                  </a:cubicBezTo>
                  <a:cubicBezTo>
                    <a:pt x="4363" y="2507"/>
                    <a:pt x="4333" y="2619"/>
                    <a:pt x="4302" y="2738"/>
                  </a:cubicBezTo>
                  <a:cubicBezTo>
                    <a:pt x="4306" y="2833"/>
                    <a:pt x="4302" y="2920"/>
                    <a:pt x="4287" y="2988"/>
                  </a:cubicBezTo>
                  <a:cubicBezTo>
                    <a:pt x="4283" y="2990"/>
                    <a:pt x="4279" y="2992"/>
                    <a:pt x="4275" y="2994"/>
                  </a:cubicBezTo>
                  <a:cubicBezTo>
                    <a:pt x="4271" y="3027"/>
                    <a:pt x="4266" y="3061"/>
                    <a:pt x="4264" y="3078"/>
                  </a:cubicBezTo>
                  <a:cubicBezTo>
                    <a:pt x="4252" y="3084"/>
                    <a:pt x="4246" y="3092"/>
                    <a:pt x="4243" y="3111"/>
                  </a:cubicBezTo>
                  <a:cubicBezTo>
                    <a:pt x="4226" y="3033"/>
                    <a:pt x="4210" y="2956"/>
                    <a:pt x="4196" y="2892"/>
                  </a:cubicBezTo>
                  <a:cubicBezTo>
                    <a:pt x="4185" y="2894"/>
                    <a:pt x="4179" y="2895"/>
                    <a:pt x="4173" y="2895"/>
                  </a:cubicBezTo>
                  <a:cubicBezTo>
                    <a:pt x="4170" y="2876"/>
                    <a:pt x="4164" y="2865"/>
                    <a:pt x="4165" y="2832"/>
                  </a:cubicBezTo>
                  <a:cubicBezTo>
                    <a:pt x="4136" y="2762"/>
                    <a:pt x="4111" y="2823"/>
                    <a:pt x="4091" y="3014"/>
                  </a:cubicBezTo>
                  <a:cubicBezTo>
                    <a:pt x="4080" y="3020"/>
                    <a:pt x="4070" y="3037"/>
                    <a:pt x="4060" y="3001"/>
                  </a:cubicBezTo>
                  <a:cubicBezTo>
                    <a:pt x="4050" y="3021"/>
                    <a:pt x="4040" y="3046"/>
                    <a:pt x="4030" y="3076"/>
                  </a:cubicBezTo>
                  <a:cubicBezTo>
                    <a:pt x="4015" y="3048"/>
                    <a:pt x="4000" y="3013"/>
                    <a:pt x="3985" y="2970"/>
                  </a:cubicBezTo>
                  <a:cubicBezTo>
                    <a:pt x="3979" y="2992"/>
                    <a:pt x="3973" y="3011"/>
                    <a:pt x="3966" y="3033"/>
                  </a:cubicBezTo>
                  <a:cubicBezTo>
                    <a:pt x="3950" y="2994"/>
                    <a:pt x="3870" y="3071"/>
                    <a:pt x="3859" y="3112"/>
                  </a:cubicBezTo>
                  <a:cubicBezTo>
                    <a:pt x="3814" y="3073"/>
                    <a:pt x="3770" y="2983"/>
                    <a:pt x="3725" y="3034"/>
                  </a:cubicBezTo>
                  <a:cubicBezTo>
                    <a:pt x="3696" y="2886"/>
                    <a:pt x="3663" y="2778"/>
                    <a:pt x="3627" y="2681"/>
                  </a:cubicBezTo>
                  <a:cubicBezTo>
                    <a:pt x="3613" y="2716"/>
                    <a:pt x="3598" y="2658"/>
                    <a:pt x="3582" y="2675"/>
                  </a:cubicBezTo>
                  <a:cubicBezTo>
                    <a:pt x="3573" y="2599"/>
                    <a:pt x="3573" y="2599"/>
                    <a:pt x="3555" y="2549"/>
                  </a:cubicBezTo>
                  <a:cubicBezTo>
                    <a:pt x="3538" y="2556"/>
                    <a:pt x="3521" y="2541"/>
                    <a:pt x="3505" y="2511"/>
                  </a:cubicBezTo>
                  <a:cubicBezTo>
                    <a:pt x="3491" y="2557"/>
                    <a:pt x="3470" y="2733"/>
                    <a:pt x="3459" y="2754"/>
                  </a:cubicBezTo>
                  <a:cubicBezTo>
                    <a:pt x="3409" y="2765"/>
                    <a:pt x="3361" y="2350"/>
                    <a:pt x="3308" y="2603"/>
                  </a:cubicBezTo>
                  <a:cubicBezTo>
                    <a:pt x="3307" y="2627"/>
                    <a:pt x="3307" y="2649"/>
                    <a:pt x="3307" y="2665"/>
                  </a:cubicBezTo>
                  <a:cubicBezTo>
                    <a:pt x="3298" y="2734"/>
                    <a:pt x="3281" y="2690"/>
                    <a:pt x="3275" y="2745"/>
                  </a:cubicBezTo>
                  <a:cubicBezTo>
                    <a:pt x="3265" y="2764"/>
                    <a:pt x="3260" y="2719"/>
                    <a:pt x="3254" y="2725"/>
                  </a:cubicBezTo>
                  <a:cubicBezTo>
                    <a:pt x="3249" y="2649"/>
                    <a:pt x="3239" y="2598"/>
                    <a:pt x="3227" y="2549"/>
                  </a:cubicBezTo>
                  <a:cubicBezTo>
                    <a:pt x="3219" y="2552"/>
                    <a:pt x="3211" y="2556"/>
                    <a:pt x="3200" y="2560"/>
                  </a:cubicBezTo>
                  <a:cubicBezTo>
                    <a:pt x="3199" y="2575"/>
                    <a:pt x="3196" y="2598"/>
                    <a:pt x="3195" y="2613"/>
                  </a:cubicBezTo>
                  <a:cubicBezTo>
                    <a:pt x="3099" y="2718"/>
                    <a:pt x="3012" y="2646"/>
                    <a:pt x="2921" y="2933"/>
                  </a:cubicBezTo>
                  <a:cubicBezTo>
                    <a:pt x="2895" y="2892"/>
                    <a:pt x="2870" y="2875"/>
                    <a:pt x="2844" y="2880"/>
                  </a:cubicBezTo>
                  <a:cubicBezTo>
                    <a:pt x="2812" y="2746"/>
                    <a:pt x="2782" y="2753"/>
                    <a:pt x="2751" y="2609"/>
                  </a:cubicBezTo>
                  <a:cubicBezTo>
                    <a:pt x="2705" y="2629"/>
                    <a:pt x="2707" y="2463"/>
                    <a:pt x="2645" y="2738"/>
                  </a:cubicBezTo>
                  <a:cubicBezTo>
                    <a:pt x="2632" y="2740"/>
                    <a:pt x="2618" y="2744"/>
                    <a:pt x="2610" y="2815"/>
                  </a:cubicBezTo>
                  <a:cubicBezTo>
                    <a:pt x="2597" y="2777"/>
                    <a:pt x="2583" y="2773"/>
                    <a:pt x="2574" y="2712"/>
                  </a:cubicBezTo>
                  <a:cubicBezTo>
                    <a:pt x="2556" y="2720"/>
                    <a:pt x="2460" y="2684"/>
                    <a:pt x="2460" y="2443"/>
                  </a:cubicBezTo>
                  <a:cubicBezTo>
                    <a:pt x="2449" y="2366"/>
                    <a:pt x="2430" y="2346"/>
                    <a:pt x="2420" y="2279"/>
                  </a:cubicBezTo>
                  <a:cubicBezTo>
                    <a:pt x="2400" y="2273"/>
                    <a:pt x="2384" y="2213"/>
                    <a:pt x="2366" y="2244"/>
                  </a:cubicBezTo>
                  <a:cubicBezTo>
                    <a:pt x="2358" y="2162"/>
                    <a:pt x="2347" y="2120"/>
                    <a:pt x="2334" y="2117"/>
                  </a:cubicBezTo>
                  <a:cubicBezTo>
                    <a:pt x="2313" y="2143"/>
                    <a:pt x="2294" y="2107"/>
                    <a:pt x="2270" y="2075"/>
                  </a:cubicBezTo>
                  <a:cubicBezTo>
                    <a:pt x="2266" y="2060"/>
                    <a:pt x="2260" y="2028"/>
                    <a:pt x="2255" y="1975"/>
                  </a:cubicBezTo>
                  <a:cubicBezTo>
                    <a:pt x="2243" y="2023"/>
                    <a:pt x="2229" y="2022"/>
                    <a:pt x="2216" y="2027"/>
                  </a:cubicBezTo>
                  <a:cubicBezTo>
                    <a:pt x="2212" y="2050"/>
                    <a:pt x="2210" y="2067"/>
                    <a:pt x="2207" y="2086"/>
                  </a:cubicBezTo>
                  <a:cubicBezTo>
                    <a:pt x="2198" y="2089"/>
                    <a:pt x="2190" y="2093"/>
                    <a:pt x="2182" y="2096"/>
                  </a:cubicBezTo>
                  <a:cubicBezTo>
                    <a:pt x="2167" y="2063"/>
                    <a:pt x="2162" y="1981"/>
                    <a:pt x="2155" y="1919"/>
                  </a:cubicBezTo>
                  <a:cubicBezTo>
                    <a:pt x="2124" y="1895"/>
                    <a:pt x="2059" y="1735"/>
                    <a:pt x="2033" y="1770"/>
                  </a:cubicBezTo>
                  <a:cubicBezTo>
                    <a:pt x="2019" y="1716"/>
                    <a:pt x="2002" y="1704"/>
                    <a:pt x="1987" y="1679"/>
                  </a:cubicBezTo>
                  <a:cubicBezTo>
                    <a:pt x="1977" y="1686"/>
                    <a:pt x="1968" y="1690"/>
                    <a:pt x="1959" y="1691"/>
                  </a:cubicBezTo>
                  <a:cubicBezTo>
                    <a:pt x="1956" y="1675"/>
                    <a:pt x="1953" y="1655"/>
                    <a:pt x="1949" y="1631"/>
                  </a:cubicBezTo>
                  <a:cubicBezTo>
                    <a:pt x="1933" y="1692"/>
                    <a:pt x="1913" y="1661"/>
                    <a:pt x="1899" y="1721"/>
                  </a:cubicBezTo>
                  <a:cubicBezTo>
                    <a:pt x="1875" y="1636"/>
                    <a:pt x="1851" y="1562"/>
                    <a:pt x="1826" y="1499"/>
                  </a:cubicBezTo>
                  <a:cubicBezTo>
                    <a:pt x="1817" y="1502"/>
                    <a:pt x="1808" y="1506"/>
                    <a:pt x="1799" y="1510"/>
                  </a:cubicBezTo>
                  <a:cubicBezTo>
                    <a:pt x="1785" y="1485"/>
                    <a:pt x="1777" y="1425"/>
                    <a:pt x="1767" y="1382"/>
                  </a:cubicBezTo>
                  <a:cubicBezTo>
                    <a:pt x="1758" y="1386"/>
                    <a:pt x="1749" y="1389"/>
                    <a:pt x="1741" y="1393"/>
                  </a:cubicBezTo>
                  <a:cubicBezTo>
                    <a:pt x="1727" y="1497"/>
                    <a:pt x="1613" y="1389"/>
                    <a:pt x="1602" y="1257"/>
                  </a:cubicBezTo>
                  <a:cubicBezTo>
                    <a:pt x="1573" y="1268"/>
                    <a:pt x="1577" y="1247"/>
                    <a:pt x="1555" y="1393"/>
                  </a:cubicBezTo>
                  <a:cubicBezTo>
                    <a:pt x="1539" y="1355"/>
                    <a:pt x="1523" y="1376"/>
                    <a:pt x="1506" y="1380"/>
                  </a:cubicBezTo>
                  <a:cubicBezTo>
                    <a:pt x="1487" y="1480"/>
                    <a:pt x="1467" y="1515"/>
                    <a:pt x="1445" y="1484"/>
                  </a:cubicBezTo>
                  <a:cubicBezTo>
                    <a:pt x="1423" y="1580"/>
                    <a:pt x="1399" y="1601"/>
                    <a:pt x="1374" y="1547"/>
                  </a:cubicBezTo>
                  <a:cubicBezTo>
                    <a:pt x="1368" y="1671"/>
                    <a:pt x="1359" y="1775"/>
                    <a:pt x="1347" y="1857"/>
                  </a:cubicBezTo>
                  <a:cubicBezTo>
                    <a:pt x="1338" y="1866"/>
                    <a:pt x="1330" y="1884"/>
                    <a:pt x="1324" y="1906"/>
                  </a:cubicBezTo>
                  <a:cubicBezTo>
                    <a:pt x="1312" y="1899"/>
                    <a:pt x="1304" y="1848"/>
                    <a:pt x="1291" y="1864"/>
                  </a:cubicBezTo>
                  <a:cubicBezTo>
                    <a:pt x="1291" y="1775"/>
                    <a:pt x="1272" y="1799"/>
                    <a:pt x="1267" y="1741"/>
                  </a:cubicBezTo>
                  <a:cubicBezTo>
                    <a:pt x="1256" y="1729"/>
                    <a:pt x="1248" y="1738"/>
                    <a:pt x="1242" y="1777"/>
                  </a:cubicBezTo>
                  <a:cubicBezTo>
                    <a:pt x="1224" y="1731"/>
                    <a:pt x="1223" y="1628"/>
                    <a:pt x="1211" y="1562"/>
                  </a:cubicBezTo>
                  <a:cubicBezTo>
                    <a:pt x="1203" y="1566"/>
                    <a:pt x="1194" y="1570"/>
                    <a:pt x="1184" y="1574"/>
                  </a:cubicBezTo>
                  <a:cubicBezTo>
                    <a:pt x="1146" y="1318"/>
                    <a:pt x="1121" y="1371"/>
                    <a:pt x="1083" y="1198"/>
                  </a:cubicBezTo>
                  <a:cubicBezTo>
                    <a:pt x="1073" y="1202"/>
                    <a:pt x="1063" y="1207"/>
                    <a:pt x="1052" y="1211"/>
                  </a:cubicBezTo>
                  <a:cubicBezTo>
                    <a:pt x="1050" y="1228"/>
                    <a:pt x="1047" y="1246"/>
                    <a:pt x="1043" y="1271"/>
                  </a:cubicBezTo>
                  <a:cubicBezTo>
                    <a:pt x="1017" y="1240"/>
                    <a:pt x="988" y="1267"/>
                    <a:pt x="963" y="1307"/>
                  </a:cubicBezTo>
                  <a:cubicBezTo>
                    <a:pt x="946" y="1193"/>
                    <a:pt x="922" y="1132"/>
                    <a:pt x="901" y="1053"/>
                  </a:cubicBezTo>
                  <a:cubicBezTo>
                    <a:pt x="883" y="1073"/>
                    <a:pt x="864" y="1011"/>
                    <a:pt x="842" y="1060"/>
                  </a:cubicBezTo>
                  <a:cubicBezTo>
                    <a:pt x="842" y="1060"/>
                    <a:pt x="843" y="1074"/>
                    <a:pt x="843" y="1088"/>
                  </a:cubicBezTo>
                  <a:cubicBezTo>
                    <a:pt x="833" y="1147"/>
                    <a:pt x="822" y="1080"/>
                    <a:pt x="809" y="1087"/>
                  </a:cubicBezTo>
                  <a:cubicBezTo>
                    <a:pt x="792" y="938"/>
                    <a:pt x="775" y="899"/>
                    <a:pt x="758" y="973"/>
                  </a:cubicBezTo>
                  <a:cubicBezTo>
                    <a:pt x="711" y="748"/>
                    <a:pt x="607" y="902"/>
                    <a:pt x="574" y="633"/>
                  </a:cubicBezTo>
                  <a:cubicBezTo>
                    <a:pt x="563" y="638"/>
                    <a:pt x="553" y="642"/>
                    <a:pt x="542" y="647"/>
                  </a:cubicBezTo>
                  <a:cubicBezTo>
                    <a:pt x="541" y="662"/>
                    <a:pt x="541" y="679"/>
                    <a:pt x="540" y="700"/>
                  </a:cubicBezTo>
                  <a:cubicBezTo>
                    <a:pt x="526" y="705"/>
                    <a:pt x="512" y="711"/>
                    <a:pt x="497" y="718"/>
                  </a:cubicBezTo>
                  <a:cubicBezTo>
                    <a:pt x="436" y="378"/>
                    <a:pt x="361" y="231"/>
                    <a:pt x="294" y="28"/>
                  </a:cubicBezTo>
                  <a:cubicBezTo>
                    <a:pt x="282" y="27"/>
                    <a:pt x="269" y="55"/>
                    <a:pt x="259" y="9"/>
                  </a:cubicBezTo>
                  <a:cubicBezTo>
                    <a:pt x="256" y="25"/>
                    <a:pt x="254" y="35"/>
                    <a:pt x="253" y="45"/>
                  </a:cubicBezTo>
                  <a:cubicBezTo>
                    <a:pt x="242" y="43"/>
                    <a:pt x="234" y="-13"/>
                    <a:pt x="221" y="4"/>
                  </a:cubicBezTo>
                  <a:cubicBezTo>
                    <a:pt x="216" y="41"/>
                    <a:pt x="210" y="86"/>
                    <a:pt x="204" y="131"/>
                  </a:cubicBezTo>
                  <a:cubicBezTo>
                    <a:pt x="189" y="167"/>
                    <a:pt x="173" y="55"/>
                    <a:pt x="160" y="147"/>
                  </a:cubicBezTo>
                  <a:cubicBezTo>
                    <a:pt x="152" y="103"/>
                    <a:pt x="142" y="122"/>
                    <a:pt x="131" y="124"/>
                  </a:cubicBezTo>
                  <a:cubicBezTo>
                    <a:pt x="124" y="84"/>
                    <a:pt x="113" y="62"/>
                    <a:pt x="110" y="0"/>
                  </a:cubicBezTo>
                  <a:cubicBezTo>
                    <a:pt x="100" y="13"/>
                    <a:pt x="104" y="76"/>
                    <a:pt x="93" y="112"/>
                  </a:cubicBezTo>
                  <a:cubicBezTo>
                    <a:pt x="70" y="119"/>
                    <a:pt x="47" y="138"/>
                    <a:pt x="24" y="170"/>
                  </a:cubicBezTo>
                  <a:cubicBezTo>
                    <a:pt x="19" y="205"/>
                    <a:pt x="12" y="233"/>
                    <a:pt x="11" y="289"/>
                  </a:cubicBezTo>
                  <a:cubicBezTo>
                    <a:pt x="1" y="282"/>
                    <a:pt x="8" y="308"/>
                    <a:pt x="0" y="264"/>
                  </a:cubicBezTo>
                  <a:lnTo>
                    <a:pt x="0" y="21587"/>
                  </a:lnTo>
                  <a:lnTo>
                    <a:pt x="21597" y="21587"/>
                  </a:lnTo>
                  <a:cubicBezTo>
                    <a:pt x="21597" y="21587"/>
                    <a:pt x="21600" y="367"/>
                    <a:pt x="21600" y="367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12" name="Tekstfelt 11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869" y="441325"/>
            <a:ext cx="10972801" cy="70605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58868" y="1265238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358868" y="1905000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7" y="1265238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7" y="1905000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Rektangel 13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5" name="Billede 14" descr="pic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7" name="Pladsholder til diasnummer 5">
            <a:extLst>
              <a:ext uri="{FF2B5EF4-FFF2-40B4-BE49-F238E27FC236}">
                <a16:creationId xmlns:a16="http://schemas.microsoft.com/office/drawing/2014/main" id="{8520A052-9ED5-4C69-A478-90BE6C41C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8" name="Pladsholder til tekst 12">
            <a:extLst>
              <a:ext uri="{FF2B5EF4-FFF2-40B4-BE49-F238E27FC236}">
                <a16:creationId xmlns:a16="http://schemas.microsoft.com/office/drawing/2014/main" id="{9A8C0030-890A-4B54-B993-CB7D7388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2499743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D88108C-F4E6-4702-8819-1823569C8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229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8868" y="691932"/>
            <a:ext cx="4820536" cy="3836938"/>
          </a:xfrm>
          <a:prstGeom prst="rect">
            <a:avLst/>
          </a:prstGeom>
        </p:spPr>
        <p:txBody>
          <a:bodyPr anchor="t"/>
          <a:lstStyle>
            <a:lvl1pPr>
              <a:lnSpc>
                <a:spcPts val="4500"/>
              </a:lnSpc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Tekstfelt 16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bg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31313EB-361E-40F6-9929-413AC480A1FD}"/>
              </a:ext>
            </a:extLst>
          </p:cNvPr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2" name="Billede 11" descr="pic6.png">
            <a:extLst>
              <a:ext uri="{FF2B5EF4-FFF2-40B4-BE49-F238E27FC236}">
                <a16:creationId xmlns:a16="http://schemas.microsoft.com/office/drawing/2014/main" id="{99FB0165-5F14-433A-BCDD-D6D767FBC7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9" name="Pladsholder til diasnummer 5">
            <a:extLst>
              <a:ext uri="{FF2B5EF4-FFF2-40B4-BE49-F238E27FC236}">
                <a16:creationId xmlns:a16="http://schemas.microsoft.com/office/drawing/2014/main" id="{4C219762-C23E-4749-8E07-CB70ED06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12">
            <a:extLst>
              <a:ext uri="{FF2B5EF4-FFF2-40B4-BE49-F238E27FC236}">
                <a16:creationId xmlns:a16="http://schemas.microsoft.com/office/drawing/2014/main" id="{F006F7E6-7E26-41EF-B04C-B3A9DE0E4A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3907245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r 2"/>
          <p:cNvGrpSpPr/>
          <p:nvPr userDrawn="1"/>
        </p:nvGrpSpPr>
        <p:grpSpPr>
          <a:xfrm>
            <a:off x="0" y="5000276"/>
            <a:ext cx="12201751" cy="1866482"/>
            <a:chOff x="0" y="5000276"/>
            <a:chExt cx="12198573" cy="1866482"/>
          </a:xfrm>
        </p:grpSpPr>
        <p:sp>
          <p:nvSpPr>
            <p:cNvPr id="4" name="Rektangel 3"/>
            <p:cNvSpPr/>
            <p:nvPr userDrawn="1"/>
          </p:nvSpPr>
          <p:spPr>
            <a:xfrm>
              <a:off x="1" y="6008413"/>
              <a:ext cx="12198572" cy="858345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6" name="Figur"/>
            <p:cNvSpPr/>
            <p:nvPr userDrawn="1"/>
          </p:nvSpPr>
          <p:spPr>
            <a:xfrm rot="10800000">
              <a:off x="0" y="5000276"/>
              <a:ext cx="12189813" cy="1367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21600" y="367"/>
                  </a:moveTo>
                  <a:cubicBezTo>
                    <a:pt x="21569" y="428"/>
                    <a:pt x="21542" y="545"/>
                    <a:pt x="21517" y="718"/>
                  </a:cubicBezTo>
                  <a:cubicBezTo>
                    <a:pt x="21502" y="711"/>
                    <a:pt x="21487" y="705"/>
                    <a:pt x="21473" y="700"/>
                  </a:cubicBezTo>
                  <a:cubicBezTo>
                    <a:pt x="21472" y="679"/>
                    <a:pt x="21472" y="662"/>
                    <a:pt x="21471" y="647"/>
                  </a:cubicBezTo>
                  <a:cubicBezTo>
                    <a:pt x="21460" y="642"/>
                    <a:pt x="21450" y="638"/>
                    <a:pt x="21439" y="633"/>
                  </a:cubicBezTo>
                  <a:cubicBezTo>
                    <a:pt x="21406" y="906"/>
                    <a:pt x="21301" y="753"/>
                    <a:pt x="21255" y="973"/>
                  </a:cubicBezTo>
                  <a:cubicBezTo>
                    <a:pt x="21238" y="899"/>
                    <a:pt x="21221" y="937"/>
                    <a:pt x="21204" y="1087"/>
                  </a:cubicBezTo>
                  <a:cubicBezTo>
                    <a:pt x="21191" y="1080"/>
                    <a:pt x="21180" y="1147"/>
                    <a:pt x="21170" y="1088"/>
                  </a:cubicBezTo>
                  <a:cubicBezTo>
                    <a:pt x="21170" y="1074"/>
                    <a:pt x="21171" y="1060"/>
                    <a:pt x="21171" y="1060"/>
                  </a:cubicBezTo>
                  <a:cubicBezTo>
                    <a:pt x="21149" y="1011"/>
                    <a:pt x="21130" y="1073"/>
                    <a:pt x="21112" y="1053"/>
                  </a:cubicBezTo>
                  <a:cubicBezTo>
                    <a:pt x="21091" y="1132"/>
                    <a:pt x="21067" y="1193"/>
                    <a:pt x="21050" y="1307"/>
                  </a:cubicBezTo>
                  <a:cubicBezTo>
                    <a:pt x="21025" y="1267"/>
                    <a:pt x="20996" y="1240"/>
                    <a:pt x="20970" y="1271"/>
                  </a:cubicBezTo>
                  <a:cubicBezTo>
                    <a:pt x="20966" y="1246"/>
                    <a:pt x="20963" y="1228"/>
                    <a:pt x="20961" y="1211"/>
                  </a:cubicBezTo>
                  <a:cubicBezTo>
                    <a:pt x="20951" y="1207"/>
                    <a:pt x="20940" y="1202"/>
                    <a:pt x="20930" y="1198"/>
                  </a:cubicBezTo>
                  <a:cubicBezTo>
                    <a:pt x="20892" y="1370"/>
                    <a:pt x="20867" y="1319"/>
                    <a:pt x="20829" y="1574"/>
                  </a:cubicBezTo>
                  <a:cubicBezTo>
                    <a:pt x="20819" y="1570"/>
                    <a:pt x="20810" y="1566"/>
                    <a:pt x="20802" y="1562"/>
                  </a:cubicBezTo>
                  <a:cubicBezTo>
                    <a:pt x="20790" y="1628"/>
                    <a:pt x="20789" y="1731"/>
                    <a:pt x="20771" y="1777"/>
                  </a:cubicBezTo>
                  <a:cubicBezTo>
                    <a:pt x="20765" y="1738"/>
                    <a:pt x="20757" y="1729"/>
                    <a:pt x="20747" y="1741"/>
                  </a:cubicBezTo>
                  <a:cubicBezTo>
                    <a:pt x="20741" y="1799"/>
                    <a:pt x="20722" y="1775"/>
                    <a:pt x="20722" y="1864"/>
                  </a:cubicBezTo>
                  <a:cubicBezTo>
                    <a:pt x="20709" y="1848"/>
                    <a:pt x="20701" y="1899"/>
                    <a:pt x="20689" y="1906"/>
                  </a:cubicBezTo>
                  <a:cubicBezTo>
                    <a:pt x="20683" y="1884"/>
                    <a:pt x="20675" y="1866"/>
                    <a:pt x="20666" y="1857"/>
                  </a:cubicBezTo>
                  <a:cubicBezTo>
                    <a:pt x="20654" y="1775"/>
                    <a:pt x="20645" y="1671"/>
                    <a:pt x="20639" y="1547"/>
                  </a:cubicBezTo>
                  <a:cubicBezTo>
                    <a:pt x="20614" y="1601"/>
                    <a:pt x="20590" y="1580"/>
                    <a:pt x="20568" y="1484"/>
                  </a:cubicBezTo>
                  <a:cubicBezTo>
                    <a:pt x="20546" y="1515"/>
                    <a:pt x="20526" y="1480"/>
                    <a:pt x="20507" y="1380"/>
                  </a:cubicBezTo>
                  <a:cubicBezTo>
                    <a:pt x="20490" y="1376"/>
                    <a:pt x="20474" y="1355"/>
                    <a:pt x="20458" y="1393"/>
                  </a:cubicBezTo>
                  <a:cubicBezTo>
                    <a:pt x="20436" y="1247"/>
                    <a:pt x="20440" y="1268"/>
                    <a:pt x="20411" y="1257"/>
                  </a:cubicBezTo>
                  <a:cubicBezTo>
                    <a:pt x="20400" y="1389"/>
                    <a:pt x="20286" y="1497"/>
                    <a:pt x="20272" y="1393"/>
                  </a:cubicBezTo>
                  <a:cubicBezTo>
                    <a:pt x="20264" y="1389"/>
                    <a:pt x="20255" y="1386"/>
                    <a:pt x="20247" y="1382"/>
                  </a:cubicBezTo>
                  <a:cubicBezTo>
                    <a:pt x="20236" y="1425"/>
                    <a:pt x="20228" y="1485"/>
                    <a:pt x="20214" y="1510"/>
                  </a:cubicBezTo>
                  <a:cubicBezTo>
                    <a:pt x="20205" y="1506"/>
                    <a:pt x="20196" y="1502"/>
                    <a:pt x="20187" y="1499"/>
                  </a:cubicBezTo>
                  <a:cubicBezTo>
                    <a:pt x="20162" y="1562"/>
                    <a:pt x="20138" y="1636"/>
                    <a:pt x="20115" y="1721"/>
                  </a:cubicBezTo>
                  <a:cubicBezTo>
                    <a:pt x="20100" y="1661"/>
                    <a:pt x="20080" y="1692"/>
                    <a:pt x="20065" y="1631"/>
                  </a:cubicBezTo>
                  <a:cubicBezTo>
                    <a:pt x="20061" y="1655"/>
                    <a:pt x="20057" y="1675"/>
                    <a:pt x="20055" y="1691"/>
                  </a:cubicBezTo>
                  <a:cubicBezTo>
                    <a:pt x="20045" y="1690"/>
                    <a:pt x="20036" y="1686"/>
                    <a:pt x="20026" y="1679"/>
                  </a:cubicBezTo>
                  <a:cubicBezTo>
                    <a:pt x="20011" y="1704"/>
                    <a:pt x="19994" y="1716"/>
                    <a:pt x="19980" y="1770"/>
                  </a:cubicBezTo>
                  <a:cubicBezTo>
                    <a:pt x="19954" y="1735"/>
                    <a:pt x="19889" y="1895"/>
                    <a:pt x="19858" y="1919"/>
                  </a:cubicBezTo>
                  <a:cubicBezTo>
                    <a:pt x="19851" y="1981"/>
                    <a:pt x="19846" y="2063"/>
                    <a:pt x="19831" y="2096"/>
                  </a:cubicBezTo>
                  <a:cubicBezTo>
                    <a:pt x="19823" y="2093"/>
                    <a:pt x="19815" y="2089"/>
                    <a:pt x="19806" y="2086"/>
                  </a:cubicBezTo>
                  <a:cubicBezTo>
                    <a:pt x="19803" y="2067"/>
                    <a:pt x="19801" y="2050"/>
                    <a:pt x="19797" y="2027"/>
                  </a:cubicBezTo>
                  <a:cubicBezTo>
                    <a:pt x="19784" y="2022"/>
                    <a:pt x="19770" y="2023"/>
                    <a:pt x="19758" y="1975"/>
                  </a:cubicBezTo>
                  <a:cubicBezTo>
                    <a:pt x="19754" y="2028"/>
                    <a:pt x="19747" y="2060"/>
                    <a:pt x="19743" y="2075"/>
                  </a:cubicBezTo>
                  <a:cubicBezTo>
                    <a:pt x="19720" y="2107"/>
                    <a:pt x="19700" y="2143"/>
                    <a:pt x="19679" y="2117"/>
                  </a:cubicBezTo>
                  <a:cubicBezTo>
                    <a:pt x="19666" y="2120"/>
                    <a:pt x="19655" y="2162"/>
                    <a:pt x="19647" y="2244"/>
                  </a:cubicBezTo>
                  <a:cubicBezTo>
                    <a:pt x="19629" y="2213"/>
                    <a:pt x="19613" y="2273"/>
                    <a:pt x="19593" y="2279"/>
                  </a:cubicBezTo>
                  <a:cubicBezTo>
                    <a:pt x="19583" y="2346"/>
                    <a:pt x="19564" y="2366"/>
                    <a:pt x="19553" y="2443"/>
                  </a:cubicBezTo>
                  <a:cubicBezTo>
                    <a:pt x="19554" y="2684"/>
                    <a:pt x="19457" y="2719"/>
                    <a:pt x="19439" y="2712"/>
                  </a:cubicBezTo>
                  <a:cubicBezTo>
                    <a:pt x="19430" y="2773"/>
                    <a:pt x="19416" y="2777"/>
                    <a:pt x="19403" y="2815"/>
                  </a:cubicBezTo>
                  <a:cubicBezTo>
                    <a:pt x="19395" y="2744"/>
                    <a:pt x="19381" y="2740"/>
                    <a:pt x="19368" y="2738"/>
                  </a:cubicBezTo>
                  <a:cubicBezTo>
                    <a:pt x="19306" y="2463"/>
                    <a:pt x="19308" y="2629"/>
                    <a:pt x="19262" y="2609"/>
                  </a:cubicBezTo>
                  <a:cubicBezTo>
                    <a:pt x="19231" y="2753"/>
                    <a:pt x="19202" y="2746"/>
                    <a:pt x="19169" y="2880"/>
                  </a:cubicBezTo>
                  <a:cubicBezTo>
                    <a:pt x="19144" y="2875"/>
                    <a:pt x="19118" y="2892"/>
                    <a:pt x="19092" y="2933"/>
                  </a:cubicBezTo>
                  <a:cubicBezTo>
                    <a:pt x="19001" y="2647"/>
                    <a:pt x="18914" y="2717"/>
                    <a:pt x="18818" y="2613"/>
                  </a:cubicBezTo>
                  <a:cubicBezTo>
                    <a:pt x="18817" y="2598"/>
                    <a:pt x="18814" y="2575"/>
                    <a:pt x="18813" y="2560"/>
                  </a:cubicBezTo>
                  <a:cubicBezTo>
                    <a:pt x="18802" y="2556"/>
                    <a:pt x="18794" y="2552"/>
                    <a:pt x="18786" y="2549"/>
                  </a:cubicBezTo>
                  <a:cubicBezTo>
                    <a:pt x="18774" y="2598"/>
                    <a:pt x="18764" y="2649"/>
                    <a:pt x="18760" y="2725"/>
                  </a:cubicBezTo>
                  <a:cubicBezTo>
                    <a:pt x="18753" y="2719"/>
                    <a:pt x="18748" y="2764"/>
                    <a:pt x="18738" y="2745"/>
                  </a:cubicBezTo>
                  <a:cubicBezTo>
                    <a:pt x="18732" y="2690"/>
                    <a:pt x="18715" y="2734"/>
                    <a:pt x="18706" y="2665"/>
                  </a:cubicBezTo>
                  <a:cubicBezTo>
                    <a:pt x="18706" y="2649"/>
                    <a:pt x="18706" y="2627"/>
                    <a:pt x="18706" y="2603"/>
                  </a:cubicBezTo>
                  <a:cubicBezTo>
                    <a:pt x="18652" y="2350"/>
                    <a:pt x="18604" y="2765"/>
                    <a:pt x="18554" y="2754"/>
                  </a:cubicBezTo>
                  <a:cubicBezTo>
                    <a:pt x="18543" y="2733"/>
                    <a:pt x="18522" y="2557"/>
                    <a:pt x="18508" y="2511"/>
                  </a:cubicBezTo>
                  <a:cubicBezTo>
                    <a:pt x="18492" y="2541"/>
                    <a:pt x="18475" y="2556"/>
                    <a:pt x="18458" y="2549"/>
                  </a:cubicBezTo>
                  <a:cubicBezTo>
                    <a:pt x="18440" y="2599"/>
                    <a:pt x="18440" y="2599"/>
                    <a:pt x="18431" y="2675"/>
                  </a:cubicBezTo>
                  <a:cubicBezTo>
                    <a:pt x="18416" y="2658"/>
                    <a:pt x="18400" y="2716"/>
                    <a:pt x="18386" y="2681"/>
                  </a:cubicBezTo>
                  <a:cubicBezTo>
                    <a:pt x="18350" y="2778"/>
                    <a:pt x="18317" y="2886"/>
                    <a:pt x="18288" y="3034"/>
                  </a:cubicBezTo>
                  <a:cubicBezTo>
                    <a:pt x="18243" y="2983"/>
                    <a:pt x="18199" y="3073"/>
                    <a:pt x="18155" y="3112"/>
                  </a:cubicBezTo>
                  <a:cubicBezTo>
                    <a:pt x="18143" y="3071"/>
                    <a:pt x="18063" y="2994"/>
                    <a:pt x="18047" y="3033"/>
                  </a:cubicBezTo>
                  <a:cubicBezTo>
                    <a:pt x="18041" y="3011"/>
                    <a:pt x="18034" y="2992"/>
                    <a:pt x="18028" y="2970"/>
                  </a:cubicBezTo>
                  <a:cubicBezTo>
                    <a:pt x="18013" y="3013"/>
                    <a:pt x="17998" y="3048"/>
                    <a:pt x="17983" y="3076"/>
                  </a:cubicBezTo>
                  <a:cubicBezTo>
                    <a:pt x="17973" y="3046"/>
                    <a:pt x="17963" y="3021"/>
                    <a:pt x="17953" y="3001"/>
                  </a:cubicBezTo>
                  <a:cubicBezTo>
                    <a:pt x="17943" y="3037"/>
                    <a:pt x="17933" y="3020"/>
                    <a:pt x="17922" y="3014"/>
                  </a:cubicBezTo>
                  <a:cubicBezTo>
                    <a:pt x="17902" y="2823"/>
                    <a:pt x="17877" y="2762"/>
                    <a:pt x="17848" y="2832"/>
                  </a:cubicBezTo>
                  <a:cubicBezTo>
                    <a:pt x="17849" y="2865"/>
                    <a:pt x="17843" y="2876"/>
                    <a:pt x="17840" y="2895"/>
                  </a:cubicBezTo>
                  <a:cubicBezTo>
                    <a:pt x="17834" y="2895"/>
                    <a:pt x="17828" y="2894"/>
                    <a:pt x="17817" y="2892"/>
                  </a:cubicBezTo>
                  <a:cubicBezTo>
                    <a:pt x="17803" y="2956"/>
                    <a:pt x="17787" y="3033"/>
                    <a:pt x="17770" y="3111"/>
                  </a:cubicBezTo>
                  <a:cubicBezTo>
                    <a:pt x="17767" y="3092"/>
                    <a:pt x="17761" y="3084"/>
                    <a:pt x="17749" y="3078"/>
                  </a:cubicBezTo>
                  <a:cubicBezTo>
                    <a:pt x="17747" y="3061"/>
                    <a:pt x="17742" y="3027"/>
                    <a:pt x="17738" y="2994"/>
                  </a:cubicBezTo>
                  <a:cubicBezTo>
                    <a:pt x="17734" y="2992"/>
                    <a:pt x="17730" y="2990"/>
                    <a:pt x="17726" y="2988"/>
                  </a:cubicBezTo>
                  <a:cubicBezTo>
                    <a:pt x="17711" y="2920"/>
                    <a:pt x="17707" y="2833"/>
                    <a:pt x="17711" y="2738"/>
                  </a:cubicBezTo>
                  <a:cubicBezTo>
                    <a:pt x="17680" y="2619"/>
                    <a:pt x="17650" y="2508"/>
                    <a:pt x="17618" y="2400"/>
                  </a:cubicBezTo>
                  <a:cubicBezTo>
                    <a:pt x="17608" y="2266"/>
                    <a:pt x="17608" y="2266"/>
                    <a:pt x="17596" y="2226"/>
                  </a:cubicBezTo>
                  <a:cubicBezTo>
                    <a:pt x="17594" y="1733"/>
                    <a:pt x="17416" y="1895"/>
                    <a:pt x="17382" y="1929"/>
                  </a:cubicBezTo>
                  <a:cubicBezTo>
                    <a:pt x="17387" y="1580"/>
                    <a:pt x="17270" y="1856"/>
                    <a:pt x="17264" y="1900"/>
                  </a:cubicBezTo>
                  <a:cubicBezTo>
                    <a:pt x="17256" y="1891"/>
                    <a:pt x="17250" y="1954"/>
                    <a:pt x="17241" y="1908"/>
                  </a:cubicBezTo>
                  <a:cubicBezTo>
                    <a:pt x="17240" y="1893"/>
                    <a:pt x="17243" y="1872"/>
                    <a:pt x="17239" y="1876"/>
                  </a:cubicBezTo>
                  <a:cubicBezTo>
                    <a:pt x="17215" y="1918"/>
                    <a:pt x="17192" y="1911"/>
                    <a:pt x="17169" y="1856"/>
                  </a:cubicBezTo>
                  <a:cubicBezTo>
                    <a:pt x="17158" y="1826"/>
                    <a:pt x="17161" y="1763"/>
                    <a:pt x="17151" y="1738"/>
                  </a:cubicBezTo>
                  <a:cubicBezTo>
                    <a:pt x="17125" y="1727"/>
                    <a:pt x="17051" y="1573"/>
                    <a:pt x="17035" y="1830"/>
                  </a:cubicBezTo>
                  <a:cubicBezTo>
                    <a:pt x="17023" y="1832"/>
                    <a:pt x="17014" y="1900"/>
                    <a:pt x="17002" y="1866"/>
                  </a:cubicBezTo>
                  <a:cubicBezTo>
                    <a:pt x="16993" y="1715"/>
                    <a:pt x="16979" y="1600"/>
                    <a:pt x="16962" y="1520"/>
                  </a:cubicBezTo>
                  <a:cubicBezTo>
                    <a:pt x="16933" y="1580"/>
                    <a:pt x="16912" y="1517"/>
                    <a:pt x="16899" y="1330"/>
                  </a:cubicBezTo>
                  <a:cubicBezTo>
                    <a:pt x="16863" y="1236"/>
                    <a:pt x="16824" y="1440"/>
                    <a:pt x="16791" y="1365"/>
                  </a:cubicBezTo>
                  <a:cubicBezTo>
                    <a:pt x="16750" y="1181"/>
                    <a:pt x="16688" y="1291"/>
                    <a:pt x="16645" y="1339"/>
                  </a:cubicBezTo>
                  <a:cubicBezTo>
                    <a:pt x="16642" y="1353"/>
                    <a:pt x="16639" y="1368"/>
                    <a:pt x="16636" y="1384"/>
                  </a:cubicBezTo>
                  <a:cubicBezTo>
                    <a:pt x="16615" y="1369"/>
                    <a:pt x="16595" y="1360"/>
                    <a:pt x="16577" y="1416"/>
                  </a:cubicBezTo>
                  <a:cubicBezTo>
                    <a:pt x="16533" y="1272"/>
                    <a:pt x="16533" y="1286"/>
                    <a:pt x="16475" y="1385"/>
                  </a:cubicBezTo>
                  <a:cubicBezTo>
                    <a:pt x="16475" y="1419"/>
                    <a:pt x="16470" y="1429"/>
                    <a:pt x="16467" y="1446"/>
                  </a:cubicBezTo>
                  <a:cubicBezTo>
                    <a:pt x="16446" y="1437"/>
                    <a:pt x="16425" y="1428"/>
                    <a:pt x="16405" y="1420"/>
                  </a:cubicBezTo>
                  <a:cubicBezTo>
                    <a:pt x="16396" y="1379"/>
                    <a:pt x="16397" y="1320"/>
                    <a:pt x="16391" y="1277"/>
                  </a:cubicBezTo>
                  <a:cubicBezTo>
                    <a:pt x="16382" y="1274"/>
                    <a:pt x="16374" y="1270"/>
                    <a:pt x="16366" y="1267"/>
                  </a:cubicBezTo>
                  <a:cubicBezTo>
                    <a:pt x="16355" y="1201"/>
                    <a:pt x="16337" y="1208"/>
                    <a:pt x="16326" y="1137"/>
                  </a:cubicBezTo>
                  <a:cubicBezTo>
                    <a:pt x="16309" y="1159"/>
                    <a:pt x="16294" y="1094"/>
                    <a:pt x="16282" y="1091"/>
                  </a:cubicBezTo>
                  <a:cubicBezTo>
                    <a:pt x="16259" y="1133"/>
                    <a:pt x="16247" y="1207"/>
                    <a:pt x="16233" y="1266"/>
                  </a:cubicBezTo>
                  <a:cubicBezTo>
                    <a:pt x="16225" y="1262"/>
                    <a:pt x="16219" y="1260"/>
                    <a:pt x="16212" y="1257"/>
                  </a:cubicBezTo>
                  <a:cubicBezTo>
                    <a:pt x="16209" y="1237"/>
                    <a:pt x="16207" y="1220"/>
                    <a:pt x="16202" y="1194"/>
                  </a:cubicBezTo>
                  <a:cubicBezTo>
                    <a:pt x="16154" y="1243"/>
                    <a:pt x="16105" y="1233"/>
                    <a:pt x="16056" y="1164"/>
                  </a:cubicBezTo>
                  <a:cubicBezTo>
                    <a:pt x="16041" y="1212"/>
                    <a:pt x="16024" y="1221"/>
                    <a:pt x="16012" y="1285"/>
                  </a:cubicBezTo>
                  <a:cubicBezTo>
                    <a:pt x="15986" y="1292"/>
                    <a:pt x="15911" y="1343"/>
                    <a:pt x="15880" y="1367"/>
                  </a:cubicBezTo>
                  <a:cubicBezTo>
                    <a:pt x="15858" y="1441"/>
                    <a:pt x="15838" y="1317"/>
                    <a:pt x="15816" y="1348"/>
                  </a:cubicBezTo>
                  <a:cubicBezTo>
                    <a:pt x="15799" y="1456"/>
                    <a:pt x="15776" y="1398"/>
                    <a:pt x="15755" y="1400"/>
                  </a:cubicBezTo>
                  <a:cubicBezTo>
                    <a:pt x="15750" y="1366"/>
                    <a:pt x="15745" y="1338"/>
                    <a:pt x="15741" y="1310"/>
                  </a:cubicBezTo>
                  <a:cubicBezTo>
                    <a:pt x="15722" y="1313"/>
                    <a:pt x="15707" y="1246"/>
                    <a:pt x="15689" y="1259"/>
                  </a:cubicBezTo>
                  <a:cubicBezTo>
                    <a:pt x="15688" y="1235"/>
                    <a:pt x="15688" y="1222"/>
                    <a:pt x="15687" y="1206"/>
                  </a:cubicBezTo>
                  <a:cubicBezTo>
                    <a:pt x="15683" y="1205"/>
                    <a:pt x="15679" y="1203"/>
                    <a:pt x="15675" y="1201"/>
                  </a:cubicBezTo>
                  <a:cubicBezTo>
                    <a:pt x="15668" y="1234"/>
                    <a:pt x="15661" y="1267"/>
                    <a:pt x="15654" y="1300"/>
                  </a:cubicBezTo>
                  <a:cubicBezTo>
                    <a:pt x="15599" y="1277"/>
                    <a:pt x="15519" y="1465"/>
                    <a:pt x="15469" y="1388"/>
                  </a:cubicBezTo>
                  <a:cubicBezTo>
                    <a:pt x="15463" y="1417"/>
                    <a:pt x="15457" y="1441"/>
                    <a:pt x="15452" y="1465"/>
                  </a:cubicBezTo>
                  <a:cubicBezTo>
                    <a:pt x="15446" y="1419"/>
                    <a:pt x="15438" y="1434"/>
                    <a:pt x="15429" y="1432"/>
                  </a:cubicBezTo>
                  <a:cubicBezTo>
                    <a:pt x="15426" y="1450"/>
                    <a:pt x="15424" y="1468"/>
                    <a:pt x="15421" y="1482"/>
                  </a:cubicBezTo>
                  <a:cubicBezTo>
                    <a:pt x="15403" y="1475"/>
                    <a:pt x="15386" y="1468"/>
                    <a:pt x="15363" y="1458"/>
                  </a:cubicBezTo>
                  <a:cubicBezTo>
                    <a:pt x="15357" y="1490"/>
                    <a:pt x="15348" y="1537"/>
                    <a:pt x="15339" y="1585"/>
                  </a:cubicBezTo>
                  <a:cubicBezTo>
                    <a:pt x="15332" y="1584"/>
                    <a:pt x="15338" y="1545"/>
                    <a:pt x="15333" y="1527"/>
                  </a:cubicBezTo>
                  <a:cubicBezTo>
                    <a:pt x="15277" y="1541"/>
                    <a:pt x="15247" y="1626"/>
                    <a:pt x="15189" y="1540"/>
                  </a:cubicBezTo>
                  <a:cubicBezTo>
                    <a:pt x="15187" y="1527"/>
                    <a:pt x="15183" y="1495"/>
                    <a:pt x="15177" y="1457"/>
                  </a:cubicBezTo>
                  <a:cubicBezTo>
                    <a:pt x="15174" y="1455"/>
                    <a:pt x="15169" y="1453"/>
                    <a:pt x="15162" y="1450"/>
                  </a:cubicBezTo>
                  <a:cubicBezTo>
                    <a:pt x="15166" y="1405"/>
                    <a:pt x="15159" y="1393"/>
                    <a:pt x="15156" y="1368"/>
                  </a:cubicBezTo>
                  <a:cubicBezTo>
                    <a:pt x="15097" y="1343"/>
                    <a:pt x="15033" y="1483"/>
                    <a:pt x="14977" y="1378"/>
                  </a:cubicBezTo>
                  <a:cubicBezTo>
                    <a:pt x="14965" y="1415"/>
                    <a:pt x="14952" y="1455"/>
                    <a:pt x="14938" y="1385"/>
                  </a:cubicBezTo>
                  <a:cubicBezTo>
                    <a:pt x="14931" y="1403"/>
                    <a:pt x="14923" y="1420"/>
                    <a:pt x="14915" y="1440"/>
                  </a:cubicBezTo>
                  <a:cubicBezTo>
                    <a:pt x="14904" y="1384"/>
                    <a:pt x="14885" y="1405"/>
                    <a:pt x="14875" y="1332"/>
                  </a:cubicBezTo>
                  <a:cubicBezTo>
                    <a:pt x="14865" y="1328"/>
                    <a:pt x="14855" y="1324"/>
                    <a:pt x="14847" y="1320"/>
                  </a:cubicBezTo>
                  <a:cubicBezTo>
                    <a:pt x="14823" y="1365"/>
                    <a:pt x="14805" y="1455"/>
                    <a:pt x="14780" y="1433"/>
                  </a:cubicBezTo>
                  <a:cubicBezTo>
                    <a:pt x="14773" y="1549"/>
                    <a:pt x="14749" y="1557"/>
                    <a:pt x="14738" y="1637"/>
                  </a:cubicBezTo>
                  <a:cubicBezTo>
                    <a:pt x="14728" y="1632"/>
                    <a:pt x="14722" y="1624"/>
                    <a:pt x="14712" y="1649"/>
                  </a:cubicBezTo>
                  <a:cubicBezTo>
                    <a:pt x="14692" y="1543"/>
                    <a:pt x="14673" y="1435"/>
                    <a:pt x="14654" y="1324"/>
                  </a:cubicBezTo>
                  <a:cubicBezTo>
                    <a:pt x="14622" y="1285"/>
                    <a:pt x="14589" y="1358"/>
                    <a:pt x="14556" y="1299"/>
                  </a:cubicBezTo>
                  <a:cubicBezTo>
                    <a:pt x="14556" y="1284"/>
                    <a:pt x="14555" y="1272"/>
                    <a:pt x="14555" y="1254"/>
                  </a:cubicBezTo>
                  <a:cubicBezTo>
                    <a:pt x="14544" y="1249"/>
                    <a:pt x="14533" y="1245"/>
                    <a:pt x="14522" y="1240"/>
                  </a:cubicBezTo>
                  <a:cubicBezTo>
                    <a:pt x="14517" y="1140"/>
                    <a:pt x="14499" y="1104"/>
                    <a:pt x="14490" y="1026"/>
                  </a:cubicBezTo>
                  <a:cubicBezTo>
                    <a:pt x="14476" y="1046"/>
                    <a:pt x="14467" y="965"/>
                    <a:pt x="14454" y="992"/>
                  </a:cubicBezTo>
                  <a:cubicBezTo>
                    <a:pt x="14449" y="1015"/>
                    <a:pt x="14444" y="1039"/>
                    <a:pt x="14438" y="1063"/>
                  </a:cubicBezTo>
                  <a:cubicBezTo>
                    <a:pt x="14425" y="1051"/>
                    <a:pt x="14416" y="1099"/>
                    <a:pt x="14405" y="1135"/>
                  </a:cubicBezTo>
                  <a:cubicBezTo>
                    <a:pt x="14390" y="1129"/>
                    <a:pt x="14375" y="1123"/>
                    <a:pt x="14360" y="1116"/>
                  </a:cubicBezTo>
                  <a:cubicBezTo>
                    <a:pt x="14357" y="1134"/>
                    <a:pt x="14353" y="1149"/>
                    <a:pt x="14350" y="1164"/>
                  </a:cubicBezTo>
                  <a:cubicBezTo>
                    <a:pt x="14336" y="1162"/>
                    <a:pt x="14321" y="1161"/>
                    <a:pt x="14315" y="1066"/>
                  </a:cubicBezTo>
                  <a:cubicBezTo>
                    <a:pt x="14305" y="1061"/>
                    <a:pt x="14295" y="1057"/>
                    <a:pt x="14288" y="1054"/>
                  </a:cubicBezTo>
                  <a:cubicBezTo>
                    <a:pt x="14271" y="992"/>
                    <a:pt x="14254" y="947"/>
                    <a:pt x="14246" y="869"/>
                  </a:cubicBezTo>
                  <a:cubicBezTo>
                    <a:pt x="14225" y="864"/>
                    <a:pt x="14209" y="950"/>
                    <a:pt x="14188" y="928"/>
                  </a:cubicBezTo>
                  <a:cubicBezTo>
                    <a:pt x="14184" y="902"/>
                    <a:pt x="14180" y="868"/>
                    <a:pt x="14175" y="830"/>
                  </a:cubicBezTo>
                  <a:cubicBezTo>
                    <a:pt x="14165" y="866"/>
                    <a:pt x="14161" y="783"/>
                    <a:pt x="14149" y="807"/>
                  </a:cubicBezTo>
                  <a:cubicBezTo>
                    <a:pt x="14105" y="1132"/>
                    <a:pt x="13980" y="1370"/>
                    <a:pt x="13927" y="1348"/>
                  </a:cubicBezTo>
                  <a:cubicBezTo>
                    <a:pt x="13914" y="1427"/>
                    <a:pt x="13899" y="1464"/>
                    <a:pt x="13879" y="1436"/>
                  </a:cubicBezTo>
                  <a:cubicBezTo>
                    <a:pt x="13876" y="1454"/>
                    <a:pt x="13872" y="1475"/>
                    <a:pt x="13869" y="1497"/>
                  </a:cubicBezTo>
                  <a:cubicBezTo>
                    <a:pt x="13837" y="1442"/>
                    <a:pt x="13806" y="1412"/>
                    <a:pt x="13774" y="1453"/>
                  </a:cubicBezTo>
                  <a:cubicBezTo>
                    <a:pt x="13762" y="1395"/>
                    <a:pt x="13754" y="1331"/>
                    <a:pt x="13751" y="1246"/>
                  </a:cubicBezTo>
                  <a:cubicBezTo>
                    <a:pt x="13733" y="1234"/>
                    <a:pt x="13716" y="1244"/>
                    <a:pt x="13700" y="1191"/>
                  </a:cubicBezTo>
                  <a:cubicBezTo>
                    <a:pt x="13687" y="1256"/>
                    <a:pt x="13674" y="1317"/>
                    <a:pt x="13661" y="1379"/>
                  </a:cubicBezTo>
                  <a:cubicBezTo>
                    <a:pt x="13646" y="1367"/>
                    <a:pt x="13637" y="1290"/>
                    <a:pt x="13623" y="1275"/>
                  </a:cubicBezTo>
                  <a:cubicBezTo>
                    <a:pt x="13614" y="1299"/>
                    <a:pt x="13605" y="1312"/>
                    <a:pt x="13598" y="1359"/>
                  </a:cubicBezTo>
                  <a:cubicBezTo>
                    <a:pt x="13569" y="1323"/>
                    <a:pt x="13543" y="1223"/>
                    <a:pt x="13520" y="1057"/>
                  </a:cubicBezTo>
                  <a:cubicBezTo>
                    <a:pt x="13513" y="1092"/>
                    <a:pt x="13507" y="1120"/>
                    <a:pt x="13502" y="1144"/>
                  </a:cubicBezTo>
                  <a:cubicBezTo>
                    <a:pt x="13484" y="1117"/>
                    <a:pt x="13470" y="1154"/>
                    <a:pt x="13455" y="1176"/>
                  </a:cubicBezTo>
                  <a:cubicBezTo>
                    <a:pt x="13437" y="1113"/>
                    <a:pt x="13427" y="994"/>
                    <a:pt x="13405" y="956"/>
                  </a:cubicBezTo>
                  <a:cubicBezTo>
                    <a:pt x="13368" y="1020"/>
                    <a:pt x="13298" y="1254"/>
                    <a:pt x="13257" y="1285"/>
                  </a:cubicBezTo>
                  <a:cubicBezTo>
                    <a:pt x="13218" y="1250"/>
                    <a:pt x="13170" y="1302"/>
                    <a:pt x="13133" y="1177"/>
                  </a:cubicBezTo>
                  <a:cubicBezTo>
                    <a:pt x="13113" y="1198"/>
                    <a:pt x="13094" y="1170"/>
                    <a:pt x="13076" y="1096"/>
                  </a:cubicBezTo>
                  <a:cubicBezTo>
                    <a:pt x="13069" y="1155"/>
                    <a:pt x="13064" y="1224"/>
                    <a:pt x="13051" y="1257"/>
                  </a:cubicBezTo>
                  <a:cubicBezTo>
                    <a:pt x="13043" y="1254"/>
                    <a:pt x="13035" y="1251"/>
                    <a:pt x="13026" y="1247"/>
                  </a:cubicBezTo>
                  <a:cubicBezTo>
                    <a:pt x="13019" y="1281"/>
                    <a:pt x="13012" y="1315"/>
                    <a:pt x="13006" y="1348"/>
                  </a:cubicBezTo>
                  <a:cubicBezTo>
                    <a:pt x="12993" y="1343"/>
                    <a:pt x="12982" y="1338"/>
                    <a:pt x="12971" y="1334"/>
                  </a:cubicBezTo>
                  <a:cubicBezTo>
                    <a:pt x="12960" y="1365"/>
                    <a:pt x="12948" y="1378"/>
                    <a:pt x="12945" y="1450"/>
                  </a:cubicBezTo>
                  <a:cubicBezTo>
                    <a:pt x="12933" y="1464"/>
                    <a:pt x="12926" y="1519"/>
                    <a:pt x="12916" y="1558"/>
                  </a:cubicBezTo>
                  <a:cubicBezTo>
                    <a:pt x="12913" y="1557"/>
                    <a:pt x="12910" y="1555"/>
                    <a:pt x="12906" y="1554"/>
                  </a:cubicBezTo>
                  <a:cubicBezTo>
                    <a:pt x="12893" y="1626"/>
                    <a:pt x="12878" y="1677"/>
                    <a:pt x="12859" y="1647"/>
                  </a:cubicBezTo>
                  <a:cubicBezTo>
                    <a:pt x="12847" y="1681"/>
                    <a:pt x="12837" y="1712"/>
                    <a:pt x="12827" y="1741"/>
                  </a:cubicBezTo>
                  <a:cubicBezTo>
                    <a:pt x="12817" y="1737"/>
                    <a:pt x="12808" y="1733"/>
                    <a:pt x="12798" y="1729"/>
                  </a:cubicBezTo>
                  <a:cubicBezTo>
                    <a:pt x="12796" y="1709"/>
                    <a:pt x="12794" y="1690"/>
                    <a:pt x="12792" y="1676"/>
                  </a:cubicBezTo>
                  <a:cubicBezTo>
                    <a:pt x="12775" y="1669"/>
                    <a:pt x="12760" y="1663"/>
                    <a:pt x="12745" y="1656"/>
                  </a:cubicBezTo>
                  <a:cubicBezTo>
                    <a:pt x="12737" y="1697"/>
                    <a:pt x="12727" y="1726"/>
                    <a:pt x="12724" y="1778"/>
                  </a:cubicBezTo>
                  <a:cubicBezTo>
                    <a:pt x="12706" y="1790"/>
                    <a:pt x="12690" y="1860"/>
                    <a:pt x="12670" y="1808"/>
                  </a:cubicBezTo>
                  <a:cubicBezTo>
                    <a:pt x="12666" y="1782"/>
                    <a:pt x="12659" y="1775"/>
                    <a:pt x="12653" y="1755"/>
                  </a:cubicBezTo>
                  <a:cubicBezTo>
                    <a:pt x="12655" y="1754"/>
                    <a:pt x="12553" y="1721"/>
                    <a:pt x="12543" y="1792"/>
                  </a:cubicBezTo>
                  <a:cubicBezTo>
                    <a:pt x="12520" y="1829"/>
                    <a:pt x="12497" y="1884"/>
                    <a:pt x="12475" y="1959"/>
                  </a:cubicBezTo>
                  <a:cubicBezTo>
                    <a:pt x="12438" y="1911"/>
                    <a:pt x="12378" y="1993"/>
                    <a:pt x="12349" y="2211"/>
                  </a:cubicBezTo>
                  <a:cubicBezTo>
                    <a:pt x="12341" y="2153"/>
                    <a:pt x="12328" y="2188"/>
                    <a:pt x="12320" y="2172"/>
                  </a:cubicBezTo>
                  <a:cubicBezTo>
                    <a:pt x="12295" y="2226"/>
                    <a:pt x="12272" y="2276"/>
                    <a:pt x="12245" y="2334"/>
                  </a:cubicBezTo>
                  <a:cubicBezTo>
                    <a:pt x="12230" y="2312"/>
                    <a:pt x="12212" y="2334"/>
                    <a:pt x="12194" y="2371"/>
                  </a:cubicBezTo>
                  <a:cubicBezTo>
                    <a:pt x="12191" y="2358"/>
                    <a:pt x="12189" y="2347"/>
                    <a:pt x="12186" y="2335"/>
                  </a:cubicBezTo>
                  <a:cubicBezTo>
                    <a:pt x="12159" y="2377"/>
                    <a:pt x="12132" y="2369"/>
                    <a:pt x="12104" y="2312"/>
                  </a:cubicBezTo>
                  <a:cubicBezTo>
                    <a:pt x="12102" y="2288"/>
                    <a:pt x="12100" y="2263"/>
                    <a:pt x="12098" y="2243"/>
                  </a:cubicBezTo>
                  <a:cubicBezTo>
                    <a:pt x="12074" y="2257"/>
                    <a:pt x="12057" y="2335"/>
                    <a:pt x="12036" y="2358"/>
                  </a:cubicBezTo>
                  <a:cubicBezTo>
                    <a:pt x="12019" y="2304"/>
                    <a:pt x="12002" y="2316"/>
                    <a:pt x="11986" y="2396"/>
                  </a:cubicBezTo>
                  <a:cubicBezTo>
                    <a:pt x="11971" y="2354"/>
                    <a:pt x="11960" y="2284"/>
                    <a:pt x="11943" y="2289"/>
                  </a:cubicBezTo>
                  <a:cubicBezTo>
                    <a:pt x="11939" y="2268"/>
                    <a:pt x="11937" y="2250"/>
                    <a:pt x="11934" y="2233"/>
                  </a:cubicBezTo>
                  <a:cubicBezTo>
                    <a:pt x="11913" y="2200"/>
                    <a:pt x="11893" y="2270"/>
                    <a:pt x="11871" y="2226"/>
                  </a:cubicBezTo>
                  <a:cubicBezTo>
                    <a:pt x="11851" y="2145"/>
                    <a:pt x="11831" y="2059"/>
                    <a:pt x="11812" y="1969"/>
                  </a:cubicBezTo>
                  <a:cubicBezTo>
                    <a:pt x="11790" y="2089"/>
                    <a:pt x="11765" y="2110"/>
                    <a:pt x="11738" y="2119"/>
                  </a:cubicBezTo>
                  <a:cubicBezTo>
                    <a:pt x="11738" y="2086"/>
                    <a:pt x="11738" y="2064"/>
                    <a:pt x="11738" y="2043"/>
                  </a:cubicBezTo>
                  <a:cubicBezTo>
                    <a:pt x="11680" y="1953"/>
                    <a:pt x="11679" y="1936"/>
                    <a:pt x="11646" y="1972"/>
                  </a:cubicBezTo>
                  <a:cubicBezTo>
                    <a:pt x="11636" y="1896"/>
                    <a:pt x="11616" y="1879"/>
                    <a:pt x="11607" y="1786"/>
                  </a:cubicBezTo>
                  <a:cubicBezTo>
                    <a:pt x="11597" y="1781"/>
                    <a:pt x="11587" y="1777"/>
                    <a:pt x="11576" y="1773"/>
                  </a:cubicBezTo>
                  <a:cubicBezTo>
                    <a:pt x="11555" y="1707"/>
                    <a:pt x="11534" y="1667"/>
                    <a:pt x="11511" y="1653"/>
                  </a:cubicBezTo>
                  <a:cubicBezTo>
                    <a:pt x="11504" y="1720"/>
                    <a:pt x="11489" y="1719"/>
                    <a:pt x="11479" y="1758"/>
                  </a:cubicBezTo>
                  <a:cubicBezTo>
                    <a:pt x="11468" y="1722"/>
                    <a:pt x="11468" y="1722"/>
                    <a:pt x="11436" y="1777"/>
                  </a:cubicBezTo>
                  <a:cubicBezTo>
                    <a:pt x="11436" y="1828"/>
                    <a:pt x="11427" y="1842"/>
                    <a:pt x="11422" y="1870"/>
                  </a:cubicBezTo>
                  <a:cubicBezTo>
                    <a:pt x="11403" y="1804"/>
                    <a:pt x="11382" y="1754"/>
                    <a:pt x="11371" y="1635"/>
                  </a:cubicBezTo>
                  <a:cubicBezTo>
                    <a:pt x="11372" y="1593"/>
                    <a:pt x="11369" y="1552"/>
                    <a:pt x="11363" y="1508"/>
                  </a:cubicBezTo>
                  <a:cubicBezTo>
                    <a:pt x="11343" y="1542"/>
                    <a:pt x="11323" y="1543"/>
                    <a:pt x="11304" y="1514"/>
                  </a:cubicBezTo>
                  <a:cubicBezTo>
                    <a:pt x="11298" y="1541"/>
                    <a:pt x="11292" y="1570"/>
                    <a:pt x="11287" y="1590"/>
                  </a:cubicBezTo>
                  <a:cubicBezTo>
                    <a:pt x="11278" y="1587"/>
                    <a:pt x="11272" y="1584"/>
                    <a:pt x="11265" y="1581"/>
                  </a:cubicBezTo>
                  <a:cubicBezTo>
                    <a:pt x="11262" y="1560"/>
                    <a:pt x="11260" y="1542"/>
                    <a:pt x="11257" y="1525"/>
                  </a:cubicBezTo>
                  <a:cubicBezTo>
                    <a:pt x="11248" y="1521"/>
                    <a:pt x="11240" y="1518"/>
                    <a:pt x="11228" y="1513"/>
                  </a:cubicBezTo>
                  <a:cubicBezTo>
                    <a:pt x="11221" y="1437"/>
                    <a:pt x="11213" y="1363"/>
                    <a:pt x="11206" y="1291"/>
                  </a:cubicBezTo>
                  <a:cubicBezTo>
                    <a:pt x="11204" y="1308"/>
                    <a:pt x="11038" y="1298"/>
                    <a:pt x="11028" y="1336"/>
                  </a:cubicBezTo>
                  <a:cubicBezTo>
                    <a:pt x="11008" y="1261"/>
                    <a:pt x="10988" y="1230"/>
                    <a:pt x="10967" y="1242"/>
                  </a:cubicBezTo>
                  <a:cubicBezTo>
                    <a:pt x="10965" y="1258"/>
                    <a:pt x="10963" y="1274"/>
                    <a:pt x="10961" y="1290"/>
                  </a:cubicBezTo>
                  <a:cubicBezTo>
                    <a:pt x="10922" y="1287"/>
                    <a:pt x="10853" y="1624"/>
                    <a:pt x="10827" y="1533"/>
                  </a:cubicBezTo>
                  <a:cubicBezTo>
                    <a:pt x="10826" y="1525"/>
                    <a:pt x="10825" y="1523"/>
                    <a:pt x="10824" y="1524"/>
                  </a:cubicBezTo>
                  <a:cubicBezTo>
                    <a:pt x="10818" y="1503"/>
                    <a:pt x="10812" y="1480"/>
                    <a:pt x="10807" y="1450"/>
                  </a:cubicBezTo>
                  <a:cubicBezTo>
                    <a:pt x="10801" y="1452"/>
                    <a:pt x="10796" y="1455"/>
                    <a:pt x="10790" y="1457"/>
                  </a:cubicBezTo>
                  <a:cubicBezTo>
                    <a:pt x="10789" y="1474"/>
                    <a:pt x="10786" y="1499"/>
                    <a:pt x="10785" y="1513"/>
                  </a:cubicBezTo>
                  <a:cubicBezTo>
                    <a:pt x="10773" y="1518"/>
                    <a:pt x="10765" y="1521"/>
                    <a:pt x="10756" y="1525"/>
                  </a:cubicBezTo>
                  <a:cubicBezTo>
                    <a:pt x="10753" y="1542"/>
                    <a:pt x="10751" y="1560"/>
                    <a:pt x="10748" y="1581"/>
                  </a:cubicBezTo>
                  <a:cubicBezTo>
                    <a:pt x="10741" y="1584"/>
                    <a:pt x="10735" y="1587"/>
                    <a:pt x="10726" y="1590"/>
                  </a:cubicBezTo>
                  <a:cubicBezTo>
                    <a:pt x="10721" y="1570"/>
                    <a:pt x="10715" y="1541"/>
                    <a:pt x="10709" y="1514"/>
                  </a:cubicBezTo>
                  <a:cubicBezTo>
                    <a:pt x="10690" y="1543"/>
                    <a:pt x="10670" y="1542"/>
                    <a:pt x="10651" y="1508"/>
                  </a:cubicBezTo>
                  <a:cubicBezTo>
                    <a:pt x="10645" y="1552"/>
                    <a:pt x="10641" y="1593"/>
                    <a:pt x="10642" y="1635"/>
                  </a:cubicBezTo>
                  <a:cubicBezTo>
                    <a:pt x="10631" y="1754"/>
                    <a:pt x="10610" y="1804"/>
                    <a:pt x="10591" y="1870"/>
                  </a:cubicBezTo>
                  <a:cubicBezTo>
                    <a:pt x="10586" y="1842"/>
                    <a:pt x="10577" y="1828"/>
                    <a:pt x="10577" y="1777"/>
                  </a:cubicBezTo>
                  <a:cubicBezTo>
                    <a:pt x="10545" y="1722"/>
                    <a:pt x="10545" y="1722"/>
                    <a:pt x="10534" y="1758"/>
                  </a:cubicBezTo>
                  <a:cubicBezTo>
                    <a:pt x="10524" y="1719"/>
                    <a:pt x="10509" y="1720"/>
                    <a:pt x="10502" y="1653"/>
                  </a:cubicBezTo>
                  <a:cubicBezTo>
                    <a:pt x="10479" y="1667"/>
                    <a:pt x="10458" y="1707"/>
                    <a:pt x="10437" y="1773"/>
                  </a:cubicBezTo>
                  <a:cubicBezTo>
                    <a:pt x="10427" y="1777"/>
                    <a:pt x="10416" y="1781"/>
                    <a:pt x="10406" y="1786"/>
                  </a:cubicBezTo>
                  <a:cubicBezTo>
                    <a:pt x="10397" y="1879"/>
                    <a:pt x="10377" y="1896"/>
                    <a:pt x="10367" y="1972"/>
                  </a:cubicBezTo>
                  <a:cubicBezTo>
                    <a:pt x="10334" y="1936"/>
                    <a:pt x="10333" y="1953"/>
                    <a:pt x="10275" y="2043"/>
                  </a:cubicBezTo>
                  <a:cubicBezTo>
                    <a:pt x="10275" y="2064"/>
                    <a:pt x="10275" y="2086"/>
                    <a:pt x="10275" y="2119"/>
                  </a:cubicBezTo>
                  <a:cubicBezTo>
                    <a:pt x="10248" y="2110"/>
                    <a:pt x="10223" y="2089"/>
                    <a:pt x="10201" y="1969"/>
                  </a:cubicBezTo>
                  <a:cubicBezTo>
                    <a:pt x="10182" y="2059"/>
                    <a:pt x="10162" y="2145"/>
                    <a:pt x="10142" y="2226"/>
                  </a:cubicBezTo>
                  <a:cubicBezTo>
                    <a:pt x="10120" y="2270"/>
                    <a:pt x="10100" y="2200"/>
                    <a:pt x="10079" y="2233"/>
                  </a:cubicBezTo>
                  <a:cubicBezTo>
                    <a:pt x="10077" y="2250"/>
                    <a:pt x="10074" y="2268"/>
                    <a:pt x="10070" y="2289"/>
                  </a:cubicBezTo>
                  <a:cubicBezTo>
                    <a:pt x="10054" y="2284"/>
                    <a:pt x="10042" y="2354"/>
                    <a:pt x="10027" y="2396"/>
                  </a:cubicBezTo>
                  <a:cubicBezTo>
                    <a:pt x="10011" y="2316"/>
                    <a:pt x="9995" y="2304"/>
                    <a:pt x="9977" y="2358"/>
                  </a:cubicBezTo>
                  <a:cubicBezTo>
                    <a:pt x="9956" y="2335"/>
                    <a:pt x="9939" y="2257"/>
                    <a:pt x="9915" y="2243"/>
                  </a:cubicBezTo>
                  <a:cubicBezTo>
                    <a:pt x="9913" y="2263"/>
                    <a:pt x="9911" y="2288"/>
                    <a:pt x="9909" y="2312"/>
                  </a:cubicBezTo>
                  <a:cubicBezTo>
                    <a:pt x="9881" y="2369"/>
                    <a:pt x="9854" y="2377"/>
                    <a:pt x="9827" y="2335"/>
                  </a:cubicBezTo>
                  <a:cubicBezTo>
                    <a:pt x="9824" y="2347"/>
                    <a:pt x="9822" y="2358"/>
                    <a:pt x="9819" y="2371"/>
                  </a:cubicBezTo>
                  <a:cubicBezTo>
                    <a:pt x="9801" y="2334"/>
                    <a:pt x="9783" y="2312"/>
                    <a:pt x="9769" y="2334"/>
                  </a:cubicBezTo>
                  <a:cubicBezTo>
                    <a:pt x="9741" y="2276"/>
                    <a:pt x="9718" y="2226"/>
                    <a:pt x="9693" y="2172"/>
                  </a:cubicBezTo>
                  <a:cubicBezTo>
                    <a:pt x="9685" y="2188"/>
                    <a:pt x="9673" y="2153"/>
                    <a:pt x="9664" y="2211"/>
                  </a:cubicBezTo>
                  <a:cubicBezTo>
                    <a:pt x="9636" y="1993"/>
                    <a:pt x="9575" y="1911"/>
                    <a:pt x="9538" y="1959"/>
                  </a:cubicBezTo>
                  <a:cubicBezTo>
                    <a:pt x="9516" y="1884"/>
                    <a:pt x="9493" y="1829"/>
                    <a:pt x="9470" y="1792"/>
                  </a:cubicBezTo>
                  <a:cubicBezTo>
                    <a:pt x="9460" y="1721"/>
                    <a:pt x="9358" y="1754"/>
                    <a:pt x="9360" y="1755"/>
                  </a:cubicBezTo>
                  <a:cubicBezTo>
                    <a:pt x="9354" y="1775"/>
                    <a:pt x="9347" y="1782"/>
                    <a:pt x="9343" y="1808"/>
                  </a:cubicBezTo>
                  <a:cubicBezTo>
                    <a:pt x="9324" y="1860"/>
                    <a:pt x="9307" y="1790"/>
                    <a:pt x="9289" y="1778"/>
                  </a:cubicBezTo>
                  <a:cubicBezTo>
                    <a:pt x="9286" y="1726"/>
                    <a:pt x="9276" y="1697"/>
                    <a:pt x="9268" y="1656"/>
                  </a:cubicBezTo>
                  <a:cubicBezTo>
                    <a:pt x="9253" y="1663"/>
                    <a:pt x="9238" y="1669"/>
                    <a:pt x="9221" y="1676"/>
                  </a:cubicBezTo>
                  <a:cubicBezTo>
                    <a:pt x="9219" y="1690"/>
                    <a:pt x="9217" y="1709"/>
                    <a:pt x="9215" y="1729"/>
                  </a:cubicBezTo>
                  <a:cubicBezTo>
                    <a:pt x="9205" y="1733"/>
                    <a:pt x="9196" y="1737"/>
                    <a:pt x="9186" y="1741"/>
                  </a:cubicBezTo>
                  <a:cubicBezTo>
                    <a:pt x="9176" y="1712"/>
                    <a:pt x="9166" y="1681"/>
                    <a:pt x="9154" y="1647"/>
                  </a:cubicBezTo>
                  <a:cubicBezTo>
                    <a:pt x="9135" y="1677"/>
                    <a:pt x="9120" y="1626"/>
                    <a:pt x="9107" y="1554"/>
                  </a:cubicBezTo>
                  <a:cubicBezTo>
                    <a:pt x="9103" y="1555"/>
                    <a:pt x="9100" y="1557"/>
                    <a:pt x="9097" y="1558"/>
                  </a:cubicBezTo>
                  <a:cubicBezTo>
                    <a:pt x="9087" y="1519"/>
                    <a:pt x="9080" y="1464"/>
                    <a:pt x="9068" y="1450"/>
                  </a:cubicBezTo>
                  <a:cubicBezTo>
                    <a:pt x="9065" y="1378"/>
                    <a:pt x="9053" y="1365"/>
                    <a:pt x="9042" y="1334"/>
                  </a:cubicBezTo>
                  <a:cubicBezTo>
                    <a:pt x="9032" y="1338"/>
                    <a:pt x="9020" y="1343"/>
                    <a:pt x="9007" y="1348"/>
                  </a:cubicBezTo>
                  <a:cubicBezTo>
                    <a:pt x="9001" y="1315"/>
                    <a:pt x="8994" y="1281"/>
                    <a:pt x="8987" y="1247"/>
                  </a:cubicBezTo>
                  <a:cubicBezTo>
                    <a:pt x="8978" y="1251"/>
                    <a:pt x="8970" y="1254"/>
                    <a:pt x="8962" y="1257"/>
                  </a:cubicBezTo>
                  <a:cubicBezTo>
                    <a:pt x="8949" y="1224"/>
                    <a:pt x="8944" y="1155"/>
                    <a:pt x="8937" y="1096"/>
                  </a:cubicBezTo>
                  <a:cubicBezTo>
                    <a:pt x="8919" y="1171"/>
                    <a:pt x="8900" y="1198"/>
                    <a:pt x="8880" y="1177"/>
                  </a:cubicBezTo>
                  <a:cubicBezTo>
                    <a:pt x="8844" y="1298"/>
                    <a:pt x="8794" y="1251"/>
                    <a:pt x="8756" y="1285"/>
                  </a:cubicBezTo>
                  <a:cubicBezTo>
                    <a:pt x="8715" y="1254"/>
                    <a:pt x="8645" y="1020"/>
                    <a:pt x="8608" y="956"/>
                  </a:cubicBezTo>
                  <a:cubicBezTo>
                    <a:pt x="8587" y="994"/>
                    <a:pt x="8576" y="1113"/>
                    <a:pt x="8558" y="1176"/>
                  </a:cubicBezTo>
                  <a:cubicBezTo>
                    <a:pt x="8543" y="1154"/>
                    <a:pt x="8529" y="1117"/>
                    <a:pt x="8511" y="1144"/>
                  </a:cubicBezTo>
                  <a:cubicBezTo>
                    <a:pt x="8506" y="1120"/>
                    <a:pt x="8501" y="1092"/>
                    <a:pt x="8493" y="1057"/>
                  </a:cubicBezTo>
                  <a:cubicBezTo>
                    <a:pt x="8470" y="1223"/>
                    <a:pt x="8444" y="1323"/>
                    <a:pt x="8415" y="1359"/>
                  </a:cubicBezTo>
                  <a:cubicBezTo>
                    <a:pt x="8409" y="1312"/>
                    <a:pt x="8399" y="1299"/>
                    <a:pt x="8391" y="1275"/>
                  </a:cubicBezTo>
                  <a:cubicBezTo>
                    <a:pt x="8376" y="1290"/>
                    <a:pt x="8367" y="1367"/>
                    <a:pt x="8352" y="1379"/>
                  </a:cubicBezTo>
                  <a:cubicBezTo>
                    <a:pt x="8339" y="1317"/>
                    <a:pt x="8326" y="1256"/>
                    <a:pt x="8313" y="1191"/>
                  </a:cubicBezTo>
                  <a:cubicBezTo>
                    <a:pt x="8298" y="1244"/>
                    <a:pt x="8280" y="1234"/>
                    <a:pt x="8262" y="1246"/>
                  </a:cubicBezTo>
                  <a:cubicBezTo>
                    <a:pt x="8260" y="1331"/>
                    <a:pt x="8251" y="1395"/>
                    <a:pt x="8239" y="1453"/>
                  </a:cubicBezTo>
                  <a:cubicBezTo>
                    <a:pt x="8208" y="1412"/>
                    <a:pt x="8176" y="1442"/>
                    <a:pt x="8144" y="1497"/>
                  </a:cubicBezTo>
                  <a:cubicBezTo>
                    <a:pt x="8141" y="1475"/>
                    <a:pt x="8137" y="1454"/>
                    <a:pt x="8134" y="1436"/>
                  </a:cubicBezTo>
                  <a:cubicBezTo>
                    <a:pt x="8114" y="1464"/>
                    <a:pt x="8099" y="1427"/>
                    <a:pt x="8087" y="1348"/>
                  </a:cubicBezTo>
                  <a:cubicBezTo>
                    <a:pt x="8032" y="1370"/>
                    <a:pt x="7907" y="1128"/>
                    <a:pt x="7864" y="807"/>
                  </a:cubicBezTo>
                  <a:cubicBezTo>
                    <a:pt x="7852" y="783"/>
                    <a:pt x="7848" y="866"/>
                    <a:pt x="7838" y="830"/>
                  </a:cubicBezTo>
                  <a:cubicBezTo>
                    <a:pt x="7833" y="868"/>
                    <a:pt x="7829" y="902"/>
                    <a:pt x="7826" y="928"/>
                  </a:cubicBezTo>
                  <a:cubicBezTo>
                    <a:pt x="7804" y="950"/>
                    <a:pt x="7789" y="864"/>
                    <a:pt x="7767" y="869"/>
                  </a:cubicBezTo>
                  <a:cubicBezTo>
                    <a:pt x="7759" y="947"/>
                    <a:pt x="7742" y="992"/>
                    <a:pt x="7725" y="1054"/>
                  </a:cubicBezTo>
                  <a:cubicBezTo>
                    <a:pt x="7718" y="1057"/>
                    <a:pt x="7708" y="1061"/>
                    <a:pt x="7698" y="1066"/>
                  </a:cubicBezTo>
                  <a:cubicBezTo>
                    <a:pt x="7692" y="1161"/>
                    <a:pt x="7677" y="1162"/>
                    <a:pt x="7663" y="1164"/>
                  </a:cubicBezTo>
                  <a:cubicBezTo>
                    <a:pt x="7660" y="1149"/>
                    <a:pt x="7656" y="1134"/>
                    <a:pt x="7653" y="1116"/>
                  </a:cubicBezTo>
                  <a:cubicBezTo>
                    <a:pt x="7638" y="1123"/>
                    <a:pt x="7623" y="1129"/>
                    <a:pt x="7608" y="1135"/>
                  </a:cubicBezTo>
                  <a:cubicBezTo>
                    <a:pt x="7598" y="1099"/>
                    <a:pt x="7588" y="1051"/>
                    <a:pt x="7575" y="1063"/>
                  </a:cubicBezTo>
                  <a:cubicBezTo>
                    <a:pt x="7570" y="1039"/>
                    <a:pt x="7564" y="1015"/>
                    <a:pt x="7559" y="992"/>
                  </a:cubicBezTo>
                  <a:cubicBezTo>
                    <a:pt x="7546" y="965"/>
                    <a:pt x="7537" y="1046"/>
                    <a:pt x="7523" y="1026"/>
                  </a:cubicBezTo>
                  <a:cubicBezTo>
                    <a:pt x="7514" y="1104"/>
                    <a:pt x="7496" y="1140"/>
                    <a:pt x="7491" y="1240"/>
                  </a:cubicBezTo>
                  <a:cubicBezTo>
                    <a:pt x="7480" y="1245"/>
                    <a:pt x="7469" y="1249"/>
                    <a:pt x="7458" y="1254"/>
                  </a:cubicBezTo>
                  <a:cubicBezTo>
                    <a:pt x="7458" y="1272"/>
                    <a:pt x="7457" y="1284"/>
                    <a:pt x="7457" y="1299"/>
                  </a:cubicBezTo>
                  <a:cubicBezTo>
                    <a:pt x="7424" y="1358"/>
                    <a:pt x="7391" y="1285"/>
                    <a:pt x="7360" y="1324"/>
                  </a:cubicBezTo>
                  <a:cubicBezTo>
                    <a:pt x="7340" y="1435"/>
                    <a:pt x="7321" y="1543"/>
                    <a:pt x="7301" y="1649"/>
                  </a:cubicBezTo>
                  <a:cubicBezTo>
                    <a:pt x="7292" y="1624"/>
                    <a:pt x="7285" y="1632"/>
                    <a:pt x="7275" y="1637"/>
                  </a:cubicBezTo>
                  <a:cubicBezTo>
                    <a:pt x="7264" y="1557"/>
                    <a:pt x="7241" y="1549"/>
                    <a:pt x="7233" y="1433"/>
                  </a:cubicBezTo>
                  <a:cubicBezTo>
                    <a:pt x="7208" y="1455"/>
                    <a:pt x="7190" y="1365"/>
                    <a:pt x="7166" y="1320"/>
                  </a:cubicBezTo>
                  <a:cubicBezTo>
                    <a:pt x="7158" y="1324"/>
                    <a:pt x="7148" y="1328"/>
                    <a:pt x="7138" y="1332"/>
                  </a:cubicBezTo>
                  <a:cubicBezTo>
                    <a:pt x="7128" y="1405"/>
                    <a:pt x="7109" y="1384"/>
                    <a:pt x="7098" y="1440"/>
                  </a:cubicBezTo>
                  <a:cubicBezTo>
                    <a:pt x="7090" y="1420"/>
                    <a:pt x="7082" y="1403"/>
                    <a:pt x="7075" y="1385"/>
                  </a:cubicBezTo>
                  <a:cubicBezTo>
                    <a:pt x="7061" y="1455"/>
                    <a:pt x="7048" y="1415"/>
                    <a:pt x="7036" y="1378"/>
                  </a:cubicBezTo>
                  <a:cubicBezTo>
                    <a:pt x="6979" y="1485"/>
                    <a:pt x="6916" y="1343"/>
                    <a:pt x="6857" y="1368"/>
                  </a:cubicBezTo>
                  <a:cubicBezTo>
                    <a:pt x="6854" y="1393"/>
                    <a:pt x="6847" y="1405"/>
                    <a:pt x="6851" y="1450"/>
                  </a:cubicBezTo>
                  <a:cubicBezTo>
                    <a:pt x="6844" y="1453"/>
                    <a:pt x="6839" y="1455"/>
                    <a:pt x="6836" y="1457"/>
                  </a:cubicBezTo>
                  <a:cubicBezTo>
                    <a:pt x="6830" y="1495"/>
                    <a:pt x="6826" y="1527"/>
                    <a:pt x="6824" y="1540"/>
                  </a:cubicBezTo>
                  <a:cubicBezTo>
                    <a:pt x="6766" y="1626"/>
                    <a:pt x="6736" y="1541"/>
                    <a:pt x="6680" y="1527"/>
                  </a:cubicBezTo>
                  <a:cubicBezTo>
                    <a:pt x="6675" y="1545"/>
                    <a:pt x="6681" y="1584"/>
                    <a:pt x="6674" y="1585"/>
                  </a:cubicBezTo>
                  <a:cubicBezTo>
                    <a:pt x="6665" y="1537"/>
                    <a:pt x="6656" y="1490"/>
                    <a:pt x="6650" y="1458"/>
                  </a:cubicBezTo>
                  <a:cubicBezTo>
                    <a:pt x="6627" y="1468"/>
                    <a:pt x="6610" y="1475"/>
                    <a:pt x="6592" y="1482"/>
                  </a:cubicBezTo>
                  <a:cubicBezTo>
                    <a:pt x="6590" y="1468"/>
                    <a:pt x="6587" y="1450"/>
                    <a:pt x="6584" y="1432"/>
                  </a:cubicBezTo>
                  <a:cubicBezTo>
                    <a:pt x="6575" y="1434"/>
                    <a:pt x="6567" y="1419"/>
                    <a:pt x="6561" y="1465"/>
                  </a:cubicBezTo>
                  <a:cubicBezTo>
                    <a:pt x="6556" y="1441"/>
                    <a:pt x="6551" y="1417"/>
                    <a:pt x="6545" y="1388"/>
                  </a:cubicBezTo>
                  <a:cubicBezTo>
                    <a:pt x="6493" y="1467"/>
                    <a:pt x="6415" y="1277"/>
                    <a:pt x="6359" y="1300"/>
                  </a:cubicBezTo>
                  <a:cubicBezTo>
                    <a:pt x="6352" y="1267"/>
                    <a:pt x="6345" y="1234"/>
                    <a:pt x="6338" y="1201"/>
                  </a:cubicBezTo>
                  <a:cubicBezTo>
                    <a:pt x="6334" y="1203"/>
                    <a:pt x="6330" y="1205"/>
                    <a:pt x="6326" y="1206"/>
                  </a:cubicBezTo>
                  <a:cubicBezTo>
                    <a:pt x="6325" y="1222"/>
                    <a:pt x="6325" y="1235"/>
                    <a:pt x="6324" y="1259"/>
                  </a:cubicBezTo>
                  <a:cubicBezTo>
                    <a:pt x="6306" y="1246"/>
                    <a:pt x="6291" y="1313"/>
                    <a:pt x="6272" y="1310"/>
                  </a:cubicBezTo>
                  <a:cubicBezTo>
                    <a:pt x="6268" y="1338"/>
                    <a:pt x="6263" y="1366"/>
                    <a:pt x="6258" y="1400"/>
                  </a:cubicBezTo>
                  <a:cubicBezTo>
                    <a:pt x="6237" y="1398"/>
                    <a:pt x="6214" y="1456"/>
                    <a:pt x="6197" y="1348"/>
                  </a:cubicBezTo>
                  <a:cubicBezTo>
                    <a:pt x="6175" y="1317"/>
                    <a:pt x="6156" y="1441"/>
                    <a:pt x="6133" y="1367"/>
                  </a:cubicBezTo>
                  <a:cubicBezTo>
                    <a:pt x="6102" y="1343"/>
                    <a:pt x="6027" y="1292"/>
                    <a:pt x="6001" y="1285"/>
                  </a:cubicBezTo>
                  <a:cubicBezTo>
                    <a:pt x="5989" y="1221"/>
                    <a:pt x="5972" y="1212"/>
                    <a:pt x="5957" y="1164"/>
                  </a:cubicBezTo>
                  <a:cubicBezTo>
                    <a:pt x="5908" y="1233"/>
                    <a:pt x="5859" y="1243"/>
                    <a:pt x="5811" y="1194"/>
                  </a:cubicBezTo>
                  <a:cubicBezTo>
                    <a:pt x="5807" y="1220"/>
                    <a:pt x="5804" y="1237"/>
                    <a:pt x="5801" y="1257"/>
                  </a:cubicBezTo>
                  <a:cubicBezTo>
                    <a:pt x="5794" y="1260"/>
                    <a:pt x="5788" y="1262"/>
                    <a:pt x="5780" y="1266"/>
                  </a:cubicBezTo>
                  <a:cubicBezTo>
                    <a:pt x="5766" y="1207"/>
                    <a:pt x="5754" y="1133"/>
                    <a:pt x="5731" y="1091"/>
                  </a:cubicBezTo>
                  <a:cubicBezTo>
                    <a:pt x="5720" y="1094"/>
                    <a:pt x="5704" y="1159"/>
                    <a:pt x="5687" y="1137"/>
                  </a:cubicBezTo>
                  <a:cubicBezTo>
                    <a:pt x="5676" y="1208"/>
                    <a:pt x="5658" y="1201"/>
                    <a:pt x="5647" y="1267"/>
                  </a:cubicBezTo>
                  <a:cubicBezTo>
                    <a:pt x="5639" y="1270"/>
                    <a:pt x="5631" y="1274"/>
                    <a:pt x="5622" y="1277"/>
                  </a:cubicBezTo>
                  <a:cubicBezTo>
                    <a:pt x="5616" y="1320"/>
                    <a:pt x="5617" y="1379"/>
                    <a:pt x="5608" y="1420"/>
                  </a:cubicBezTo>
                  <a:cubicBezTo>
                    <a:pt x="5588" y="1428"/>
                    <a:pt x="5568" y="1437"/>
                    <a:pt x="5546" y="1446"/>
                  </a:cubicBezTo>
                  <a:cubicBezTo>
                    <a:pt x="5543" y="1429"/>
                    <a:pt x="5538" y="1419"/>
                    <a:pt x="5538" y="1385"/>
                  </a:cubicBezTo>
                  <a:cubicBezTo>
                    <a:pt x="5481" y="1286"/>
                    <a:pt x="5480" y="1272"/>
                    <a:pt x="5437" y="1416"/>
                  </a:cubicBezTo>
                  <a:cubicBezTo>
                    <a:pt x="5418" y="1360"/>
                    <a:pt x="5398" y="1369"/>
                    <a:pt x="5377" y="1384"/>
                  </a:cubicBezTo>
                  <a:cubicBezTo>
                    <a:pt x="5374" y="1368"/>
                    <a:pt x="5371" y="1353"/>
                    <a:pt x="5368" y="1339"/>
                  </a:cubicBezTo>
                  <a:cubicBezTo>
                    <a:pt x="5325" y="1290"/>
                    <a:pt x="5263" y="1181"/>
                    <a:pt x="5222" y="1365"/>
                  </a:cubicBezTo>
                  <a:cubicBezTo>
                    <a:pt x="5189" y="1439"/>
                    <a:pt x="5150" y="1236"/>
                    <a:pt x="5114" y="1330"/>
                  </a:cubicBezTo>
                  <a:cubicBezTo>
                    <a:pt x="5101" y="1517"/>
                    <a:pt x="5080" y="1580"/>
                    <a:pt x="5051" y="1520"/>
                  </a:cubicBezTo>
                  <a:cubicBezTo>
                    <a:pt x="5034" y="1600"/>
                    <a:pt x="5021" y="1715"/>
                    <a:pt x="5011" y="1866"/>
                  </a:cubicBezTo>
                  <a:cubicBezTo>
                    <a:pt x="4999" y="1900"/>
                    <a:pt x="4990" y="1832"/>
                    <a:pt x="4978" y="1830"/>
                  </a:cubicBezTo>
                  <a:cubicBezTo>
                    <a:pt x="4962" y="1573"/>
                    <a:pt x="4888" y="1727"/>
                    <a:pt x="4862" y="1738"/>
                  </a:cubicBezTo>
                  <a:cubicBezTo>
                    <a:pt x="4852" y="1763"/>
                    <a:pt x="4855" y="1826"/>
                    <a:pt x="4844" y="1856"/>
                  </a:cubicBezTo>
                  <a:cubicBezTo>
                    <a:pt x="4821" y="1911"/>
                    <a:pt x="4798" y="1918"/>
                    <a:pt x="4774" y="1876"/>
                  </a:cubicBezTo>
                  <a:cubicBezTo>
                    <a:pt x="4770" y="1872"/>
                    <a:pt x="4773" y="1893"/>
                    <a:pt x="4772" y="1908"/>
                  </a:cubicBezTo>
                  <a:cubicBezTo>
                    <a:pt x="4763" y="1954"/>
                    <a:pt x="4757" y="1891"/>
                    <a:pt x="4749" y="1900"/>
                  </a:cubicBezTo>
                  <a:cubicBezTo>
                    <a:pt x="4743" y="1856"/>
                    <a:pt x="4626" y="1580"/>
                    <a:pt x="4631" y="1929"/>
                  </a:cubicBezTo>
                  <a:cubicBezTo>
                    <a:pt x="4597" y="1895"/>
                    <a:pt x="4419" y="1734"/>
                    <a:pt x="4417" y="2226"/>
                  </a:cubicBezTo>
                  <a:cubicBezTo>
                    <a:pt x="4406" y="2266"/>
                    <a:pt x="4406" y="2266"/>
                    <a:pt x="4395" y="2400"/>
                  </a:cubicBezTo>
                  <a:cubicBezTo>
                    <a:pt x="4363" y="2507"/>
                    <a:pt x="4333" y="2619"/>
                    <a:pt x="4302" y="2738"/>
                  </a:cubicBezTo>
                  <a:cubicBezTo>
                    <a:pt x="4306" y="2833"/>
                    <a:pt x="4302" y="2920"/>
                    <a:pt x="4287" y="2988"/>
                  </a:cubicBezTo>
                  <a:cubicBezTo>
                    <a:pt x="4283" y="2990"/>
                    <a:pt x="4279" y="2992"/>
                    <a:pt x="4275" y="2994"/>
                  </a:cubicBezTo>
                  <a:cubicBezTo>
                    <a:pt x="4271" y="3027"/>
                    <a:pt x="4266" y="3061"/>
                    <a:pt x="4264" y="3078"/>
                  </a:cubicBezTo>
                  <a:cubicBezTo>
                    <a:pt x="4252" y="3084"/>
                    <a:pt x="4246" y="3092"/>
                    <a:pt x="4243" y="3111"/>
                  </a:cubicBezTo>
                  <a:cubicBezTo>
                    <a:pt x="4226" y="3033"/>
                    <a:pt x="4210" y="2956"/>
                    <a:pt x="4196" y="2892"/>
                  </a:cubicBezTo>
                  <a:cubicBezTo>
                    <a:pt x="4185" y="2894"/>
                    <a:pt x="4179" y="2895"/>
                    <a:pt x="4173" y="2895"/>
                  </a:cubicBezTo>
                  <a:cubicBezTo>
                    <a:pt x="4170" y="2876"/>
                    <a:pt x="4164" y="2865"/>
                    <a:pt x="4165" y="2832"/>
                  </a:cubicBezTo>
                  <a:cubicBezTo>
                    <a:pt x="4136" y="2762"/>
                    <a:pt x="4111" y="2823"/>
                    <a:pt x="4091" y="3014"/>
                  </a:cubicBezTo>
                  <a:cubicBezTo>
                    <a:pt x="4080" y="3020"/>
                    <a:pt x="4070" y="3037"/>
                    <a:pt x="4060" y="3001"/>
                  </a:cubicBezTo>
                  <a:cubicBezTo>
                    <a:pt x="4050" y="3021"/>
                    <a:pt x="4040" y="3046"/>
                    <a:pt x="4030" y="3076"/>
                  </a:cubicBezTo>
                  <a:cubicBezTo>
                    <a:pt x="4015" y="3048"/>
                    <a:pt x="4000" y="3013"/>
                    <a:pt x="3985" y="2970"/>
                  </a:cubicBezTo>
                  <a:cubicBezTo>
                    <a:pt x="3979" y="2992"/>
                    <a:pt x="3973" y="3011"/>
                    <a:pt x="3966" y="3033"/>
                  </a:cubicBezTo>
                  <a:cubicBezTo>
                    <a:pt x="3950" y="2994"/>
                    <a:pt x="3870" y="3071"/>
                    <a:pt x="3859" y="3112"/>
                  </a:cubicBezTo>
                  <a:cubicBezTo>
                    <a:pt x="3814" y="3073"/>
                    <a:pt x="3770" y="2983"/>
                    <a:pt x="3725" y="3034"/>
                  </a:cubicBezTo>
                  <a:cubicBezTo>
                    <a:pt x="3696" y="2886"/>
                    <a:pt x="3663" y="2778"/>
                    <a:pt x="3627" y="2681"/>
                  </a:cubicBezTo>
                  <a:cubicBezTo>
                    <a:pt x="3613" y="2716"/>
                    <a:pt x="3598" y="2658"/>
                    <a:pt x="3582" y="2675"/>
                  </a:cubicBezTo>
                  <a:cubicBezTo>
                    <a:pt x="3573" y="2599"/>
                    <a:pt x="3573" y="2599"/>
                    <a:pt x="3555" y="2549"/>
                  </a:cubicBezTo>
                  <a:cubicBezTo>
                    <a:pt x="3538" y="2556"/>
                    <a:pt x="3521" y="2541"/>
                    <a:pt x="3505" y="2511"/>
                  </a:cubicBezTo>
                  <a:cubicBezTo>
                    <a:pt x="3491" y="2557"/>
                    <a:pt x="3470" y="2733"/>
                    <a:pt x="3459" y="2754"/>
                  </a:cubicBezTo>
                  <a:cubicBezTo>
                    <a:pt x="3409" y="2765"/>
                    <a:pt x="3361" y="2350"/>
                    <a:pt x="3308" y="2603"/>
                  </a:cubicBezTo>
                  <a:cubicBezTo>
                    <a:pt x="3307" y="2627"/>
                    <a:pt x="3307" y="2649"/>
                    <a:pt x="3307" y="2665"/>
                  </a:cubicBezTo>
                  <a:cubicBezTo>
                    <a:pt x="3298" y="2734"/>
                    <a:pt x="3281" y="2690"/>
                    <a:pt x="3275" y="2745"/>
                  </a:cubicBezTo>
                  <a:cubicBezTo>
                    <a:pt x="3265" y="2764"/>
                    <a:pt x="3260" y="2719"/>
                    <a:pt x="3254" y="2725"/>
                  </a:cubicBezTo>
                  <a:cubicBezTo>
                    <a:pt x="3249" y="2649"/>
                    <a:pt x="3239" y="2598"/>
                    <a:pt x="3227" y="2549"/>
                  </a:cubicBezTo>
                  <a:cubicBezTo>
                    <a:pt x="3219" y="2552"/>
                    <a:pt x="3211" y="2556"/>
                    <a:pt x="3200" y="2560"/>
                  </a:cubicBezTo>
                  <a:cubicBezTo>
                    <a:pt x="3199" y="2575"/>
                    <a:pt x="3196" y="2598"/>
                    <a:pt x="3195" y="2613"/>
                  </a:cubicBezTo>
                  <a:cubicBezTo>
                    <a:pt x="3099" y="2718"/>
                    <a:pt x="3012" y="2646"/>
                    <a:pt x="2921" y="2933"/>
                  </a:cubicBezTo>
                  <a:cubicBezTo>
                    <a:pt x="2895" y="2892"/>
                    <a:pt x="2870" y="2875"/>
                    <a:pt x="2844" y="2880"/>
                  </a:cubicBezTo>
                  <a:cubicBezTo>
                    <a:pt x="2812" y="2746"/>
                    <a:pt x="2782" y="2753"/>
                    <a:pt x="2751" y="2609"/>
                  </a:cubicBezTo>
                  <a:cubicBezTo>
                    <a:pt x="2705" y="2629"/>
                    <a:pt x="2707" y="2463"/>
                    <a:pt x="2645" y="2738"/>
                  </a:cubicBezTo>
                  <a:cubicBezTo>
                    <a:pt x="2632" y="2740"/>
                    <a:pt x="2618" y="2744"/>
                    <a:pt x="2610" y="2815"/>
                  </a:cubicBezTo>
                  <a:cubicBezTo>
                    <a:pt x="2597" y="2777"/>
                    <a:pt x="2583" y="2773"/>
                    <a:pt x="2574" y="2712"/>
                  </a:cubicBezTo>
                  <a:cubicBezTo>
                    <a:pt x="2556" y="2720"/>
                    <a:pt x="2460" y="2684"/>
                    <a:pt x="2460" y="2443"/>
                  </a:cubicBezTo>
                  <a:cubicBezTo>
                    <a:pt x="2449" y="2366"/>
                    <a:pt x="2430" y="2346"/>
                    <a:pt x="2420" y="2279"/>
                  </a:cubicBezTo>
                  <a:cubicBezTo>
                    <a:pt x="2400" y="2273"/>
                    <a:pt x="2384" y="2213"/>
                    <a:pt x="2366" y="2244"/>
                  </a:cubicBezTo>
                  <a:cubicBezTo>
                    <a:pt x="2358" y="2162"/>
                    <a:pt x="2347" y="2120"/>
                    <a:pt x="2334" y="2117"/>
                  </a:cubicBezTo>
                  <a:cubicBezTo>
                    <a:pt x="2313" y="2143"/>
                    <a:pt x="2294" y="2107"/>
                    <a:pt x="2270" y="2075"/>
                  </a:cubicBezTo>
                  <a:cubicBezTo>
                    <a:pt x="2266" y="2060"/>
                    <a:pt x="2260" y="2028"/>
                    <a:pt x="2255" y="1975"/>
                  </a:cubicBezTo>
                  <a:cubicBezTo>
                    <a:pt x="2243" y="2023"/>
                    <a:pt x="2229" y="2022"/>
                    <a:pt x="2216" y="2027"/>
                  </a:cubicBezTo>
                  <a:cubicBezTo>
                    <a:pt x="2212" y="2050"/>
                    <a:pt x="2210" y="2067"/>
                    <a:pt x="2207" y="2086"/>
                  </a:cubicBezTo>
                  <a:cubicBezTo>
                    <a:pt x="2198" y="2089"/>
                    <a:pt x="2190" y="2093"/>
                    <a:pt x="2182" y="2096"/>
                  </a:cubicBezTo>
                  <a:cubicBezTo>
                    <a:pt x="2167" y="2063"/>
                    <a:pt x="2162" y="1981"/>
                    <a:pt x="2155" y="1919"/>
                  </a:cubicBezTo>
                  <a:cubicBezTo>
                    <a:pt x="2124" y="1895"/>
                    <a:pt x="2059" y="1735"/>
                    <a:pt x="2033" y="1770"/>
                  </a:cubicBezTo>
                  <a:cubicBezTo>
                    <a:pt x="2019" y="1716"/>
                    <a:pt x="2002" y="1704"/>
                    <a:pt x="1987" y="1679"/>
                  </a:cubicBezTo>
                  <a:cubicBezTo>
                    <a:pt x="1977" y="1686"/>
                    <a:pt x="1968" y="1690"/>
                    <a:pt x="1959" y="1691"/>
                  </a:cubicBezTo>
                  <a:cubicBezTo>
                    <a:pt x="1956" y="1675"/>
                    <a:pt x="1953" y="1655"/>
                    <a:pt x="1949" y="1631"/>
                  </a:cubicBezTo>
                  <a:cubicBezTo>
                    <a:pt x="1933" y="1692"/>
                    <a:pt x="1913" y="1661"/>
                    <a:pt x="1899" y="1721"/>
                  </a:cubicBezTo>
                  <a:cubicBezTo>
                    <a:pt x="1875" y="1636"/>
                    <a:pt x="1851" y="1562"/>
                    <a:pt x="1826" y="1499"/>
                  </a:cubicBezTo>
                  <a:cubicBezTo>
                    <a:pt x="1817" y="1502"/>
                    <a:pt x="1808" y="1506"/>
                    <a:pt x="1799" y="1510"/>
                  </a:cubicBezTo>
                  <a:cubicBezTo>
                    <a:pt x="1785" y="1485"/>
                    <a:pt x="1777" y="1425"/>
                    <a:pt x="1767" y="1382"/>
                  </a:cubicBezTo>
                  <a:cubicBezTo>
                    <a:pt x="1758" y="1386"/>
                    <a:pt x="1749" y="1389"/>
                    <a:pt x="1741" y="1393"/>
                  </a:cubicBezTo>
                  <a:cubicBezTo>
                    <a:pt x="1727" y="1497"/>
                    <a:pt x="1613" y="1389"/>
                    <a:pt x="1602" y="1257"/>
                  </a:cubicBezTo>
                  <a:cubicBezTo>
                    <a:pt x="1573" y="1268"/>
                    <a:pt x="1577" y="1247"/>
                    <a:pt x="1555" y="1393"/>
                  </a:cubicBezTo>
                  <a:cubicBezTo>
                    <a:pt x="1539" y="1355"/>
                    <a:pt x="1523" y="1376"/>
                    <a:pt x="1506" y="1380"/>
                  </a:cubicBezTo>
                  <a:cubicBezTo>
                    <a:pt x="1487" y="1480"/>
                    <a:pt x="1467" y="1515"/>
                    <a:pt x="1445" y="1484"/>
                  </a:cubicBezTo>
                  <a:cubicBezTo>
                    <a:pt x="1423" y="1580"/>
                    <a:pt x="1399" y="1601"/>
                    <a:pt x="1374" y="1547"/>
                  </a:cubicBezTo>
                  <a:cubicBezTo>
                    <a:pt x="1368" y="1671"/>
                    <a:pt x="1359" y="1775"/>
                    <a:pt x="1347" y="1857"/>
                  </a:cubicBezTo>
                  <a:cubicBezTo>
                    <a:pt x="1338" y="1866"/>
                    <a:pt x="1330" y="1884"/>
                    <a:pt x="1324" y="1906"/>
                  </a:cubicBezTo>
                  <a:cubicBezTo>
                    <a:pt x="1312" y="1899"/>
                    <a:pt x="1304" y="1848"/>
                    <a:pt x="1291" y="1864"/>
                  </a:cubicBezTo>
                  <a:cubicBezTo>
                    <a:pt x="1291" y="1775"/>
                    <a:pt x="1272" y="1799"/>
                    <a:pt x="1267" y="1741"/>
                  </a:cubicBezTo>
                  <a:cubicBezTo>
                    <a:pt x="1256" y="1729"/>
                    <a:pt x="1248" y="1738"/>
                    <a:pt x="1242" y="1777"/>
                  </a:cubicBezTo>
                  <a:cubicBezTo>
                    <a:pt x="1224" y="1731"/>
                    <a:pt x="1223" y="1628"/>
                    <a:pt x="1211" y="1562"/>
                  </a:cubicBezTo>
                  <a:cubicBezTo>
                    <a:pt x="1203" y="1566"/>
                    <a:pt x="1194" y="1570"/>
                    <a:pt x="1184" y="1574"/>
                  </a:cubicBezTo>
                  <a:cubicBezTo>
                    <a:pt x="1146" y="1318"/>
                    <a:pt x="1121" y="1371"/>
                    <a:pt x="1083" y="1198"/>
                  </a:cubicBezTo>
                  <a:cubicBezTo>
                    <a:pt x="1073" y="1202"/>
                    <a:pt x="1063" y="1207"/>
                    <a:pt x="1052" y="1211"/>
                  </a:cubicBezTo>
                  <a:cubicBezTo>
                    <a:pt x="1050" y="1228"/>
                    <a:pt x="1047" y="1246"/>
                    <a:pt x="1043" y="1271"/>
                  </a:cubicBezTo>
                  <a:cubicBezTo>
                    <a:pt x="1017" y="1240"/>
                    <a:pt x="988" y="1267"/>
                    <a:pt x="963" y="1307"/>
                  </a:cubicBezTo>
                  <a:cubicBezTo>
                    <a:pt x="946" y="1193"/>
                    <a:pt x="922" y="1132"/>
                    <a:pt x="901" y="1053"/>
                  </a:cubicBezTo>
                  <a:cubicBezTo>
                    <a:pt x="883" y="1073"/>
                    <a:pt x="864" y="1011"/>
                    <a:pt x="842" y="1060"/>
                  </a:cubicBezTo>
                  <a:cubicBezTo>
                    <a:pt x="842" y="1060"/>
                    <a:pt x="843" y="1074"/>
                    <a:pt x="843" y="1088"/>
                  </a:cubicBezTo>
                  <a:cubicBezTo>
                    <a:pt x="833" y="1147"/>
                    <a:pt x="822" y="1080"/>
                    <a:pt x="809" y="1087"/>
                  </a:cubicBezTo>
                  <a:cubicBezTo>
                    <a:pt x="792" y="938"/>
                    <a:pt x="775" y="899"/>
                    <a:pt x="758" y="973"/>
                  </a:cubicBezTo>
                  <a:cubicBezTo>
                    <a:pt x="711" y="748"/>
                    <a:pt x="607" y="902"/>
                    <a:pt x="574" y="633"/>
                  </a:cubicBezTo>
                  <a:cubicBezTo>
                    <a:pt x="563" y="638"/>
                    <a:pt x="553" y="642"/>
                    <a:pt x="542" y="647"/>
                  </a:cubicBezTo>
                  <a:cubicBezTo>
                    <a:pt x="541" y="662"/>
                    <a:pt x="541" y="679"/>
                    <a:pt x="540" y="700"/>
                  </a:cubicBezTo>
                  <a:cubicBezTo>
                    <a:pt x="526" y="705"/>
                    <a:pt x="512" y="711"/>
                    <a:pt x="497" y="718"/>
                  </a:cubicBezTo>
                  <a:cubicBezTo>
                    <a:pt x="436" y="378"/>
                    <a:pt x="361" y="231"/>
                    <a:pt x="294" y="28"/>
                  </a:cubicBezTo>
                  <a:cubicBezTo>
                    <a:pt x="282" y="27"/>
                    <a:pt x="269" y="55"/>
                    <a:pt x="259" y="9"/>
                  </a:cubicBezTo>
                  <a:cubicBezTo>
                    <a:pt x="256" y="25"/>
                    <a:pt x="254" y="35"/>
                    <a:pt x="253" y="45"/>
                  </a:cubicBezTo>
                  <a:cubicBezTo>
                    <a:pt x="242" y="43"/>
                    <a:pt x="234" y="-13"/>
                    <a:pt x="221" y="4"/>
                  </a:cubicBezTo>
                  <a:cubicBezTo>
                    <a:pt x="216" y="41"/>
                    <a:pt x="210" y="86"/>
                    <a:pt x="204" y="131"/>
                  </a:cubicBezTo>
                  <a:cubicBezTo>
                    <a:pt x="189" y="167"/>
                    <a:pt x="173" y="55"/>
                    <a:pt x="160" y="147"/>
                  </a:cubicBezTo>
                  <a:cubicBezTo>
                    <a:pt x="152" y="103"/>
                    <a:pt x="142" y="122"/>
                    <a:pt x="131" y="124"/>
                  </a:cubicBezTo>
                  <a:cubicBezTo>
                    <a:pt x="124" y="84"/>
                    <a:pt x="113" y="62"/>
                    <a:pt x="110" y="0"/>
                  </a:cubicBezTo>
                  <a:cubicBezTo>
                    <a:pt x="100" y="13"/>
                    <a:pt x="104" y="76"/>
                    <a:pt x="93" y="112"/>
                  </a:cubicBezTo>
                  <a:cubicBezTo>
                    <a:pt x="70" y="119"/>
                    <a:pt x="47" y="138"/>
                    <a:pt x="24" y="170"/>
                  </a:cubicBezTo>
                  <a:cubicBezTo>
                    <a:pt x="19" y="205"/>
                    <a:pt x="12" y="233"/>
                    <a:pt x="11" y="289"/>
                  </a:cubicBezTo>
                  <a:cubicBezTo>
                    <a:pt x="1" y="282"/>
                    <a:pt x="8" y="308"/>
                    <a:pt x="0" y="264"/>
                  </a:cubicBezTo>
                  <a:lnTo>
                    <a:pt x="0" y="21587"/>
                  </a:lnTo>
                  <a:lnTo>
                    <a:pt x="21597" y="21587"/>
                  </a:lnTo>
                  <a:cubicBezTo>
                    <a:pt x="21597" y="21587"/>
                    <a:pt x="21600" y="367"/>
                    <a:pt x="21600" y="367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7" name="Tekstfelt 6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sp>
        <p:nvSpPr>
          <p:cNvPr id="9" name="Rektangel 8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0" name="Billede 9" descr="pic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2" name="Pladsholder til diasnummer 5">
            <a:extLst>
              <a:ext uri="{FF2B5EF4-FFF2-40B4-BE49-F238E27FC236}">
                <a16:creationId xmlns:a16="http://schemas.microsoft.com/office/drawing/2014/main" id="{4DF78257-B70C-4D69-AF95-614BC5283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29E40EBF-CC94-441C-9FE4-32174272DE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</p:spTree>
    <p:extLst>
      <p:ext uri="{BB962C8B-B14F-4D97-AF65-F5344CB8AC3E}">
        <p14:creationId xmlns:p14="http://schemas.microsoft.com/office/powerpoint/2010/main" val="740908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506EA68-393C-42C1-B588-55BC369F8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8" y="1786"/>
            <a:ext cx="12192988" cy="5883665"/>
          </a:xfrm>
          <a:prstGeom prst="rect">
            <a:avLst/>
          </a:prstGeom>
        </p:spPr>
      </p:pic>
      <p:sp>
        <p:nvSpPr>
          <p:cNvPr id="19" name="Figur"/>
          <p:cNvSpPr/>
          <p:nvPr userDrawn="1"/>
        </p:nvSpPr>
        <p:spPr>
          <a:xfrm>
            <a:off x="1" y="5490772"/>
            <a:ext cx="12192988" cy="1367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21600" y="367"/>
                </a:moveTo>
                <a:cubicBezTo>
                  <a:pt x="21569" y="428"/>
                  <a:pt x="21542" y="545"/>
                  <a:pt x="21517" y="718"/>
                </a:cubicBezTo>
                <a:cubicBezTo>
                  <a:pt x="21502" y="711"/>
                  <a:pt x="21487" y="705"/>
                  <a:pt x="21473" y="700"/>
                </a:cubicBezTo>
                <a:cubicBezTo>
                  <a:pt x="21472" y="679"/>
                  <a:pt x="21472" y="662"/>
                  <a:pt x="21471" y="647"/>
                </a:cubicBezTo>
                <a:cubicBezTo>
                  <a:pt x="21460" y="642"/>
                  <a:pt x="21450" y="638"/>
                  <a:pt x="21439" y="633"/>
                </a:cubicBezTo>
                <a:cubicBezTo>
                  <a:pt x="21406" y="906"/>
                  <a:pt x="21301" y="753"/>
                  <a:pt x="21255" y="973"/>
                </a:cubicBezTo>
                <a:cubicBezTo>
                  <a:pt x="21238" y="899"/>
                  <a:pt x="21221" y="937"/>
                  <a:pt x="21204" y="1087"/>
                </a:cubicBezTo>
                <a:cubicBezTo>
                  <a:pt x="21191" y="1080"/>
                  <a:pt x="21180" y="1147"/>
                  <a:pt x="21170" y="1088"/>
                </a:cubicBezTo>
                <a:cubicBezTo>
                  <a:pt x="21170" y="1074"/>
                  <a:pt x="21171" y="1060"/>
                  <a:pt x="21171" y="1060"/>
                </a:cubicBezTo>
                <a:cubicBezTo>
                  <a:pt x="21149" y="1011"/>
                  <a:pt x="21130" y="1073"/>
                  <a:pt x="21112" y="1053"/>
                </a:cubicBezTo>
                <a:cubicBezTo>
                  <a:pt x="21091" y="1132"/>
                  <a:pt x="21067" y="1193"/>
                  <a:pt x="21050" y="1307"/>
                </a:cubicBezTo>
                <a:cubicBezTo>
                  <a:pt x="21025" y="1267"/>
                  <a:pt x="20996" y="1240"/>
                  <a:pt x="20970" y="1271"/>
                </a:cubicBezTo>
                <a:cubicBezTo>
                  <a:pt x="20966" y="1246"/>
                  <a:pt x="20963" y="1228"/>
                  <a:pt x="20961" y="1211"/>
                </a:cubicBezTo>
                <a:cubicBezTo>
                  <a:pt x="20951" y="1207"/>
                  <a:pt x="20940" y="1202"/>
                  <a:pt x="20930" y="1198"/>
                </a:cubicBezTo>
                <a:cubicBezTo>
                  <a:pt x="20892" y="1370"/>
                  <a:pt x="20867" y="1319"/>
                  <a:pt x="20829" y="1574"/>
                </a:cubicBezTo>
                <a:cubicBezTo>
                  <a:pt x="20819" y="1570"/>
                  <a:pt x="20810" y="1566"/>
                  <a:pt x="20802" y="1562"/>
                </a:cubicBezTo>
                <a:cubicBezTo>
                  <a:pt x="20790" y="1628"/>
                  <a:pt x="20789" y="1731"/>
                  <a:pt x="20771" y="1777"/>
                </a:cubicBezTo>
                <a:cubicBezTo>
                  <a:pt x="20765" y="1738"/>
                  <a:pt x="20757" y="1729"/>
                  <a:pt x="20747" y="1741"/>
                </a:cubicBezTo>
                <a:cubicBezTo>
                  <a:pt x="20741" y="1799"/>
                  <a:pt x="20722" y="1775"/>
                  <a:pt x="20722" y="1864"/>
                </a:cubicBezTo>
                <a:cubicBezTo>
                  <a:pt x="20709" y="1848"/>
                  <a:pt x="20701" y="1899"/>
                  <a:pt x="20689" y="1906"/>
                </a:cubicBezTo>
                <a:cubicBezTo>
                  <a:pt x="20683" y="1884"/>
                  <a:pt x="20675" y="1866"/>
                  <a:pt x="20666" y="1857"/>
                </a:cubicBezTo>
                <a:cubicBezTo>
                  <a:pt x="20654" y="1775"/>
                  <a:pt x="20645" y="1671"/>
                  <a:pt x="20639" y="1547"/>
                </a:cubicBezTo>
                <a:cubicBezTo>
                  <a:pt x="20614" y="1601"/>
                  <a:pt x="20590" y="1580"/>
                  <a:pt x="20568" y="1484"/>
                </a:cubicBezTo>
                <a:cubicBezTo>
                  <a:pt x="20546" y="1515"/>
                  <a:pt x="20526" y="1480"/>
                  <a:pt x="20507" y="1380"/>
                </a:cubicBezTo>
                <a:cubicBezTo>
                  <a:pt x="20490" y="1376"/>
                  <a:pt x="20474" y="1355"/>
                  <a:pt x="20458" y="1393"/>
                </a:cubicBezTo>
                <a:cubicBezTo>
                  <a:pt x="20436" y="1247"/>
                  <a:pt x="20440" y="1268"/>
                  <a:pt x="20411" y="1257"/>
                </a:cubicBezTo>
                <a:cubicBezTo>
                  <a:pt x="20400" y="1389"/>
                  <a:pt x="20286" y="1497"/>
                  <a:pt x="20272" y="1393"/>
                </a:cubicBezTo>
                <a:cubicBezTo>
                  <a:pt x="20264" y="1389"/>
                  <a:pt x="20255" y="1386"/>
                  <a:pt x="20247" y="1382"/>
                </a:cubicBezTo>
                <a:cubicBezTo>
                  <a:pt x="20236" y="1425"/>
                  <a:pt x="20228" y="1485"/>
                  <a:pt x="20214" y="1510"/>
                </a:cubicBezTo>
                <a:cubicBezTo>
                  <a:pt x="20205" y="1506"/>
                  <a:pt x="20196" y="1502"/>
                  <a:pt x="20187" y="1499"/>
                </a:cubicBezTo>
                <a:cubicBezTo>
                  <a:pt x="20162" y="1562"/>
                  <a:pt x="20138" y="1636"/>
                  <a:pt x="20115" y="1721"/>
                </a:cubicBezTo>
                <a:cubicBezTo>
                  <a:pt x="20100" y="1661"/>
                  <a:pt x="20080" y="1692"/>
                  <a:pt x="20065" y="1631"/>
                </a:cubicBezTo>
                <a:cubicBezTo>
                  <a:pt x="20061" y="1655"/>
                  <a:pt x="20057" y="1675"/>
                  <a:pt x="20055" y="1691"/>
                </a:cubicBezTo>
                <a:cubicBezTo>
                  <a:pt x="20045" y="1690"/>
                  <a:pt x="20036" y="1686"/>
                  <a:pt x="20026" y="1679"/>
                </a:cubicBezTo>
                <a:cubicBezTo>
                  <a:pt x="20011" y="1704"/>
                  <a:pt x="19994" y="1716"/>
                  <a:pt x="19980" y="1770"/>
                </a:cubicBezTo>
                <a:cubicBezTo>
                  <a:pt x="19954" y="1735"/>
                  <a:pt x="19889" y="1895"/>
                  <a:pt x="19858" y="1919"/>
                </a:cubicBezTo>
                <a:cubicBezTo>
                  <a:pt x="19851" y="1981"/>
                  <a:pt x="19846" y="2063"/>
                  <a:pt x="19831" y="2096"/>
                </a:cubicBezTo>
                <a:cubicBezTo>
                  <a:pt x="19823" y="2093"/>
                  <a:pt x="19815" y="2089"/>
                  <a:pt x="19806" y="2086"/>
                </a:cubicBezTo>
                <a:cubicBezTo>
                  <a:pt x="19803" y="2067"/>
                  <a:pt x="19801" y="2050"/>
                  <a:pt x="19797" y="2027"/>
                </a:cubicBezTo>
                <a:cubicBezTo>
                  <a:pt x="19784" y="2022"/>
                  <a:pt x="19770" y="2023"/>
                  <a:pt x="19758" y="1975"/>
                </a:cubicBezTo>
                <a:cubicBezTo>
                  <a:pt x="19754" y="2028"/>
                  <a:pt x="19747" y="2060"/>
                  <a:pt x="19743" y="2075"/>
                </a:cubicBezTo>
                <a:cubicBezTo>
                  <a:pt x="19720" y="2107"/>
                  <a:pt x="19700" y="2143"/>
                  <a:pt x="19679" y="2117"/>
                </a:cubicBezTo>
                <a:cubicBezTo>
                  <a:pt x="19666" y="2120"/>
                  <a:pt x="19655" y="2162"/>
                  <a:pt x="19647" y="2244"/>
                </a:cubicBezTo>
                <a:cubicBezTo>
                  <a:pt x="19629" y="2213"/>
                  <a:pt x="19613" y="2273"/>
                  <a:pt x="19593" y="2279"/>
                </a:cubicBezTo>
                <a:cubicBezTo>
                  <a:pt x="19583" y="2346"/>
                  <a:pt x="19564" y="2366"/>
                  <a:pt x="19553" y="2443"/>
                </a:cubicBezTo>
                <a:cubicBezTo>
                  <a:pt x="19554" y="2684"/>
                  <a:pt x="19457" y="2719"/>
                  <a:pt x="19439" y="2712"/>
                </a:cubicBezTo>
                <a:cubicBezTo>
                  <a:pt x="19430" y="2773"/>
                  <a:pt x="19416" y="2777"/>
                  <a:pt x="19403" y="2815"/>
                </a:cubicBezTo>
                <a:cubicBezTo>
                  <a:pt x="19395" y="2744"/>
                  <a:pt x="19381" y="2740"/>
                  <a:pt x="19368" y="2738"/>
                </a:cubicBezTo>
                <a:cubicBezTo>
                  <a:pt x="19306" y="2463"/>
                  <a:pt x="19308" y="2629"/>
                  <a:pt x="19262" y="2609"/>
                </a:cubicBezTo>
                <a:cubicBezTo>
                  <a:pt x="19231" y="2753"/>
                  <a:pt x="19202" y="2746"/>
                  <a:pt x="19169" y="2880"/>
                </a:cubicBezTo>
                <a:cubicBezTo>
                  <a:pt x="19144" y="2875"/>
                  <a:pt x="19118" y="2892"/>
                  <a:pt x="19092" y="2933"/>
                </a:cubicBezTo>
                <a:cubicBezTo>
                  <a:pt x="19001" y="2647"/>
                  <a:pt x="18914" y="2717"/>
                  <a:pt x="18818" y="2613"/>
                </a:cubicBezTo>
                <a:cubicBezTo>
                  <a:pt x="18817" y="2598"/>
                  <a:pt x="18814" y="2575"/>
                  <a:pt x="18813" y="2560"/>
                </a:cubicBezTo>
                <a:cubicBezTo>
                  <a:pt x="18802" y="2556"/>
                  <a:pt x="18794" y="2552"/>
                  <a:pt x="18786" y="2549"/>
                </a:cubicBezTo>
                <a:cubicBezTo>
                  <a:pt x="18774" y="2598"/>
                  <a:pt x="18764" y="2649"/>
                  <a:pt x="18760" y="2725"/>
                </a:cubicBezTo>
                <a:cubicBezTo>
                  <a:pt x="18753" y="2719"/>
                  <a:pt x="18748" y="2764"/>
                  <a:pt x="18738" y="2745"/>
                </a:cubicBezTo>
                <a:cubicBezTo>
                  <a:pt x="18732" y="2690"/>
                  <a:pt x="18715" y="2734"/>
                  <a:pt x="18706" y="2665"/>
                </a:cubicBezTo>
                <a:cubicBezTo>
                  <a:pt x="18706" y="2649"/>
                  <a:pt x="18706" y="2627"/>
                  <a:pt x="18706" y="2603"/>
                </a:cubicBezTo>
                <a:cubicBezTo>
                  <a:pt x="18652" y="2350"/>
                  <a:pt x="18604" y="2765"/>
                  <a:pt x="18554" y="2754"/>
                </a:cubicBezTo>
                <a:cubicBezTo>
                  <a:pt x="18543" y="2733"/>
                  <a:pt x="18522" y="2557"/>
                  <a:pt x="18508" y="2511"/>
                </a:cubicBezTo>
                <a:cubicBezTo>
                  <a:pt x="18492" y="2541"/>
                  <a:pt x="18475" y="2556"/>
                  <a:pt x="18458" y="2549"/>
                </a:cubicBezTo>
                <a:cubicBezTo>
                  <a:pt x="18440" y="2599"/>
                  <a:pt x="18440" y="2599"/>
                  <a:pt x="18431" y="2675"/>
                </a:cubicBezTo>
                <a:cubicBezTo>
                  <a:pt x="18416" y="2658"/>
                  <a:pt x="18400" y="2716"/>
                  <a:pt x="18386" y="2681"/>
                </a:cubicBezTo>
                <a:cubicBezTo>
                  <a:pt x="18350" y="2778"/>
                  <a:pt x="18317" y="2886"/>
                  <a:pt x="18288" y="3034"/>
                </a:cubicBezTo>
                <a:cubicBezTo>
                  <a:pt x="18243" y="2983"/>
                  <a:pt x="18199" y="3073"/>
                  <a:pt x="18155" y="3112"/>
                </a:cubicBezTo>
                <a:cubicBezTo>
                  <a:pt x="18143" y="3071"/>
                  <a:pt x="18063" y="2994"/>
                  <a:pt x="18047" y="3033"/>
                </a:cubicBezTo>
                <a:cubicBezTo>
                  <a:pt x="18041" y="3011"/>
                  <a:pt x="18034" y="2992"/>
                  <a:pt x="18028" y="2970"/>
                </a:cubicBezTo>
                <a:cubicBezTo>
                  <a:pt x="18013" y="3013"/>
                  <a:pt x="17998" y="3048"/>
                  <a:pt x="17983" y="3076"/>
                </a:cubicBezTo>
                <a:cubicBezTo>
                  <a:pt x="17973" y="3046"/>
                  <a:pt x="17963" y="3021"/>
                  <a:pt x="17953" y="3001"/>
                </a:cubicBezTo>
                <a:cubicBezTo>
                  <a:pt x="17943" y="3037"/>
                  <a:pt x="17933" y="3020"/>
                  <a:pt x="17922" y="3014"/>
                </a:cubicBezTo>
                <a:cubicBezTo>
                  <a:pt x="17902" y="2823"/>
                  <a:pt x="17877" y="2762"/>
                  <a:pt x="17848" y="2832"/>
                </a:cubicBezTo>
                <a:cubicBezTo>
                  <a:pt x="17849" y="2865"/>
                  <a:pt x="17843" y="2876"/>
                  <a:pt x="17840" y="2895"/>
                </a:cubicBezTo>
                <a:cubicBezTo>
                  <a:pt x="17834" y="2895"/>
                  <a:pt x="17828" y="2894"/>
                  <a:pt x="17817" y="2892"/>
                </a:cubicBezTo>
                <a:cubicBezTo>
                  <a:pt x="17803" y="2956"/>
                  <a:pt x="17787" y="3033"/>
                  <a:pt x="17770" y="3111"/>
                </a:cubicBezTo>
                <a:cubicBezTo>
                  <a:pt x="17767" y="3092"/>
                  <a:pt x="17761" y="3084"/>
                  <a:pt x="17749" y="3078"/>
                </a:cubicBezTo>
                <a:cubicBezTo>
                  <a:pt x="17747" y="3061"/>
                  <a:pt x="17742" y="3027"/>
                  <a:pt x="17738" y="2994"/>
                </a:cubicBezTo>
                <a:cubicBezTo>
                  <a:pt x="17734" y="2992"/>
                  <a:pt x="17730" y="2990"/>
                  <a:pt x="17726" y="2988"/>
                </a:cubicBezTo>
                <a:cubicBezTo>
                  <a:pt x="17711" y="2920"/>
                  <a:pt x="17707" y="2833"/>
                  <a:pt x="17711" y="2738"/>
                </a:cubicBezTo>
                <a:cubicBezTo>
                  <a:pt x="17680" y="2619"/>
                  <a:pt x="17650" y="2508"/>
                  <a:pt x="17618" y="2400"/>
                </a:cubicBezTo>
                <a:cubicBezTo>
                  <a:pt x="17608" y="2266"/>
                  <a:pt x="17608" y="2266"/>
                  <a:pt x="17596" y="2226"/>
                </a:cubicBezTo>
                <a:cubicBezTo>
                  <a:pt x="17594" y="1733"/>
                  <a:pt x="17416" y="1895"/>
                  <a:pt x="17382" y="1929"/>
                </a:cubicBezTo>
                <a:cubicBezTo>
                  <a:pt x="17387" y="1580"/>
                  <a:pt x="17270" y="1856"/>
                  <a:pt x="17264" y="1900"/>
                </a:cubicBezTo>
                <a:cubicBezTo>
                  <a:pt x="17256" y="1891"/>
                  <a:pt x="17250" y="1954"/>
                  <a:pt x="17241" y="1908"/>
                </a:cubicBezTo>
                <a:cubicBezTo>
                  <a:pt x="17240" y="1893"/>
                  <a:pt x="17243" y="1872"/>
                  <a:pt x="17239" y="1876"/>
                </a:cubicBezTo>
                <a:cubicBezTo>
                  <a:pt x="17215" y="1918"/>
                  <a:pt x="17192" y="1911"/>
                  <a:pt x="17169" y="1856"/>
                </a:cubicBezTo>
                <a:cubicBezTo>
                  <a:pt x="17158" y="1826"/>
                  <a:pt x="17161" y="1763"/>
                  <a:pt x="17151" y="1738"/>
                </a:cubicBezTo>
                <a:cubicBezTo>
                  <a:pt x="17125" y="1727"/>
                  <a:pt x="17051" y="1573"/>
                  <a:pt x="17035" y="1830"/>
                </a:cubicBezTo>
                <a:cubicBezTo>
                  <a:pt x="17023" y="1832"/>
                  <a:pt x="17014" y="1900"/>
                  <a:pt x="17002" y="1866"/>
                </a:cubicBezTo>
                <a:cubicBezTo>
                  <a:pt x="16993" y="1715"/>
                  <a:pt x="16979" y="1600"/>
                  <a:pt x="16962" y="1520"/>
                </a:cubicBezTo>
                <a:cubicBezTo>
                  <a:pt x="16933" y="1580"/>
                  <a:pt x="16912" y="1517"/>
                  <a:pt x="16899" y="1330"/>
                </a:cubicBezTo>
                <a:cubicBezTo>
                  <a:pt x="16863" y="1236"/>
                  <a:pt x="16824" y="1440"/>
                  <a:pt x="16791" y="1365"/>
                </a:cubicBezTo>
                <a:cubicBezTo>
                  <a:pt x="16750" y="1181"/>
                  <a:pt x="16688" y="1291"/>
                  <a:pt x="16645" y="1339"/>
                </a:cubicBezTo>
                <a:cubicBezTo>
                  <a:pt x="16642" y="1353"/>
                  <a:pt x="16639" y="1368"/>
                  <a:pt x="16636" y="1384"/>
                </a:cubicBezTo>
                <a:cubicBezTo>
                  <a:pt x="16615" y="1369"/>
                  <a:pt x="16595" y="1360"/>
                  <a:pt x="16577" y="1416"/>
                </a:cubicBezTo>
                <a:cubicBezTo>
                  <a:pt x="16533" y="1272"/>
                  <a:pt x="16533" y="1286"/>
                  <a:pt x="16475" y="1385"/>
                </a:cubicBezTo>
                <a:cubicBezTo>
                  <a:pt x="16475" y="1419"/>
                  <a:pt x="16470" y="1429"/>
                  <a:pt x="16467" y="1446"/>
                </a:cubicBezTo>
                <a:cubicBezTo>
                  <a:pt x="16446" y="1437"/>
                  <a:pt x="16425" y="1428"/>
                  <a:pt x="16405" y="1420"/>
                </a:cubicBezTo>
                <a:cubicBezTo>
                  <a:pt x="16396" y="1379"/>
                  <a:pt x="16397" y="1320"/>
                  <a:pt x="16391" y="1277"/>
                </a:cubicBezTo>
                <a:cubicBezTo>
                  <a:pt x="16382" y="1274"/>
                  <a:pt x="16374" y="1270"/>
                  <a:pt x="16366" y="1267"/>
                </a:cubicBezTo>
                <a:cubicBezTo>
                  <a:pt x="16355" y="1201"/>
                  <a:pt x="16337" y="1208"/>
                  <a:pt x="16326" y="1137"/>
                </a:cubicBezTo>
                <a:cubicBezTo>
                  <a:pt x="16309" y="1159"/>
                  <a:pt x="16294" y="1094"/>
                  <a:pt x="16282" y="1091"/>
                </a:cubicBezTo>
                <a:cubicBezTo>
                  <a:pt x="16259" y="1133"/>
                  <a:pt x="16247" y="1207"/>
                  <a:pt x="16233" y="1266"/>
                </a:cubicBezTo>
                <a:cubicBezTo>
                  <a:pt x="16225" y="1262"/>
                  <a:pt x="16219" y="1260"/>
                  <a:pt x="16212" y="1257"/>
                </a:cubicBezTo>
                <a:cubicBezTo>
                  <a:pt x="16209" y="1237"/>
                  <a:pt x="16207" y="1220"/>
                  <a:pt x="16202" y="1194"/>
                </a:cubicBezTo>
                <a:cubicBezTo>
                  <a:pt x="16154" y="1243"/>
                  <a:pt x="16105" y="1233"/>
                  <a:pt x="16056" y="1164"/>
                </a:cubicBezTo>
                <a:cubicBezTo>
                  <a:pt x="16041" y="1212"/>
                  <a:pt x="16024" y="1221"/>
                  <a:pt x="16012" y="1285"/>
                </a:cubicBezTo>
                <a:cubicBezTo>
                  <a:pt x="15986" y="1292"/>
                  <a:pt x="15911" y="1343"/>
                  <a:pt x="15880" y="1367"/>
                </a:cubicBezTo>
                <a:cubicBezTo>
                  <a:pt x="15858" y="1441"/>
                  <a:pt x="15838" y="1317"/>
                  <a:pt x="15816" y="1348"/>
                </a:cubicBezTo>
                <a:cubicBezTo>
                  <a:pt x="15799" y="1456"/>
                  <a:pt x="15776" y="1398"/>
                  <a:pt x="15755" y="1400"/>
                </a:cubicBezTo>
                <a:cubicBezTo>
                  <a:pt x="15750" y="1366"/>
                  <a:pt x="15745" y="1338"/>
                  <a:pt x="15741" y="1310"/>
                </a:cubicBezTo>
                <a:cubicBezTo>
                  <a:pt x="15722" y="1313"/>
                  <a:pt x="15707" y="1246"/>
                  <a:pt x="15689" y="1259"/>
                </a:cubicBezTo>
                <a:cubicBezTo>
                  <a:pt x="15688" y="1235"/>
                  <a:pt x="15688" y="1222"/>
                  <a:pt x="15687" y="1206"/>
                </a:cubicBezTo>
                <a:cubicBezTo>
                  <a:pt x="15683" y="1205"/>
                  <a:pt x="15679" y="1203"/>
                  <a:pt x="15675" y="1201"/>
                </a:cubicBezTo>
                <a:cubicBezTo>
                  <a:pt x="15668" y="1234"/>
                  <a:pt x="15661" y="1267"/>
                  <a:pt x="15654" y="1300"/>
                </a:cubicBezTo>
                <a:cubicBezTo>
                  <a:pt x="15599" y="1277"/>
                  <a:pt x="15519" y="1465"/>
                  <a:pt x="15469" y="1388"/>
                </a:cubicBezTo>
                <a:cubicBezTo>
                  <a:pt x="15463" y="1417"/>
                  <a:pt x="15457" y="1441"/>
                  <a:pt x="15452" y="1465"/>
                </a:cubicBezTo>
                <a:cubicBezTo>
                  <a:pt x="15446" y="1419"/>
                  <a:pt x="15438" y="1434"/>
                  <a:pt x="15429" y="1432"/>
                </a:cubicBezTo>
                <a:cubicBezTo>
                  <a:pt x="15426" y="1450"/>
                  <a:pt x="15424" y="1468"/>
                  <a:pt x="15421" y="1482"/>
                </a:cubicBezTo>
                <a:cubicBezTo>
                  <a:pt x="15403" y="1475"/>
                  <a:pt x="15386" y="1468"/>
                  <a:pt x="15363" y="1458"/>
                </a:cubicBezTo>
                <a:cubicBezTo>
                  <a:pt x="15357" y="1490"/>
                  <a:pt x="15348" y="1537"/>
                  <a:pt x="15339" y="1585"/>
                </a:cubicBezTo>
                <a:cubicBezTo>
                  <a:pt x="15332" y="1584"/>
                  <a:pt x="15338" y="1545"/>
                  <a:pt x="15333" y="1527"/>
                </a:cubicBezTo>
                <a:cubicBezTo>
                  <a:pt x="15277" y="1541"/>
                  <a:pt x="15247" y="1626"/>
                  <a:pt x="15189" y="1540"/>
                </a:cubicBezTo>
                <a:cubicBezTo>
                  <a:pt x="15187" y="1527"/>
                  <a:pt x="15183" y="1495"/>
                  <a:pt x="15177" y="1457"/>
                </a:cubicBezTo>
                <a:cubicBezTo>
                  <a:pt x="15174" y="1455"/>
                  <a:pt x="15169" y="1453"/>
                  <a:pt x="15162" y="1450"/>
                </a:cubicBezTo>
                <a:cubicBezTo>
                  <a:pt x="15166" y="1405"/>
                  <a:pt x="15159" y="1393"/>
                  <a:pt x="15156" y="1368"/>
                </a:cubicBezTo>
                <a:cubicBezTo>
                  <a:pt x="15097" y="1343"/>
                  <a:pt x="15033" y="1483"/>
                  <a:pt x="14977" y="1378"/>
                </a:cubicBezTo>
                <a:cubicBezTo>
                  <a:pt x="14965" y="1415"/>
                  <a:pt x="14952" y="1455"/>
                  <a:pt x="14938" y="1385"/>
                </a:cubicBezTo>
                <a:cubicBezTo>
                  <a:pt x="14931" y="1403"/>
                  <a:pt x="14923" y="1420"/>
                  <a:pt x="14915" y="1440"/>
                </a:cubicBezTo>
                <a:cubicBezTo>
                  <a:pt x="14904" y="1384"/>
                  <a:pt x="14885" y="1405"/>
                  <a:pt x="14875" y="1332"/>
                </a:cubicBezTo>
                <a:cubicBezTo>
                  <a:pt x="14865" y="1328"/>
                  <a:pt x="14855" y="1324"/>
                  <a:pt x="14847" y="1320"/>
                </a:cubicBezTo>
                <a:cubicBezTo>
                  <a:pt x="14823" y="1365"/>
                  <a:pt x="14805" y="1455"/>
                  <a:pt x="14780" y="1433"/>
                </a:cubicBezTo>
                <a:cubicBezTo>
                  <a:pt x="14773" y="1549"/>
                  <a:pt x="14749" y="1557"/>
                  <a:pt x="14738" y="1637"/>
                </a:cubicBezTo>
                <a:cubicBezTo>
                  <a:pt x="14728" y="1632"/>
                  <a:pt x="14722" y="1624"/>
                  <a:pt x="14712" y="1649"/>
                </a:cubicBezTo>
                <a:cubicBezTo>
                  <a:pt x="14692" y="1543"/>
                  <a:pt x="14673" y="1435"/>
                  <a:pt x="14654" y="1324"/>
                </a:cubicBezTo>
                <a:cubicBezTo>
                  <a:pt x="14622" y="1285"/>
                  <a:pt x="14589" y="1358"/>
                  <a:pt x="14556" y="1299"/>
                </a:cubicBezTo>
                <a:cubicBezTo>
                  <a:pt x="14556" y="1284"/>
                  <a:pt x="14555" y="1272"/>
                  <a:pt x="14555" y="1254"/>
                </a:cubicBezTo>
                <a:cubicBezTo>
                  <a:pt x="14544" y="1249"/>
                  <a:pt x="14533" y="1245"/>
                  <a:pt x="14522" y="1240"/>
                </a:cubicBezTo>
                <a:cubicBezTo>
                  <a:pt x="14517" y="1140"/>
                  <a:pt x="14499" y="1104"/>
                  <a:pt x="14490" y="1026"/>
                </a:cubicBezTo>
                <a:cubicBezTo>
                  <a:pt x="14476" y="1046"/>
                  <a:pt x="14467" y="965"/>
                  <a:pt x="14454" y="992"/>
                </a:cubicBezTo>
                <a:cubicBezTo>
                  <a:pt x="14449" y="1015"/>
                  <a:pt x="14444" y="1039"/>
                  <a:pt x="14438" y="1063"/>
                </a:cubicBezTo>
                <a:cubicBezTo>
                  <a:pt x="14425" y="1051"/>
                  <a:pt x="14416" y="1099"/>
                  <a:pt x="14405" y="1135"/>
                </a:cubicBezTo>
                <a:cubicBezTo>
                  <a:pt x="14390" y="1129"/>
                  <a:pt x="14375" y="1123"/>
                  <a:pt x="14360" y="1116"/>
                </a:cubicBezTo>
                <a:cubicBezTo>
                  <a:pt x="14357" y="1134"/>
                  <a:pt x="14353" y="1149"/>
                  <a:pt x="14350" y="1164"/>
                </a:cubicBezTo>
                <a:cubicBezTo>
                  <a:pt x="14336" y="1162"/>
                  <a:pt x="14321" y="1161"/>
                  <a:pt x="14315" y="1066"/>
                </a:cubicBezTo>
                <a:cubicBezTo>
                  <a:pt x="14305" y="1061"/>
                  <a:pt x="14295" y="1057"/>
                  <a:pt x="14288" y="1054"/>
                </a:cubicBezTo>
                <a:cubicBezTo>
                  <a:pt x="14271" y="992"/>
                  <a:pt x="14254" y="947"/>
                  <a:pt x="14246" y="869"/>
                </a:cubicBezTo>
                <a:cubicBezTo>
                  <a:pt x="14225" y="864"/>
                  <a:pt x="14209" y="950"/>
                  <a:pt x="14188" y="928"/>
                </a:cubicBezTo>
                <a:cubicBezTo>
                  <a:pt x="14184" y="902"/>
                  <a:pt x="14180" y="868"/>
                  <a:pt x="14175" y="830"/>
                </a:cubicBezTo>
                <a:cubicBezTo>
                  <a:pt x="14165" y="866"/>
                  <a:pt x="14161" y="783"/>
                  <a:pt x="14149" y="807"/>
                </a:cubicBezTo>
                <a:cubicBezTo>
                  <a:pt x="14105" y="1132"/>
                  <a:pt x="13980" y="1370"/>
                  <a:pt x="13927" y="1348"/>
                </a:cubicBezTo>
                <a:cubicBezTo>
                  <a:pt x="13914" y="1427"/>
                  <a:pt x="13899" y="1464"/>
                  <a:pt x="13879" y="1436"/>
                </a:cubicBezTo>
                <a:cubicBezTo>
                  <a:pt x="13876" y="1454"/>
                  <a:pt x="13872" y="1475"/>
                  <a:pt x="13869" y="1497"/>
                </a:cubicBezTo>
                <a:cubicBezTo>
                  <a:pt x="13837" y="1442"/>
                  <a:pt x="13806" y="1412"/>
                  <a:pt x="13774" y="1453"/>
                </a:cubicBezTo>
                <a:cubicBezTo>
                  <a:pt x="13762" y="1395"/>
                  <a:pt x="13754" y="1331"/>
                  <a:pt x="13751" y="1246"/>
                </a:cubicBezTo>
                <a:cubicBezTo>
                  <a:pt x="13733" y="1234"/>
                  <a:pt x="13716" y="1244"/>
                  <a:pt x="13700" y="1191"/>
                </a:cubicBezTo>
                <a:cubicBezTo>
                  <a:pt x="13687" y="1256"/>
                  <a:pt x="13674" y="1317"/>
                  <a:pt x="13661" y="1379"/>
                </a:cubicBezTo>
                <a:cubicBezTo>
                  <a:pt x="13646" y="1367"/>
                  <a:pt x="13637" y="1290"/>
                  <a:pt x="13623" y="1275"/>
                </a:cubicBezTo>
                <a:cubicBezTo>
                  <a:pt x="13614" y="1299"/>
                  <a:pt x="13605" y="1312"/>
                  <a:pt x="13598" y="1359"/>
                </a:cubicBezTo>
                <a:cubicBezTo>
                  <a:pt x="13569" y="1323"/>
                  <a:pt x="13543" y="1223"/>
                  <a:pt x="13520" y="1057"/>
                </a:cubicBezTo>
                <a:cubicBezTo>
                  <a:pt x="13513" y="1092"/>
                  <a:pt x="13507" y="1120"/>
                  <a:pt x="13502" y="1144"/>
                </a:cubicBezTo>
                <a:cubicBezTo>
                  <a:pt x="13484" y="1117"/>
                  <a:pt x="13470" y="1154"/>
                  <a:pt x="13455" y="1176"/>
                </a:cubicBezTo>
                <a:cubicBezTo>
                  <a:pt x="13437" y="1113"/>
                  <a:pt x="13427" y="994"/>
                  <a:pt x="13405" y="956"/>
                </a:cubicBezTo>
                <a:cubicBezTo>
                  <a:pt x="13368" y="1020"/>
                  <a:pt x="13298" y="1254"/>
                  <a:pt x="13257" y="1285"/>
                </a:cubicBezTo>
                <a:cubicBezTo>
                  <a:pt x="13218" y="1250"/>
                  <a:pt x="13170" y="1302"/>
                  <a:pt x="13133" y="1177"/>
                </a:cubicBezTo>
                <a:cubicBezTo>
                  <a:pt x="13113" y="1198"/>
                  <a:pt x="13094" y="1170"/>
                  <a:pt x="13076" y="1096"/>
                </a:cubicBezTo>
                <a:cubicBezTo>
                  <a:pt x="13069" y="1155"/>
                  <a:pt x="13064" y="1224"/>
                  <a:pt x="13051" y="1257"/>
                </a:cubicBezTo>
                <a:cubicBezTo>
                  <a:pt x="13043" y="1254"/>
                  <a:pt x="13035" y="1251"/>
                  <a:pt x="13026" y="1247"/>
                </a:cubicBezTo>
                <a:cubicBezTo>
                  <a:pt x="13019" y="1281"/>
                  <a:pt x="13012" y="1315"/>
                  <a:pt x="13006" y="1348"/>
                </a:cubicBezTo>
                <a:cubicBezTo>
                  <a:pt x="12993" y="1343"/>
                  <a:pt x="12982" y="1338"/>
                  <a:pt x="12971" y="1334"/>
                </a:cubicBezTo>
                <a:cubicBezTo>
                  <a:pt x="12960" y="1365"/>
                  <a:pt x="12948" y="1378"/>
                  <a:pt x="12945" y="1450"/>
                </a:cubicBezTo>
                <a:cubicBezTo>
                  <a:pt x="12933" y="1464"/>
                  <a:pt x="12926" y="1519"/>
                  <a:pt x="12916" y="1558"/>
                </a:cubicBezTo>
                <a:cubicBezTo>
                  <a:pt x="12913" y="1557"/>
                  <a:pt x="12910" y="1555"/>
                  <a:pt x="12906" y="1554"/>
                </a:cubicBezTo>
                <a:cubicBezTo>
                  <a:pt x="12893" y="1626"/>
                  <a:pt x="12878" y="1677"/>
                  <a:pt x="12859" y="1647"/>
                </a:cubicBezTo>
                <a:cubicBezTo>
                  <a:pt x="12847" y="1681"/>
                  <a:pt x="12837" y="1712"/>
                  <a:pt x="12827" y="1741"/>
                </a:cubicBezTo>
                <a:cubicBezTo>
                  <a:pt x="12817" y="1737"/>
                  <a:pt x="12808" y="1733"/>
                  <a:pt x="12798" y="1729"/>
                </a:cubicBezTo>
                <a:cubicBezTo>
                  <a:pt x="12796" y="1709"/>
                  <a:pt x="12794" y="1690"/>
                  <a:pt x="12792" y="1676"/>
                </a:cubicBezTo>
                <a:cubicBezTo>
                  <a:pt x="12775" y="1669"/>
                  <a:pt x="12760" y="1663"/>
                  <a:pt x="12745" y="1656"/>
                </a:cubicBezTo>
                <a:cubicBezTo>
                  <a:pt x="12737" y="1697"/>
                  <a:pt x="12727" y="1726"/>
                  <a:pt x="12724" y="1778"/>
                </a:cubicBezTo>
                <a:cubicBezTo>
                  <a:pt x="12706" y="1790"/>
                  <a:pt x="12690" y="1860"/>
                  <a:pt x="12670" y="1808"/>
                </a:cubicBezTo>
                <a:cubicBezTo>
                  <a:pt x="12666" y="1782"/>
                  <a:pt x="12659" y="1775"/>
                  <a:pt x="12653" y="1755"/>
                </a:cubicBezTo>
                <a:cubicBezTo>
                  <a:pt x="12655" y="1754"/>
                  <a:pt x="12553" y="1721"/>
                  <a:pt x="12543" y="1792"/>
                </a:cubicBezTo>
                <a:cubicBezTo>
                  <a:pt x="12520" y="1829"/>
                  <a:pt x="12497" y="1884"/>
                  <a:pt x="12475" y="1959"/>
                </a:cubicBezTo>
                <a:cubicBezTo>
                  <a:pt x="12438" y="1911"/>
                  <a:pt x="12378" y="1993"/>
                  <a:pt x="12349" y="2211"/>
                </a:cubicBezTo>
                <a:cubicBezTo>
                  <a:pt x="12341" y="2153"/>
                  <a:pt x="12328" y="2188"/>
                  <a:pt x="12320" y="2172"/>
                </a:cubicBezTo>
                <a:cubicBezTo>
                  <a:pt x="12295" y="2226"/>
                  <a:pt x="12272" y="2276"/>
                  <a:pt x="12245" y="2334"/>
                </a:cubicBezTo>
                <a:cubicBezTo>
                  <a:pt x="12230" y="2312"/>
                  <a:pt x="12212" y="2334"/>
                  <a:pt x="12194" y="2371"/>
                </a:cubicBezTo>
                <a:cubicBezTo>
                  <a:pt x="12191" y="2358"/>
                  <a:pt x="12189" y="2347"/>
                  <a:pt x="12186" y="2335"/>
                </a:cubicBezTo>
                <a:cubicBezTo>
                  <a:pt x="12159" y="2377"/>
                  <a:pt x="12132" y="2369"/>
                  <a:pt x="12104" y="2312"/>
                </a:cubicBezTo>
                <a:cubicBezTo>
                  <a:pt x="12102" y="2288"/>
                  <a:pt x="12100" y="2263"/>
                  <a:pt x="12098" y="2243"/>
                </a:cubicBezTo>
                <a:cubicBezTo>
                  <a:pt x="12074" y="2257"/>
                  <a:pt x="12057" y="2335"/>
                  <a:pt x="12036" y="2358"/>
                </a:cubicBezTo>
                <a:cubicBezTo>
                  <a:pt x="12019" y="2304"/>
                  <a:pt x="12002" y="2316"/>
                  <a:pt x="11986" y="2396"/>
                </a:cubicBezTo>
                <a:cubicBezTo>
                  <a:pt x="11971" y="2354"/>
                  <a:pt x="11960" y="2284"/>
                  <a:pt x="11943" y="2289"/>
                </a:cubicBezTo>
                <a:cubicBezTo>
                  <a:pt x="11939" y="2268"/>
                  <a:pt x="11937" y="2250"/>
                  <a:pt x="11934" y="2233"/>
                </a:cubicBezTo>
                <a:cubicBezTo>
                  <a:pt x="11913" y="2200"/>
                  <a:pt x="11893" y="2270"/>
                  <a:pt x="11871" y="2226"/>
                </a:cubicBezTo>
                <a:cubicBezTo>
                  <a:pt x="11851" y="2145"/>
                  <a:pt x="11831" y="2059"/>
                  <a:pt x="11812" y="1969"/>
                </a:cubicBezTo>
                <a:cubicBezTo>
                  <a:pt x="11790" y="2089"/>
                  <a:pt x="11765" y="2110"/>
                  <a:pt x="11738" y="2119"/>
                </a:cubicBezTo>
                <a:cubicBezTo>
                  <a:pt x="11738" y="2086"/>
                  <a:pt x="11738" y="2064"/>
                  <a:pt x="11738" y="2043"/>
                </a:cubicBezTo>
                <a:cubicBezTo>
                  <a:pt x="11680" y="1953"/>
                  <a:pt x="11679" y="1936"/>
                  <a:pt x="11646" y="1972"/>
                </a:cubicBezTo>
                <a:cubicBezTo>
                  <a:pt x="11636" y="1896"/>
                  <a:pt x="11616" y="1879"/>
                  <a:pt x="11607" y="1786"/>
                </a:cubicBezTo>
                <a:cubicBezTo>
                  <a:pt x="11597" y="1781"/>
                  <a:pt x="11587" y="1777"/>
                  <a:pt x="11576" y="1773"/>
                </a:cubicBezTo>
                <a:cubicBezTo>
                  <a:pt x="11555" y="1707"/>
                  <a:pt x="11534" y="1667"/>
                  <a:pt x="11511" y="1653"/>
                </a:cubicBezTo>
                <a:cubicBezTo>
                  <a:pt x="11504" y="1720"/>
                  <a:pt x="11489" y="1719"/>
                  <a:pt x="11479" y="1758"/>
                </a:cubicBezTo>
                <a:cubicBezTo>
                  <a:pt x="11468" y="1722"/>
                  <a:pt x="11468" y="1722"/>
                  <a:pt x="11436" y="1777"/>
                </a:cubicBezTo>
                <a:cubicBezTo>
                  <a:pt x="11436" y="1828"/>
                  <a:pt x="11427" y="1842"/>
                  <a:pt x="11422" y="1870"/>
                </a:cubicBezTo>
                <a:cubicBezTo>
                  <a:pt x="11403" y="1804"/>
                  <a:pt x="11382" y="1754"/>
                  <a:pt x="11371" y="1635"/>
                </a:cubicBezTo>
                <a:cubicBezTo>
                  <a:pt x="11372" y="1593"/>
                  <a:pt x="11369" y="1552"/>
                  <a:pt x="11363" y="1508"/>
                </a:cubicBezTo>
                <a:cubicBezTo>
                  <a:pt x="11343" y="1542"/>
                  <a:pt x="11323" y="1543"/>
                  <a:pt x="11304" y="1514"/>
                </a:cubicBezTo>
                <a:cubicBezTo>
                  <a:pt x="11298" y="1541"/>
                  <a:pt x="11292" y="1570"/>
                  <a:pt x="11287" y="1590"/>
                </a:cubicBezTo>
                <a:cubicBezTo>
                  <a:pt x="11278" y="1587"/>
                  <a:pt x="11272" y="1584"/>
                  <a:pt x="11265" y="1581"/>
                </a:cubicBezTo>
                <a:cubicBezTo>
                  <a:pt x="11262" y="1560"/>
                  <a:pt x="11260" y="1542"/>
                  <a:pt x="11257" y="1525"/>
                </a:cubicBezTo>
                <a:cubicBezTo>
                  <a:pt x="11248" y="1521"/>
                  <a:pt x="11240" y="1518"/>
                  <a:pt x="11228" y="1513"/>
                </a:cubicBezTo>
                <a:cubicBezTo>
                  <a:pt x="11221" y="1437"/>
                  <a:pt x="11213" y="1363"/>
                  <a:pt x="11206" y="1291"/>
                </a:cubicBezTo>
                <a:cubicBezTo>
                  <a:pt x="11204" y="1308"/>
                  <a:pt x="11038" y="1298"/>
                  <a:pt x="11028" y="1336"/>
                </a:cubicBezTo>
                <a:cubicBezTo>
                  <a:pt x="11008" y="1261"/>
                  <a:pt x="10988" y="1230"/>
                  <a:pt x="10967" y="1242"/>
                </a:cubicBezTo>
                <a:cubicBezTo>
                  <a:pt x="10965" y="1258"/>
                  <a:pt x="10963" y="1274"/>
                  <a:pt x="10961" y="1290"/>
                </a:cubicBezTo>
                <a:cubicBezTo>
                  <a:pt x="10922" y="1287"/>
                  <a:pt x="10853" y="1624"/>
                  <a:pt x="10827" y="1533"/>
                </a:cubicBezTo>
                <a:cubicBezTo>
                  <a:pt x="10826" y="1525"/>
                  <a:pt x="10825" y="1523"/>
                  <a:pt x="10824" y="1524"/>
                </a:cubicBezTo>
                <a:cubicBezTo>
                  <a:pt x="10818" y="1503"/>
                  <a:pt x="10812" y="1480"/>
                  <a:pt x="10807" y="1450"/>
                </a:cubicBezTo>
                <a:cubicBezTo>
                  <a:pt x="10801" y="1452"/>
                  <a:pt x="10796" y="1455"/>
                  <a:pt x="10790" y="1457"/>
                </a:cubicBezTo>
                <a:cubicBezTo>
                  <a:pt x="10789" y="1474"/>
                  <a:pt x="10786" y="1499"/>
                  <a:pt x="10785" y="1513"/>
                </a:cubicBezTo>
                <a:cubicBezTo>
                  <a:pt x="10773" y="1518"/>
                  <a:pt x="10765" y="1521"/>
                  <a:pt x="10756" y="1525"/>
                </a:cubicBezTo>
                <a:cubicBezTo>
                  <a:pt x="10753" y="1542"/>
                  <a:pt x="10751" y="1560"/>
                  <a:pt x="10748" y="1581"/>
                </a:cubicBezTo>
                <a:cubicBezTo>
                  <a:pt x="10741" y="1584"/>
                  <a:pt x="10735" y="1587"/>
                  <a:pt x="10726" y="1590"/>
                </a:cubicBezTo>
                <a:cubicBezTo>
                  <a:pt x="10721" y="1570"/>
                  <a:pt x="10715" y="1541"/>
                  <a:pt x="10709" y="1514"/>
                </a:cubicBezTo>
                <a:cubicBezTo>
                  <a:pt x="10690" y="1543"/>
                  <a:pt x="10670" y="1542"/>
                  <a:pt x="10651" y="1508"/>
                </a:cubicBezTo>
                <a:cubicBezTo>
                  <a:pt x="10645" y="1552"/>
                  <a:pt x="10641" y="1593"/>
                  <a:pt x="10642" y="1635"/>
                </a:cubicBezTo>
                <a:cubicBezTo>
                  <a:pt x="10631" y="1754"/>
                  <a:pt x="10610" y="1804"/>
                  <a:pt x="10591" y="1870"/>
                </a:cubicBezTo>
                <a:cubicBezTo>
                  <a:pt x="10586" y="1842"/>
                  <a:pt x="10577" y="1828"/>
                  <a:pt x="10577" y="1777"/>
                </a:cubicBezTo>
                <a:cubicBezTo>
                  <a:pt x="10545" y="1722"/>
                  <a:pt x="10545" y="1722"/>
                  <a:pt x="10534" y="1758"/>
                </a:cubicBezTo>
                <a:cubicBezTo>
                  <a:pt x="10524" y="1719"/>
                  <a:pt x="10509" y="1720"/>
                  <a:pt x="10502" y="1653"/>
                </a:cubicBezTo>
                <a:cubicBezTo>
                  <a:pt x="10479" y="1667"/>
                  <a:pt x="10458" y="1707"/>
                  <a:pt x="10437" y="1773"/>
                </a:cubicBezTo>
                <a:cubicBezTo>
                  <a:pt x="10427" y="1777"/>
                  <a:pt x="10416" y="1781"/>
                  <a:pt x="10406" y="1786"/>
                </a:cubicBezTo>
                <a:cubicBezTo>
                  <a:pt x="10397" y="1879"/>
                  <a:pt x="10377" y="1896"/>
                  <a:pt x="10367" y="1972"/>
                </a:cubicBezTo>
                <a:cubicBezTo>
                  <a:pt x="10334" y="1936"/>
                  <a:pt x="10333" y="1953"/>
                  <a:pt x="10275" y="2043"/>
                </a:cubicBezTo>
                <a:cubicBezTo>
                  <a:pt x="10275" y="2064"/>
                  <a:pt x="10275" y="2086"/>
                  <a:pt x="10275" y="2119"/>
                </a:cubicBezTo>
                <a:cubicBezTo>
                  <a:pt x="10248" y="2110"/>
                  <a:pt x="10223" y="2089"/>
                  <a:pt x="10201" y="1969"/>
                </a:cubicBezTo>
                <a:cubicBezTo>
                  <a:pt x="10182" y="2059"/>
                  <a:pt x="10162" y="2145"/>
                  <a:pt x="10142" y="2226"/>
                </a:cubicBezTo>
                <a:cubicBezTo>
                  <a:pt x="10120" y="2270"/>
                  <a:pt x="10100" y="2200"/>
                  <a:pt x="10079" y="2233"/>
                </a:cubicBezTo>
                <a:cubicBezTo>
                  <a:pt x="10077" y="2250"/>
                  <a:pt x="10074" y="2268"/>
                  <a:pt x="10070" y="2289"/>
                </a:cubicBezTo>
                <a:cubicBezTo>
                  <a:pt x="10054" y="2284"/>
                  <a:pt x="10042" y="2354"/>
                  <a:pt x="10027" y="2396"/>
                </a:cubicBezTo>
                <a:cubicBezTo>
                  <a:pt x="10011" y="2316"/>
                  <a:pt x="9995" y="2304"/>
                  <a:pt x="9977" y="2358"/>
                </a:cubicBezTo>
                <a:cubicBezTo>
                  <a:pt x="9956" y="2335"/>
                  <a:pt x="9939" y="2257"/>
                  <a:pt x="9915" y="2243"/>
                </a:cubicBezTo>
                <a:cubicBezTo>
                  <a:pt x="9913" y="2263"/>
                  <a:pt x="9911" y="2288"/>
                  <a:pt x="9909" y="2312"/>
                </a:cubicBezTo>
                <a:cubicBezTo>
                  <a:pt x="9881" y="2369"/>
                  <a:pt x="9854" y="2377"/>
                  <a:pt x="9827" y="2335"/>
                </a:cubicBezTo>
                <a:cubicBezTo>
                  <a:pt x="9824" y="2347"/>
                  <a:pt x="9822" y="2358"/>
                  <a:pt x="9819" y="2371"/>
                </a:cubicBezTo>
                <a:cubicBezTo>
                  <a:pt x="9801" y="2334"/>
                  <a:pt x="9783" y="2312"/>
                  <a:pt x="9769" y="2334"/>
                </a:cubicBezTo>
                <a:cubicBezTo>
                  <a:pt x="9741" y="2276"/>
                  <a:pt x="9718" y="2226"/>
                  <a:pt x="9693" y="2172"/>
                </a:cubicBezTo>
                <a:cubicBezTo>
                  <a:pt x="9685" y="2188"/>
                  <a:pt x="9673" y="2153"/>
                  <a:pt x="9664" y="2211"/>
                </a:cubicBezTo>
                <a:cubicBezTo>
                  <a:pt x="9636" y="1993"/>
                  <a:pt x="9575" y="1911"/>
                  <a:pt x="9538" y="1959"/>
                </a:cubicBezTo>
                <a:cubicBezTo>
                  <a:pt x="9516" y="1884"/>
                  <a:pt x="9493" y="1829"/>
                  <a:pt x="9470" y="1792"/>
                </a:cubicBezTo>
                <a:cubicBezTo>
                  <a:pt x="9460" y="1721"/>
                  <a:pt x="9358" y="1754"/>
                  <a:pt x="9360" y="1755"/>
                </a:cubicBezTo>
                <a:cubicBezTo>
                  <a:pt x="9354" y="1775"/>
                  <a:pt x="9347" y="1782"/>
                  <a:pt x="9343" y="1808"/>
                </a:cubicBezTo>
                <a:cubicBezTo>
                  <a:pt x="9324" y="1860"/>
                  <a:pt x="9307" y="1790"/>
                  <a:pt x="9289" y="1778"/>
                </a:cubicBezTo>
                <a:cubicBezTo>
                  <a:pt x="9286" y="1726"/>
                  <a:pt x="9276" y="1697"/>
                  <a:pt x="9268" y="1656"/>
                </a:cubicBezTo>
                <a:cubicBezTo>
                  <a:pt x="9253" y="1663"/>
                  <a:pt x="9238" y="1669"/>
                  <a:pt x="9221" y="1676"/>
                </a:cubicBezTo>
                <a:cubicBezTo>
                  <a:pt x="9219" y="1690"/>
                  <a:pt x="9217" y="1709"/>
                  <a:pt x="9215" y="1729"/>
                </a:cubicBezTo>
                <a:cubicBezTo>
                  <a:pt x="9205" y="1733"/>
                  <a:pt x="9196" y="1737"/>
                  <a:pt x="9186" y="1741"/>
                </a:cubicBezTo>
                <a:cubicBezTo>
                  <a:pt x="9176" y="1712"/>
                  <a:pt x="9166" y="1681"/>
                  <a:pt x="9154" y="1647"/>
                </a:cubicBezTo>
                <a:cubicBezTo>
                  <a:pt x="9135" y="1677"/>
                  <a:pt x="9120" y="1626"/>
                  <a:pt x="9107" y="1554"/>
                </a:cubicBezTo>
                <a:cubicBezTo>
                  <a:pt x="9103" y="1555"/>
                  <a:pt x="9100" y="1557"/>
                  <a:pt x="9097" y="1558"/>
                </a:cubicBezTo>
                <a:cubicBezTo>
                  <a:pt x="9087" y="1519"/>
                  <a:pt x="9080" y="1464"/>
                  <a:pt x="9068" y="1450"/>
                </a:cubicBezTo>
                <a:cubicBezTo>
                  <a:pt x="9065" y="1378"/>
                  <a:pt x="9053" y="1365"/>
                  <a:pt x="9042" y="1334"/>
                </a:cubicBezTo>
                <a:cubicBezTo>
                  <a:pt x="9032" y="1338"/>
                  <a:pt x="9020" y="1343"/>
                  <a:pt x="9007" y="1348"/>
                </a:cubicBezTo>
                <a:cubicBezTo>
                  <a:pt x="9001" y="1315"/>
                  <a:pt x="8994" y="1281"/>
                  <a:pt x="8987" y="1247"/>
                </a:cubicBezTo>
                <a:cubicBezTo>
                  <a:pt x="8978" y="1251"/>
                  <a:pt x="8970" y="1254"/>
                  <a:pt x="8962" y="1257"/>
                </a:cubicBezTo>
                <a:cubicBezTo>
                  <a:pt x="8949" y="1224"/>
                  <a:pt x="8944" y="1155"/>
                  <a:pt x="8937" y="1096"/>
                </a:cubicBezTo>
                <a:cubicBezTo>
                  <a:pt x="8919" y="1171"/>
                  <a:pt x="8900" y="1198"/>
                  <a:pt x="8880" y="1177"/>
                </a:cubicBezTo>
                <a:cubicBezTo>
                  <a:pt x="8844" y="1298"/>
                  <a:pt x="8794" y="1251"/>
                  <a:pt x="8756" y="1285"/>
                </a:cubicBezTo>
                <a:cubicBezTo>
                  <a:pt x="8715" y="1254"/>
                  <a:pt x="8645" y="1020"/>
                  <a:pt x="8608" y="956"/>
                </a:cubicBezTo>
                <a:cubicBezTo>
                  <a:pt x="8587" y="994"/>
                  <a:pt x="8576" y="1113"/>
                  <a:pt x="8558" y="1176"/>
                </a:cubicBezTo>
                <a:cubicBezTo>
                  <a:pt x="8543" y="1154"/>
                  <a:pt x="8529" y="1117"/>
                  <a:pt x="8511" y="1144"/>
                </a:cubicBezTo>
                <a:cubicBezTo>
                  <a:pt x="8506" y="1120"/>
                  <a:pt x="8501" y="1092"/>
                  <a:pt x="8493" y="1057"/>
                </a:cubicBezTo>
                <a:cubicBezTo>
                  <a:pt x="8470" y="1223"/>
                  <a:pt x="8444" y="1323"/>
                  <a:pt x="8415" y="1359"/>
                </a:cubicBezTo>
                <a:cubicBezTo>
                  <a:pt x="8409" y="1312"/>
                  <a:pt x="8399" y="1299"/>
                  <a:pt x="8391" y="1275"/>
                </a:cubicBezTo>
                <a:cubicBezTo>
                  <a:pt x="8376" y="1290"/>
                  <a:pt x="8367" y="1367"/>
                  <a:pt x="8352" y="1379"/>
                </a:cubicBezTo>
                <a:cubicBezTo>
                  <a:pt x="8339" y="1317"/>
                  <a:pt x="8326" y="1256"/>
                  <a:pt x="8313" y="1191"/>
                </a:cubicBezTo>
                <a:cubicBezTo>
                  <a:pt x="8298" y="1244"/>
                  <a:pt x="8280" y="1234"/>
                  <a:pt x="8262" y="1246"/>
                </a:cubicBezTo>
                <a:cubicBezTo>
                  <a:pt x="8260" y="1331"/>
                  <a:pt x="8251" y="1395"/>
                  <a:pt x="8239" y="1453"/>
                </a:cubicBezTo>
                <a:cubicBezTo>
                  <a:pt x="8208" y="1412"/>
                  <a:pt x="8176" y="1442"/>
                  <a:pt x="8144" y="1497"/>
                </a:cubicBezTo>
                <a:cubicBezTo>
                  <a:pt x="8141" y="1475"/>
                  <a:pt x="8137" y="1454"/>
                  <a:pt x="8134" y="1436"/>
                </a:cubicBezTo>
                <a:cubicBezTo>
                  <a:pt x="8114" y="1464"/>
                  <a:pt x="8099" y="1427"/>
                  <a:pt x="8087" y="1348"/>
                </a:cubicBezTo>
                <a:cubicBezTo>
                  <a:pt x="8032" y="1370"/>
                  <a:pt x="7907" y="1128"/>
                  <a:pt x="7864" y="807"/>
                </a:cubicBezTo>
                <a:cubicBezTo>
                  <a:pt x="7852" y="783"/>
                  <a:pt x="7848" y="866"/>
                  <a:pt x="7838" y="830"/>
                </a:cubicBezTo>
                <a:cubicBezTo>
                  <a:pt x="7833" y="868"/>
                  <a:pt x="7829" y="902"/>
                  <a:pt x="7826" y="928"/>
                </a:cubicBezTo>
                <a:cubicBezTo>
                  <a:pt x="7804" y="950"/>
                  <a:pt x="7789" y="864"/>
                  <a:pt x="7767" y="869"/>
                </a:cubicBezTo>
                <a:cubicBezTo>
                  <a:pt x="7759" y="947"/>
                  <a:pt x="7742" y="992"/>
                  <a:pt x="7725" y="1054"/>
                </a:cubicBezTo>
                <a:cubicBezTo>
                  <a:pt x="7718" y="1057"/>
                  <a:pt x="7708" y="1061"/>
                  <a:pt x="7698" y="1066"/>
                </a:cubicBezTo>
                <a:cubicBezTo>
                  <a:pt x="7692" y="1161"/>
                  <a:pt x="7677" y="1162"/>
                  <a:pt x="7663" y="1164"/>
                </a:cubicBezTo>
                <a:cubicBezTo>
                  <a:pt x="7660" y="1149"/>
                  <a:pt x="7656" y="1134"/>
                  <a:pt x="7653" y="1116"/>
                </a:cubicBezTo>
                <a:cubicBezTo>
                  <a:pt x="7638" y="1123"/>
                  <a:pt x="7623" y="1129"/>
                  <a:pt x="7608" y="1135"/>
                </a:cubicBezTo>
                <a:cubicBezTo>
                  <a:pt x="7598" y="1099"/>
                  <a:pt x="7588" y="1051"/>
                  <a:pt x="7575" y="1063"/>
                </a:cubicBezTo>
                <a:cubicBezTo>
                  <a:pt x="7570" y="1039"/>
                  <a:pt x="7564" y="1015"/>
                  <a:pt x="7559" y="992"/>
                </a:cubicBezTo>
                <a:cubicBezTo>
                  <a:pt x="7546" y="965"/>
                  <a:pt x="7537" y="1046"/>
                  <a:pt x="7523" y="1026"/>
                </a:cubicBezTo>
                <a:cubicBezTo>
                  <a:pt x="7514" y="1104"/>
                  <a:pt x="7496" y="1140"/>
                  <a:pt x="7491" y="1240"/>
                </a:cubicBezTo>
                <a:cubicBezTo>
                  <a:pt x="7480" y="1245"/>
                  <a:pt x="7469" y="1249"/>
                  <a:pt x="7458" y="1254"/>
                </a:cubicBezTo>
                <a:cubicBezTo>
                  <a:pt x="7458" y="1272"/>
                  <a:pt x="7457" y="1284"/>
                  <a:pt x="7457" y="1299"/>
                </a:cubicBezTo>
                <a:cubicBezTo>
                  <a:pt x="7424" y="1358"/>
                  <a:pt x="7391" y="1285"/>
                  <a:pt x="7360" y="1324"/>
                </a:cubicBezTo>
                <a:cubicBezTo>
                  <a:pt x="7340" y="1435"/>
                  <a:pt x="7321" y="1543"/>
                  <a:pt x="7301" y="1649"/>
                </a:cubicBezTo>
                <a:cubicBezTo>
                  <a:pt x="7292" y="1624"/>
                  <a:pt x="7285" y="1632"/>
                  <a:pt x="7275" y="1637"/>
                </a:cubicBezTo>
                <a:cubicBezTo>
                  <a:pt x="7264" y="1557"/>
                  <a:pt x="7241" y="1549"/>
                  <a:pt x="7233" y="1433"/>
                </a:cubicBezTo>
                <a:cubicBezTo>
                  <a:pt x="7208" y="1455"/>
                  <a:pt x="7190" y="1365"/>
                  <a:pt x="7166" y="1320"/>
                </a:cubicBezTo>
                <a:cubicBezTo>
                  <a:pt x="7158" y="1324"/>
                  <a:pt x="7148" y="1328"/>
                  <a:pt x="7138" y="1332"/>
                </a:cubicBezTo>
                <a:cubicBezTo>
                  <a:pt x="7128" y="1405"/>
                  <a:pt x="7109" y="1384"/>
                  <a:pt x="7098" y="1440"/>
                </a:cubicBezTo>
                <a:cubicBezTo>
                  <a:pt x="7090" y="1420"/>
                  <a:pt x="7082" y="1403"/>
                  <a:pt x="7075" y="1385"/>
                </a:cubicBezTo>
                <a:cubicBezTo>
                  <a:pt x="7061" y="1455"/>
                  <a:pt x="7048" y="1415"/>
                  <a:pt x="7036" y="1378"/>
                </a:cubicBezTo>
                <a:cubicBezTo>
                  <a:pt x="6979" y="1485"/>
                  <a:pt x="6916" y="1343"/>
                  <a:pt x="6857" y="1368"/>
                </a:cubicBezTo>
                <a:cubicBezTo>
                  <a:pt x="6854" y="1393"/>
                  <a:pt x="6847" y="1405"/>
                  <a:pt x="6851" y="1450"/>
                </a:cubicBezTo>
                <a:cubicBezTo>
                  <a:pt x="6844" y="1453"/>
                  <a:pt x="6839" y="1455"/>
                  <a:pt x="6836" y="1457"/>
                </a:cubicBezTo>
                <a:cubicBezTo>
                  <a:pt x="6830" y="1495"/>
                  <a:pt x="6826" y="1527"/>
                  <a:pt x="6824" y="1540"/>
                </a:cubicBezTo>
                <a:cubicBezTo>
                  <a:pt x="6766" y="1626"/>
                  <a:pt x="6736" y="1541"/>
                  <a:pt x="6680" y="1527"/>
                </a:cubicBezTo>
                <a:cubicBezTo>
                  <a:pt x="6675" y="1545"/>
                  <a:pt x="6681" y="1584"/>
                  <a:pt x="6674" y="1585"/>
                </a:cubicBezTo>
                <a:cubicBezTo>
                  <a:pt x="6665" y="1537"/>
                  <a:pt x="6656" y="1490"/>
                  <a:pt x="6650" y="1458"/>
                </a:cubicBezTo>
                <a:cubicBezTo>
                  <a:pt x="6627" y="1468"/>
                  <a:pt x="6610" y="1475"/>
                  <a:pt x="6592" y="1482"/>
                </a:cubicBezTo>
                <a:cubicBezTo>
                  <a:pt x="6590" y="1468"/>
                  <a:pt x="6587" y="1450"/>
                  <a:pt x="6584" y="1432"/>
                </a:cubicBezTo>
                <a:cubicBezTo>
                  <a:pt x="6575" y="1434"/>
                  <a:pt x="6567" y="1419"/>
                  <a:pt x="6561" y="1465"/>
                </a:cubicBezTo>
                <a:cubicBezTo>
                  <a:pt x="6556" y="1441"/>
                  <a:pt x="6551" y="1417"/>
                  <a:pt x="6545" y="1388"/>
                </a:cubicBezTo>
                <a:cubicBezTo>
                  <a:pt x="6493" y="1467"/>
                  <a:pt x="6415" y="1277"/>
                  <a:pt x="6359" y="1300"/>
                </a:cubicBezTo>
                <a:cubicBezTo>
                  <a:pt x="6352" y="1267"/>
                  <a:pt x="6345" y="1234"/>
                  <a:pt x="6338" y="1201"/>
                </a:cubicBezTo>
                <a:cubicBezTo>
                  <a:pt x="6334" y="1203"/>
                  <a:pt x="6330" y="1205"/>
                  <a:pt x="6326" y="1206"/>
                </a:cubicBezTo>
                <a:cubicBezTo>
                  <a:pt x="6325" y="1222"/>
                  <a:pt x="6325" y="1235"/>
                  <a:pt x="6324" y="1259"/>
                </a:cubicBezTo>
                <a:cubicBezTo>
                  <a:pt x="6306" y="1246"/>
                  <a:pt x="6291" y="1313"/>
                  <a:pt x="6272" y="1310"/>
                </a:cubicBezTo>
                <a:cubicBezTo>
                  <a:pt x="6268" y="1338"/>
                  <a:pt x="6263" y="1366"/>
                  <a:pt x="6258" y="1400"/>
                </a:cubicBezTo>
                <a:cubicBezTo>
                  <a:pt x="6237" y="1398"/>
                  <a:pt x="6214" y="1456"/>
                  <a:pt x="6197" y="1348"/>
                </a:cubicBezTo>
                <a:cubicBezTo>
                  <a:pt x="6175" y="1317"/>
                  <a:pt x="6156" y="1441"/>
                  <a:pt x="6133" y="1367"/>
                </a:cubicBezTo>
                <a:cubicBezTo>
                  <a:pt x="6102" y="1343"/>
                  <a:pt x="6027" y="1292"/>
                  <a:pt x="6001" y="1285"/>
                </a:cubicBezTo>
                <a:cubicBezTo>
                  <a:pt x="5989" y="1221"/>
                  <a:pt x="5972" y="1212"/>
                  <a:pt x="5957" y="1164"/>
                </a:cubicBezTo>
                <a:cubicBezTo>
                  <a:pt x="5908" y="1233"/>
                  <a:pt x="5859" y="1243"/>
                  <a:pt x="5811" y="1194"/>
                </a:cubicBezTo>
                <a:cubicBezTo>
                  <a:pt x="5807" y="1220"/>
                  <a:pt x="5804" y="1237"/>
                  <a:pt x="5801" y="1257"/>
                </a:cubicBezTo>
                <a:cubicBezTo>
                  <a:pt x="5794" y="1260"/>
                  <a:pt x="5788" y="1262"/>
                  <a:pt x="5780" y="1266"/>
                </a:cubicBezTo>
                <a:cubicBezTo>
                  <a:pt x="5766" y="1207"/>
                  <a:pt x="5754" y="1133"/>
                  <a:pt x="5731" y="1091"/>
                </a:cubicBezTo>
                <a:cubicBezTo>
                  <a:pt x="5720" y="1094"/>
                  <a:pt x="5704" y="1159"/>
                  <a:pt x="5687" y="1137"/>
                </a:cubicBezTo>
                <a:cubicBezTo>
                  <a:pt x="5676" y="1208"/>
                  <a:pt x="5658" y="1201"/>
                  <a:pt x="5647" y="1267"/>
                </a:cubicBezTo>
                <a:cubicBezTo>
                  <a:pt x="5639" y="1270"/>
                  <a:pt x="5631" y="1274"/>
                  <a:pt x="5622" y="1277"/>
                </a:cubicBezTo>
                <a:cubicBezTo>
                  <a:pt x="5616" y="1320"/>
                  <a:pt x="5617" y="1379"/>
                  <a:pt x="5608" y="1420"/>
                </a:cubicBezTo>
                <a:cubicBezTo>
                  <a:pt x="5588" y="1428"/>
                  <a:pt x="5568" y="1437"/>
                  <a:pt x="5546" y="1446"/>
                </a:cubicBezTo>
                <a:cubicBezTo>
                  <a:pt x="5543" y="1429"/>
                  <a:pt x="5538" y="1419"/>
                  <a:pt x="5538" y="1385"/>
                </a:cubicBezTo>
                <a:cubicBezTo>
                  <a:pt x="5481" y="1286"/>
                  <a:pt x="5480" y="1272"/>
                  <a:pt x="5437" y="1416"/>
                </a:cubicBezTo>
                <a:cubicBezTo>
                  <a:pt x="5418" y="1360"/>
                  <a:pt x="5398" y="1369"/>
                  <a:pt x="5377" y="1384"/>
                </a:cubicBezTo>
                <a:cubicBezTo>
                  <a:pt x="5374" y="1368"/>
                  <a:pt x="5371" y="1353"/>
                  <a:pt x="5368" y="1339"/>
                </a:cubicBezTo>
                <a:cubicBezTo>
                  <a:pt x="5325" y="1290"/>
                  <a:pt x="5263" y="1181"/>
                  <a:pt x="5222" y="1365"/>
                </a:cubicBezTo>
                <a:cubicBezTo>
                  <a:pt x="5189" y="1439"/>
                  <a:pt x="5150" y="1236"/>
                  <a:pt x="5114" y="1330"/>
                </a:cubicBezTo>
                <a:cubicBezTo>
                  <a:pt x="5101" y="1517"/>
                  <a:pt x="5080" y="1580"/>
                  <a:pt x="5051" y="1520"/>
                </a:cubicBezTo>
                <a:cubicBezTo>
                  <a:pt x="5034" y="1600"/>
                  <a:pt x="5021" y="1715"/>
                  <a:pt x="5011" y="1866"/>
                </a:cubicBezTo>
                <a:cubicBezTo>
                  <a:pt x="4999" y="1900"/>
                  <a:pt x="4990" y="1832"/>
                  <a:pt x="4978" y="1830"/>
                </a:cubicBezTo>
                <a:cubicBezTo>
                  <a:pt x="4962" y="1573"/>
                  <a:pt x="4888" y="1727"/>
                  <a:pt x="4862" y="1738"/>
                </a:cubicBezTo>
                <a:cubicBezTo>
                  <a:pt x="4852" y="1763"/>
                  <a:pt x="4855" y="1826"/>
                  <a:pt x="4844" y="1856"/>
                </a:cubicBezTo>
                <a:cubicBezTo>
                  <a:pt x="4821" y="1911"/>
                  <a:pt x="4798" y="1918"/>
                  <a:pt x="4774" y="1876"/>
                </a:cubicBezTo>
                <a:cubicBezTo>
                  <a:pt x="4770" y="1872"/>
                  <a:pt x="4773" y="1893"/>
                  <a:pt x="4772" y="1908"/>
                </a:cubicBezTo>
                <a:cubicBezTo>
                  <a:pt x="4763" y="1954"/>
                  <a:pt x="4757" y="1891"/>
                  <a:pt x="4749" y="1900"/>
                </a:cubicBezTo>
                <a:cubicBezTo>
                  <a:pt x="4743" y="1856"/>
                  <a:pt x="4626" y="1580"/>
                  <a:pt x="4631" y="1929"/>
                </a:cubicBezTo>
                <a:cubicBezTo>
                  <a:pt x="4597" y="1895"/>
                  <a:pt x="4419" y="1734"/>
                  <a:pt x="4417" y="2226"/>
                </a:cubicBezTo>
                <a:cubicBezTo>
                  <a:pt x="4406" y="2266"/>
                  <a:pt x="4406" y="2266"/>
                  <a:pt x="4395" y="2400"/>
                </a:cubicBezTo>
                <a:cubicBezTo>
                  <a:pt x="4363" y="2507"/>
                  <a:pt x="4333" y="2619"/>
                  <a:pt x="4302" y="2738"/>
                </a:cubicBezTo>
                <a:cubicBezTo>
                  <a:pt x="4306" y="2833"/>
                  <a:pt x="4302" y="2920"/>
                  <a:pt x="4287" y="2988"/>
                </a:cubicBezTo>
                <a:cubicBezTo>
                  <a:pt x="4283" y="2990"/>
                  <a:pt x="4279" y="2992"/>
                  <a:pt x="4275" y="2994"/>
                </a:cubicBezTo>
                <a:cubicBezTo>
                  <a:pt x="4271" y="3027"/>
                  <a:pt x="4266" y="3061"/>
                  <a:pt x="4264" y="3078"/>
                </a:cubicBezTo>
                <a:cubicBezTo>
                  <a:pt x="4252" y="3084"/>
                  <a:pt x="4246" y="3092"/>
                  <a:pt x="4243" y="3111"/>
                </a:cubicBezTo>
                <a:cubicBezTo>
                  <a:pt x="4226" y="3033"/>
                  <a:pt x="4210" y="2956"/>
                  <a:pt x="4196" y="2892"/>
                </a:cubicBezTo>
                <a:cubicBezTo>
                  <a:pt x="4185" y="2894"/>
                  <a:pt x="4179" y="2895"/>
                  <a:pt x="4173" y="2895"/>
                </a:cubicBezTo>
                <a:cubicBezTo>
                  <a:pt x="4170" y="2876"/>
                  <a:pt x="4164" y="2865"/>
                  <a:pt x="4165" y="2832"/>
                </a:cubicBezTo>
                <a:cubicBezTo>
                  <a:pt x="4136" y="2762"/>
                  <a:pt x="4111" y="2823"/>
                  <a:pt x="4091" y="3014"/>
                </a:cubicBezTo>
                <a:cubicBezTo>
                  <a:pt x="4080" y="3020"/>
                  <a:pt x="4070" y="3037"/>
                  <a:pt x="4060" y="3001"/>
                </a:cubicBezTo>
                <a:cubicBezTo>
                  <a:pt x="4050" y="3021"/>
                  <a:pt x="4040" y="3046"/>
                  <a:pt x="4030" y="3076"/>
                </a:cubicBezTo>
                <a:cubicBezTo>
                  <a:pt x="4015" y="3048"/>
                  <a:pt x="4000" y="3013"/>
                  <a:pt x="3985" y="2970"/>
                </a:cubicBezTo>
                <a:cubicBezTo>
                  <a:pt x="3979" y="2992"/>
                  <a:pt x="3973" y="3011"/>
                  <a:pt x="3966" y="3033"/>
                </a:cubicBezTo>
                <a:cubicBezTo>
                  <a:pt x="3950" y="2994"/>
                  <a:pt x="3870" y="3071"/>
                  <a:pt x="3859" y="3112"/>
                </a:cubicBezTo>
                <a:cubicBezTo>
                  <a:pt x="3814" y="3073"/>
                  <a:pt x="3770" y="2983"/>
                  <a:pt x="3725" y="3034"/>
                </a:cubicBezTo>
                <a:cubicBezTo>
                  <a:pt x="3696" y="2886"/>
                  <a:pt x="3663" y="2778"/>
                  <a:pt x="3627" y="2681"/>
                </a:cubicBezTo>
                <a:cubicBezTo>
                  <a:pt x="3613" y="2716"/>
                  <a:pt x="3598" y="2658"/>
                  <a:pt x="3582" y="2675"/>
                </a:cubicBezTo>
                <a:cubicBezTo>
                  <a:pt x="3573" y="2599"/>
                  <a:pt x="3573" y="2599"/>
                  <a:pt x="3555" y="2549"/>
                </a:cubicBezTo>
                <a:cubicBezTo>
                  <a:pt x="3538" y="2556"/>
                  <a:pt x="3521" y="2541"/>
                  <a:pt x="3505" y="2511"/>
                </a:cubicBezTo>
                <a:cubicBezTo>
                  <a:pt x="3491" y="2557"/>
                  <a:pt x="3470" y="2733"/>
                  <a:pt x="3459" y="2754"/>
                </a:cubicBezTo>
                <a:cubicBezTo>
                  <a:pt x="3409" y="2765"/>
                  <a:pt x="3361" y="2350"/>
                  <a:pt x="3308" y="2603"/>
                </a:cubicBezTo>
                <a:cubicBezTo>
                  <a:pt x="3307" y="2627"/>
                  <a:pt x="3307" y="2649"/>
                  <a:pt x="3307" y="2665"/>
                </a:cubicBezTo>
                <a:cubicBezTo>
                  <a:pt x="3298" y="2734"/>
                  <a:pt x="3281" y="2690"/>
                  <a:pt x="3275" y="2745"/>
                </a:cubicBezTo>
                <a:cubicBezTo>
                  <a:pt x="3265" y="2764"/>
                  <a:pt x="3260" y="2719"/>
                  <a:pt x="3254" y="2725"/>
                </a:cubicBezTo>
                <a:cubicBezTo>
                  <a:pt x="3249" y="2649"/>
                  <a:pt x="3239" y="2598"/>
                  <a:pt x="3227" y="2549"/>
                </a:cubicBezTo>
                <a:cubicBezTo>
                  <a:pt x="3219" y="2552"/>
                  <a:pt x="3211" y="2556"/>
                  <a:pt x="3200" y="2560"/>
                </a:cubicBezTo>
                <a:cubicBezTo>
                  <a:pt x="3199" y="2575"/>
                  <a:pt x="3196" y="2598"/>
                  <a:pt x="3195" y="2613"/>
                </a:cubicBezTo>
                <a:cubicBezTo>
                  <a:pt x="3099" y="2718"/>
                  <a:pt x="3012" y="2646"/>
                  <a:pt x="2921" y="2933"/>
                </a:cubicBezTo>
                <a:cubicBezTo>
                  <a:pt x="2895" y="2892"/>
                  <a:pt x="2870" y="2875"/>
                  <a:pt x="2844" y="2880"/>
                </a:cubicBezTo>
                <a:cubicBezTo>
                  <a:pt x="2812" y="2746"/>
                  <a:pt x="2782" y="2753"/>
                  <a:pt x="2751" y="2609"/>
                </a:cubicBezTo>
                <a:cubicBezTo>
                  <a:pt x="2705" y="2629"/>
                  <a:pt x="2707" y="2463"/>
                  <a:pt x="2645" y="2738"/>
                </a:cubicBezTo>
                <a:cubicBezTo>
                  <a:pt x="2632" y="2740"/>
                  <a:pt x="2618" y="2744"/>
                  <a:pt x="2610" y="2815"/>
                </a:cubicBezTo>
                <a:cubicBezTo>
                  <a:pt x="2597" y="2777"/>
                  <a:pt x="2583" y="2773"/>
                  <a:pt x="2574" y="2712"/>
                </a:cubicBezTo>
                <a:cubicBezTo>
                  <a:pt x="2556" y="2720"/>
                  <a:pt x="2460" y="2684"/>
                  <a:pt x="2460" y="2443"/>
                </a:cubicBezTo>
                <a:cubicBezTo>
                  <a:pt x="2449" y="2366"/>
                  <a:pt x="2430" y="2346"/>
                  <a:pt x="2420" y="2279"/>
                </a:cubicBezTo>
                <a:cubicBezTo>
                  <a:pt x="2400" y="2273"/>
                  <a:pt x="2384" y="2213"/>
                  <a:pt x="2366" y="2244"/>
                </a:cubicBezTo>
                <a:cubicBezTo>
                  <a:pt x="2358" y="2162"/>
                  <a:pt x="2347" y="2120"/>
                  <a:pt x="2334" y="2117"/>
                </a:cubicBezTo>
                <a:cubicBezTo>
                  <a:pt x="2313" y="2143"/>
                  <a:pt x="2294" y="2107"/>
                  <a:pt x="2270" y="2075"/>
                </a:cubicBezTo>
                <a:cubicBezTo>
                  <a:pt x="2266" y="2060"/>
                  <a:pt x="2260" y="2028"/>
                  <a:pt x="2255" y="1975"/>
                </a:cubicBezTo>
                <a:cubicBezTo>
                  <a:pt x="2243" y="2023"/>
                  <a:pt x="2229" y="2022"/>
                  <a:pt x="2216" y="2027"/>
                </a:cubicBezTo>
                <a:cubicBezTo>
                  <a:pt x="2212" y="2050"/>
                  <a:pt x="2210" y="2067"/>
                  <a:pt x="2207" y="2086"/>
                </a:cubicBezTo>
                <a:cubicBezTo>
                  <a:pt x="2198" y="2089"/>
                  <a:pt x="2190" y="2093"/>
                  <a:pt x="2182" y="2096"/>
                </a:cubicBezTo>
                <a:cubicBezTo>
                  <a:pt x="2167" y="2063"/>
                  <a:pt x="2162" y="1981"/>
                  <a:pt x="2155" y="1919"/>
                </a:cubicBezTo>
                <a:cubicBezTo>
                  <a:pt x="2124" y="1895"/>
                  <a:pt x="2059" y="1735"/>
                  <a:pt x="2033" y="1770"/>
                </a:cubicBezTo>
                <a:cubicBezTo>
                  <a:pt x="2019" y="1716"/>
                  <a:pt x="2002" y="1704"/>
                  <a:pt x="1987" y="1679"/>
                </a:cubicBezTo>
                <a:cubicBezTo>
                  <a:pt x="1977" y="1686"/>
                  <a:pt x="1968" y="1690"/>
                  <a:pt x="1959" y="1691"/>
                </a:cubicBezTo>
                <a:cubicBezTo>
                  <a:pt x="1956" y="1675"/>
                  <a:pt x="1953" y="1655"/>
                  <a:pt x="1949" y="1631"/>
                </a:cubicBezTo>
                <a:cubicBezTo>
                  <a:pt x="1933" y="1692"/>
                  <a:pt x="1913" y="1661"/>
                  <a:pt x="1899" y="1721"/>
                </a:cubicBezTo>
                <a:cubicBezTo>
                  <a:pt x="1875" y="1636"/>
                  <a:pt x="1851" y="1562"/>
                  <a:pt x="1826" y="1499"/>
                </a:cubicBezTo>
                <a:cubicBezTo>
                  <a:pt x="1817" y="1502"/>
                  <a:pt x="1808" y="1506"/>
                  <a:pt x="1799" y="1510"/>
                </a:cubicBezTo>
                <a:cubicBezTo>
                  <a:pt x="1785" y="1485"/>
                  <a:pt x="1777" y="1425"/>
                  <a:pt x="1767" y="1382"/>
                </a:cubicBezTo>
                <a:cubicBezTo>
                  <a:pt x="1758" y="1386"/>
                  <a:pt x="1749" y="1389"/>
                  <a:pt x="1741" y="1393"/>
                </a:cubicBezTo>
                <a:cubicBezTo>
                  <a:pt x="1727" y="1497"/>
                  <a:pt x="1613" y="1389"/>
                  <a:pt x="1602" y="1257"/>
                </a:cubicBezTo>
                <a:cubicBezTo>
                  <a:pt x="1573" y="1268"/>
                  <a:pt x="1577" y="1247"/>
                  <a:pt x="1555" y="1393"/>
                </a:cubicBezTo>
                <a:cubicBezTo>
                  <a:pt x="1539" y="1355"/>
                  <a:pt x="1523" y="1376"/>
                  <a:pt x="1506" y="1380"/>
                </a:cubicBezTo>
                <a:cubicBezTo>
                  <a:pt x="1487" y="1480"/>
                  <a:pt x="1467" y="1515"/>
                  <a:pt x="1445" y="1484"/>
                </a:cubicBezTo>
                <a:cubicBezTo>
                  <a:pt x="1423" y="1580"/>
                  <a:pt x="1399" y="1601"/>
                  <a:pt x="1374" y="1547"/>
                </a:cubicBezTo>
                <a:cubicBezTo>
                  <a:pt x="1368" y="1671"/>
                  <a:pt x="1359" y="1775"/>
                  <a:pt x="1347" y="1857"/>
                </a:cubicBezTo>
                <a:cubicBezTo>
                  <a:pt x="1338" y="1866"/>
                  <a:pt x="1330" y="1884"/>
                  <a:pt x="1324" y="1906"/>
                </a:cubicBezTo>
                <a:cubicBezTo>
                  <a:pt x="1312" y="1899"/>
                  <a:pt x="1304" y="1848"/>
                  <a:pt x="1291" y="1864"/>
                </a:cubicBezTo>
                <a:cubicBezTo>
                  <a:pt x="1291" y="1775"/>
                  <a:pt x="1272" y="1799"/>
                  <a:pt x="1267" y="1741"/>
                </a:cubicBezTo>
                <a:cubicBezTo>
                  <a:pt x="1256" y="1729"/>
                  <a:pt x="1248" y="1738"/>
                  <a:pt x="1242" y="1777"/>
                </a:cubicBezTo>
                <a:cubicBezTo>
                  <a:pt x="1224" y="1731"/>
                  <a:pt x="1223" y="1628"/>
                  <a:pt x="1211" y="1562"/>
                </a:cubicBezTo>
                <a:cubicBezTo>
                  <a:pt x="1203" y="1566"/>
                  <a:pt x="1194" y="1570"/>
                  <a:pt x="1184" y="1574"/>
                </a:cubicBezTo>
                <a:cubicBezTo>
                  <a:pt x="1146" y="1318"/>
                  <a:pt x="1121" y="1371"/>
                  <a:pt x="1083" y="1198"/>
                </a:cubicBezTo>
                <a:cubicBezTo>
                  <a:pt x="1073" y="1202"/>
                  <a:pt x="1063" y="1207"/>
                  <a:pt x="1052" y="1211"/>
                </a:cubicBezTo>
                <a:cubicBezTo>
                  <a:pt x="1050" y="1228"/>
                  <a:pt x="1047" y="1246"/>
                  <a:pt x="1043" y="1271"/>
                </a:cubicBezTo>
                <a:cubicBezTo>
                  <a:pt x="1017" y="1240"/>
                  <a:pt x="988" y="1267"/>
                  <a:pt x="963" y="1307"/>
                </a:cubicBezTo>
                <a:cubicBezTo>
                  <a:pt x="946" y="1193"/>
                  <a:pt x="922" y="1132"/>
                  <a:pt x="901" y="1053"/>
                </a:cubicBezTo>
                <a:cubicBezTo>
                  <a:pt x="883" y="1073"/>
                  <a:pt x="864" y="1011"/>
                  <a:pt x="842" y="1060"/>
                </a:cubicBezTo>
                <a:cubicBezTo>
                  <a:pt x="842" y="1060"/>
                  <a:pt x="843" y="1074"/>
                  <a:pt x="843" y="1088"/>
                </a:cubicBezTo>
                <a:cubicBezTo>
                  <a:pt x="833" y="1147"/>
                  <a:pt x="822" y="1080"/>
                  <a:pt x="809" y="1087"/>
                </a:cubicBezTo>
                <a:cubicBezTo>
                  <a:pt x="792" y="938"/>
                  <a:pt x="775" y="899"/>
                  <a:pt x="758" y="973"/>
                </a:cubicBezTo>
                <a:cubicBezTo>
                  <a:pt x="711" y="748"/>
                  <a:pt x="607" y="902"/>
                  <a:pt x="574" y="633"/>
                </a:cubicBezTo>
                <a:cubicBezTo>
                  <a:pt x="563" y="638"/>
                  <a:pt x="553" y="642"/>
                  <a:pt x="542" y="647"/>
                </a:cubicBezTo>
                <a:cubicBezTo>
                  <a:pt x="541" y="662"/>
                  <a:pt x="541" y="679"/>
                  <a:pt x="540" y="700"/>
                </a:cubicBezTo>
                <a:cubicBezTo>
                  <a:pt x="526" y="705"/>
                  <a:pt x="512" y="711"/>
                  <a:pt x="497" y="718"/>
                </a:cubicBezTo>
                <a:cubicBezTo>
                  <a:pt x="436" y="378"/>
                  <a:pt x="361" y="231"/>
                  <a:pt x="294" y="28"/>
                </a:cubicBezTo>
                <a:cubicBezTo>
                  <a:pt x="282" y="27"/>
                  <a:pt x="269" y="55"/>
                  <a:pt x="259" y="9"/>
                </a:cubicBezTo>
                <a:cubicBezTo>
                  <a:pt x="256" y="25"/>
                  <a:pt x="254" y="35"/>
                  <a:pt x="253" y="45"/>
                </a:cubicBezTo>
                <a:cubicBezTo>
                  <a:pt x="242" y="43"/>
                  <a:pt x="234" y="-13"/>
                  <a:pt x="221" y="4"/>
                </a:cubicBezTo>
                <a:cubicBezTo>
                  <a:pt x="216" y="41"/>
                  <a:pt x="210" y="86"/>
                  <a:pt x="204" y="131"/>
                </a:cubicBezTo>
                <a:cubicBezTo>
                  <a:pt x="189" y="167"/>
                  <a:pt x="173" y="55"/>
                  <a:pt x="160" y="147"/>
                </a:cubicBezTo>
                <a:cubicBezTo>
                  <a:pt x="152" y="103"/>
                  <a:pt x="142" y="122"/>
                  <a:pt x="131" y="124"/>
                </a:cubicBezTo>
                <a:cubicBezTo>
                  <a:pt x="124" y="84"/>
                  <a:pt x="113" y="62"/>
                  <a:pt x="110" y="0"/>
                </a:cubicBezTo>
                <a:cubicBezTo>
                  <a:pt x="100" y="13"/>
                  <a:pt x="104" y="76"/>
                  <a:pt x="93" y="112"/>
                </a:cubicBezTo>
                <a:cubicBezTo>
                  <a:pt x="70" y="119"/>
                  <a:pt x="47" y="138"/>
                  <a:pt x="24" y="170"/>
                </a:cubicBezTo>
                <a:cubicBezTo>
                  <a:pt x="19" y="205"/>
                  <a:pt x="12" y="233"/>
                  <a:pt x="11" y="289"/>
                </a:cubicBezTo>
                <a:cubicBezTo>
                  <a:pt x="1" y="282"/>
                  <a:pt x="8" y="308"/>
                  <a:pt x="0" y="264"/>
                </a:cubicBezTo>
                <a:lnTo>
                  <a:pt x="0" y="21587"/>
                </a:lnTo>
                <a:lnTo>
                  <a:pt x="21597" y="21587"/>
                </a:lnTo>
                <a:cubicBezTo>
                  <a:pt x="21597" y="21587"/>
                  <a:pt x="21600" y="367"/>
                  <a:pt x="21600" y="367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6073" y="2536140"/>
            <a:ext cx="10363200" cy="2356727"/>
          </a:xfrm>
          <a:prstGeom prst="rect">
            <a:avLst/>
          </a:prstGeom>
        </p:spPr>
        <p:txBody>
          <a:bodyPr anchor="b"/>
          <a:lstStyle>
            <a:lvl1pPr>
              <a:lnSpc>
                <a:spcPts val="6660"/>
              </a:lnSpc>
              <a:defRPr sz="7300">
                <a:solidFill>
                  <a:srgbClr val="F0504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6034" y="4694621"/>
            <a:ext cx="10363200" cy="63938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000" b="1" i="0">
                <a:solidFill>
                  <a:srgbClr val="F05041"/>
                </a:solidFill>
                <a:latin typeface="Roboto Slab Bold"/>
                <a:cs typeface="Roboto Slab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grpSp>
        <p:nvGrpSpPr>
          <p:cNvPr id="11" name="Grupper 10"/>
          <p:cNvGrpSpPr>
            <a:grpSpLocks noChangeAspect="1"/>
          </p:cNvGrpSpPr>
          <p:nvPr userDrawn="1"/>
        </p:nvGrpSpPr>
        <p:grpSpPr>
          <a:xfrm>
            <a:off x="516034" y="1786"/>
            <a:ext cx="1512393" cy="1094200"/>
            <a:chOff x="515900" y="1786"/>
            <a:chExt cx="1331322" cy="963448"/>
          </a:xfrm>
        </p:grpSpPr>
        <p:sp>
          <p:nvSpPr>
            <p:cNvPr id="9" name="Rektangel 8"/>
            <p:cNvSpPr/>
            <p:nvPr userDrawn="1"/>
          </p:nvSpPr>
          <p:spPr>
            <a:xfrm>
              <a:off x="515900" y="1786"/>
              <a:ext cx="1331322" cy="9634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0" name="Billede 9" descr="pic6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95" y="242594"/>
              <a:ext cx="966216" cy="551688"/>
            </a:xfrm>
            <a:prstGeom prst="rect">
              <a:avLst/>
            </a:prstGeom>
          </p:spPr>
        </p:pic>
      </p:grpSp>
      <p:sp>
        <p:nvSpPr>
          <p:cNvPr id="14" name="Tekstfelt 13"/>
          <p:cNvSpPr txBox="1"/>
          <p:nvPr userDrawn="1"/>
        </p:nvSpPr>
        <p:spPr>
          <a:xfrm>
            <a:off x="8927441" y="6176524"/>
            <a:ext cx="300501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8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778" y="5965935"/>
            <a:ext cx="609759" cy="571500"/>
          </a:xfrm>
          <a:prstGeom prst="rect">
            <a:avLst/>
          </a:prstGeom>
        </p:spPr>
      </p:pic>
      <p:sp>
        <p:nvSpPr>
          <p:cNvPr id="18" name="Pladsholder til tekst 17"/>
          <p:cNvSpPr>
            <a:spLocks noGrp="1"/>
          </p:cNvSpPr>
          <p:nvPr>
            <p:ph type="body" sz="quarter" idx="10"/>
          </p:nvPr>
        </p:nvSpPr>
        <p:spPr>
          <a:xfrm>
            <a:off x="516072" y="6082310"/>
            <a:ext cx="6422625" cy="444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a-DK" sz="1800" b="1" i="0" kern="1200" dirty="0" smtClean="0">
                <a:solidFill>
                  <a:schemeClr val="tx1"/>
                </a:solidFill>
                <a:latin typeface="Roboto Slab Bold"/>
                <a:ea typeface="+mn-ea"/>
                <a:cs typeface="Roboto Slab Bold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458332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cit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9358" y="457202"/>
            <a:ext cx="6991264" cy="63762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5534" y="902139"/>
            <a:ext cx="1650731" cy="1506483"/>
          </a:xfrm>
          <a:prstGeom prst="rect">
            <a:avLst/>
          </a:prstGeom>
        </p:spPr>
        <p:txBody>
          <a:bodyPr lIns="72000" rIns="7200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1" i="0">
                <a:latin typeface="Roboto Slab Bold"/>
                <a:cs typeface="Roboto Slab Bold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8" name="Grupper 7"/>
          <p:cNvGrpSpPr>
            <a:grpSpLocks noChangeAspect="1"/>
          </p:cNvGrpSpPr>
          <p:nvPr userDrawn="1"/>
        </p:nvGrpSpPr>
        <p:grpSpPr>
          <a:xfrm>
            <a:off x="1588420" y="439683"/>
            <a:ext cx="324084" cy="369479"/>
            <a:chOff x="1816100" y="5333999"/>
            <a:chExt cx="1181846" cy="1347740"/>
          </a:xfrm>
        </p:grpSpPr>
        <p:sp>
          <p:nvSpPr>
            <p:cNvPr id="9" name="Figur"/>
            <p:cNvSpPr/>
            <p:nvPr/>
          </p:nvSpPr>
          <p:spPr>
            <a:xfrm>
              <a:off x="1816100" y="5333999"/>
              <a:ext cx="1181846" cy="1347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0900" extrusionOk="0">
                  <a:moveTo>
                    <a:pt x="11" y="8846"/>
                  </a:moveTo>
                  <a:cubicBezTo>
                    <a:pt x="11" y="7522"/>
                    <a:pt x="47" y="6442"/>
                    <a:pt x="2" y="5365"/>
                  </a:cubicBezTo>
                  <a:cubicBezTo>
                    <a:pt x="-70" y="3625"/>
                    <a:pt x="1597" y="2231"/>
                    <a:pt x="3692" y="2816"/>
                  </a:cubicBezTo>
                  <a:cubicBezTo>
                    <a:pt x="4010" y="2905"/>
                    <a:pt x="3994" y="2700"/>
                    <a:pt x="4060" y="2567"/>
                  </a:cubicBezTo>
                  <a:cubicBezTo>
                    <a:pt x="4653" y="1367"/>
                    <a:pt x="5828" y="852"/>
                    <a:pt x="7334" y="1156"/>
                  </a:cubicBezTo>
                  <a:cubicBezTo>
                    <a:pt x="7756" y="1241"/>
                    <a:pt x="8031" y="1253"/>
                    <a:pt x="8358" y="881"/>
                  </a:cubicBezTo>
                  <a:cubicBezTo>
                    <a:pt x="9558" y="-488"/>
                    <a:pt x="12208" y="-209"/>
                    <a:pt x="12959" y="1359"/>
                  </a:cubicBezTo>
                  <a:cubicBezTo>
                    <a:pt x="13085" y="1621"/>
                    <a:pt x="13218" y="1708"/>
                    <a:pt x="13566" y="1629"/>
                  </a:cubicBezTo>
                  <a:cubicBezTo>
                    <a:pt x="15775" y="1130"/>
                    <a:pt x="17237" y="2695"/>
                    <a:pt x="17127" y="4130"/>
                  </a:cubicBezTo>
                  <a:cubicBezTo>
                    <a:pt x="17063" y="4951"/>
                    <a:pt x="17121" y="5779"/>
                    <a:pt x="17112" y="6604"/>
                  </a:cubicBezTo>
                  <a:cubicBezTo>
                    <a:pt x="17109" y="6912"/>
                    <a:pt x="17121" y="7018"/>
                    <a:pt x="17597" y="6939"/>
                  </a:cubicBezTo>
                  <a:cubicBezTo>
                    <a:pt x="18973" y="6710"/>
                    <a:pt x="20167" y="6991"/>
                    <a:pt x="20976" y="8086"/>
                  </a:cubicBezTo>
                  <a:cubicBezTo>
                    <a:pt x="21270" y="8483"/>
                    <a:pt x="21347" y="8926"/>
                    <a:pt x="21364" y="9352"/>
                  </a:cubicBezTo>
                  <a:cubicBezTo>
                    <a:pt x="21445" y="11459"/>
                    <a:pt x="21451" y="13569"/>
                    <a:pt x="20286" y="15516"/>
                  </a:cubicBezTo>
                  <a:cubicBezTo>
                    <a:pt x="19010" y="17648"/>
                    <a:pt x="17150" y="19263"/>
                    <a:pt x="14538" y="20200"/>
                  </a:cubicBezTo>
                  <a:cubicBezTo>
                    <a:pt x="12147" y="21058"/>
                    <a:pt x="9687" y="21112"/>
                    <a:pt x="7265" y="20448"/>
                  </a:cubicBezTo>
                  <a:cubicBezTo>
                    <a:pt x="3972" y="19546"/>
                    <a:pt x="1748" y="17656"/>
                    <a:pt x="641" y="14804"/>
                  </a:cubicBezTo>
                  <a:cubicBezTo>
                    <a:pt x="-149" y="12769"/>
                    <a:pt x="59" y="10680"/>
                    <a:pt x="11" y="8846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  <p:sp>
          <p:nvSpPr>
            <p:cNvPr id="10" name="Figur"/>
            <p:cNvSpPr/>
            <p:nvPr/>
          </p:nvSpPr>
          <p:spPr>
            <a:xfrm>
              <a:off x="1917699" y="5435599"/>
              <a:ext cx="991857" cy="115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422" extrusionOk="0">
                  <a:moveTo>
                    <a:pt x="16352" y="7433"/>
                  </a:moveTo>
                  <a:cubicBezTo>
                    <a:pt x="16352" y="8850"/>
                    <a:pt x="16352" y="10268"/>
                    <a:pt x="16352" y="11685"/>
                  </a:cubicBezTo>
                  <a:cubicBezTo>
                    <a:pt x="16352" y="11862"/>
                    <a:pt x="16329" y="12042"/>
                    <a:pt x="16361" y="12216"/>
                  </a:cubicBezTo>
                  <a:cubicBezTo>
                    <a:pt x="16459" y="12755"/>
                    <a:pt x="16843" y="13123"/>
                    <a:pt x="17471" y="13109"/>
                  </a:cubicBezTo>
                  <a:cubicBezTo>
                    <a:pt x="18104" y="13094"/>
                    <a:pt x="18465" y="12731"/>
                    <a:pt x="18462" y="12155"/>
                  </a:cubicBezTo>
                  <a:cubicBezTo>
                    <a:pt x="18459" y="11295"/>
                    <a:pt x="18455" y="10435"/>
                    <a:pt x="18464" y="9574"/>
                  </a:cubicBezTo>
                  <a:cubicBezTo>
                    <a:pt x="18472" y="8757"/>
                    <a:pt x="19147" y="8142"/>
                    <a:pt x="20016" y="8143"/>
                  </a:cubicBezTo>
                  <a:cubicBezTo>
                    <a:pt x="20822" y="8143"/>
                    <a:pt x="21498" y="8757"/>
                    <a:pt x="21469" y="9549"/>
                  </a:cubicBezTo>
                  <a:cubicBezTo>
                    <a:pt x="21423" y="10835"/>
                    <a:pt x="21595" y="12120"/>
                    <a:pt x="21344" y="13407"/>
                  </a:cubicBezTo>
                  <a:cubicBezTo>
                    <a:pt x="21010" y="15127"/>
                    <a:pt x="20201" y="16648"/>
                    <a:pt x="18918" y="17980"/>
                  </a:cubicBezTo>
                  <a:cubicBezTo>
                    <a:pt x="16831" y="20149"/>
                    <a:pt x="14112" y="21423"/>
                    <a:pt x="10849" y="21421"/>
                  </a:cubicBezTo>
                  <a:cubicBezTo>
                    <a:pt x="6393" y="21419"/>
                    <a:pt x="2762" y="19743"/>
                    <a:pt x="911" y="15930"/>
                  </a:cubicBezTo>
                  <a:cubicBezTo>
                    <a:pt x="287" y="14645"/>
                    <a:pt x="-1" y="13293"/>
                    <a:pt x="6" y="11894"/>
                  </a:cubicBezTo>
                  <a:cubicBezTo>
                    <a:pt x="18" y="9414"/>
                    <a:pt x="22" y="6934"/>
                    <a:pt x="0" y="4454"/>
                  </a:cubicBezTo>
                  <a:cubicBezTo>
                    <a:pt x="-5" y="3864"/>
                    <a:pt x="325" y="3533"/>
                    <a:pt x="882" y="3266"/>
                  </a:cubicBezTo>
                  <a:cubicBezTo>
                    <a:pt x="1370" y="3032"/>
                    <a:pt x="1728" y="3246"/>
                    <a:pt x="2107" y="3443"/>
                  </a:cubicBezTo>
                  <a:cubicBezTo>
                    <a:pt x="2530" y="3663"/>
                    <a:pt x="2511" y="4028"/>
                    <a:pt x="2512" y="4383"/>
                  </a:cubicBezTo>
                  <a:cubicBezTo>
                    <a:pt x="2513" y="5851"/>
                    <a:pt x="2513" y="7319"/>
                    <a:pt x="2512" y="8786"/>
                  </a:cubicBezTo>
                  <a:cubicBezTo>
                    <a:pt x="2512" y="9329"/>
                    <a:pt x="2699" y="9807"/>
                    <a:pt x="3371" y="9941"/>
                  </a:cubicBezTo>
                  <a:cubicBezTo>
                    <a:pt x="4168" y="10100"/>
                    <a:pt x="4637" y="9703"/>
                    <a:pt x="4643" y="8893"/>
                  </a:cubicBezTo>
                  <a:cubicBezTo>
                    <a:pt x="4657" y="6944"/>
                    <a:pt x="4648" y="4996"/>
                    <a:pt x="4648" y="3047"/>
                  </a:cubicBezTo>
                  <a:cubicBezTo>
                    <a:pt x="4648" y="2844"/>
                    <a:pt x="4634" y="2641"/>
                    <a:pt x="4656" y="2440"/>
                  </a:cubicBezTo>
                  <a:cubicBezTo>
                    <a:pt x="4746" y="1594"/>
                    <a:pt x="5141" y="1265"/>
                    <a:pt x="6011" y="1294"/>
                  </a:cubicBezTo>
                  <a:cubicBezTo>
                    <a:pt x="6778" y="1321"/>
                    <a:pt x="7248" y="1747"/>
                    <a:pt x="7270" y="2501"/>
                  </a:cubicBezTo>
                  <a:cubicBezTo>
                    <a:pt x="7296" y="3386"/>
                    <a:pt x="7276" y="4272"/>
                    <a:pt x="7276" y="5158"/>
                  </a:cubicBezTo>
                  <a:cubicBezTo>
                    <a:pt x="7276" y="6195"/>
                    <a:pt x="7289" y="7233"/>
                    <a:pt x="7272" y="8270"/>
                  </a:cubicBezTo>
                  <a:cubicBezTo>
                    <a:pt x="7263" y="8842"/>
                    <a:pt x="7478" y="9201"/>
                    <a:pt x="8223" y="9196"/>
                  </a:cubicBezTo>
                  <a:cubicBezTo>
                    <a:pt x="8983" y="9192"/>
                    <a:pt x="9245" y="8845"/>
                    <a:pt x="9241" y="8230"/>
                  </a:cubicBezTo>
                  <a:cubicBezTo>
                    <a:pt x="9227" y="5927"/>
                    <a:pt x="9227" y="3624"/>
                    <a:pt x="9240" y="1322"/>
                  </a:cubicBezTo>
                  <a:cubicBezTo>
                    <a:pt x="9246" y="285"/>
                    <a:pt x="9908" y="-177"/>
                    <a:pt x="10943" y="61"/>
                  </a:cubicBezTo>
                  <a:cubicBezTo>
                    <a:pt x="11400" y="166"/>
                    <a:pt x="11667" y="381"/>
                    <a:pt x="11729" y="775"/>
                  </a:cubicBezTo>
                  <a:cubicBezTo>
                    <a:pt x="11776" y="1074"/>
                    <a:pt x="11829" y="1375"/>
                    <a:pt x="11831" y="1676"/>
                  </a:cubicBezTo>
                  <a:cubicBezTo>
                    <a:pt x="11839" y="3827"/>
                    <a:pt x="11829" y="5978"/>
                    <a:pt x="11839" y="8129"/>
                  </a:cubicBezTo>
                  <a:cubicBezTo>
                    <a:pt x="11842" y="8993"/>
                    <a:pt x="12082" y="9223"/>
                    <a:pt x="12879" y="9206"/>
                  </a:cubicBezTo>
                  <a:cubicBezTo>
                    <a:pt x="13726" y="9187"/>
                    <a:pt x="13858" y="8717"/>
                    <a:pt x="13853" y="8122"/>
                  </a:cubicBezTo>
                  <a:cubicBezTo>
                    <a:pt x="13840" y="6451"/>
                    <a:pt x="13845" y="4781"/>
                    <a:pt x="13850" y="3111"/>
                  </a:cubicBezTo>
                  <a:cubicBezTo>
                    <a:pt x="13853" y="2334"/>
                    <a:pt x="14424" y="1767"/>
                    <a:pt x="15160" y="1793"/>
                  </a:cubicBezTo>
                  <a:cubicBezTo>
                    <a:pt x="15902" y="1819"/>
                    <a:pt x="16348" y="2302"/>
                    <a:pt x="16351" y="3106"/>
                  </a:cubicBezTo>
                  <a:cubicBezTo>
                    <a:pt x="16356" y="4548"/>
                    <a:pt x="16352" y="5991"/>
                    <a:pt x="16352" y="7433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11" name="Tekstfelt 10"/>
          <p:cNvSpPr txBox="1"/>
          <p:nvPr userDrawn="1"/>
        </p:nvSpPr>
        <p:spPr>
          <a:xfrm>
            <a:off x="358869" y="495507"/>
            <a:ext cx="1229551" cy="246221"/>
          </a:xfrm>
          <a:prstGeom prst="rect">
            <a:avLst/>
          </a:prstGeom>
          <a:noFill/>
        </p:spPr>
        <p:txBody>
          <a:bodyPr wrap="square" lIns="72000" tIns="0" rIns="0" bIns="0" rtlCol="0" anchor="ctr">
            <a:noAutofit/>
          </a:bodyPr>
          <a:lstStyle/>
          <a:p>
            <a:r>
              <a:rPr lang="da-DK" sz="1200" b="1" i="0" kern="1200">
                <a:solidFill>
                  <a:schemeClr val="tx2"/>
                </a:solidFill>
                <a:latin typeface="Roboto Slab Bold"/>
                <a:ea typeface="+mn-ea"/>
                <a:cs typeface="Roboto Slab Bold"/>
              </a:rPr>
              <a:t>Fakta</a:t>
            </a:r>
          </a:p>
        </p:txBody>
      </p:sp>
      <p:cxnSp>
        <p:nvCxnSpPr>
          <p:cNvPr id="19" name="Lige forbindelse 18"/>
          <p:cNvCxnSpPr/>
          <p:nvPr userDrawn="1"/>
        </p:nvCxnSpPr>
        <p:spPr>
          <a:xfrm>
            <a:off x="2006264" y="439683"/>
            <a:ext cx="0" cy="1968939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/>
          <p:cNvCxnSpPr/>
          <p:nvPr userDrawn="1"/>
        </p:nvCxnSpPr>
        <p:spPr>
          <a:xfrm>
            <a:off x="355534" y="439683"/>
            <a:ext cx="0" cy="1968939"/>
          </a:xfrm>
          <a:prstGeom prst="line">
            <a:avLst/>
          </a:prstGeom>
          <a:ln w="635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73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6F3E20-0293-C58B-F0A2-E051818D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3E73C8-A609-4404-9ED1-CF6F6D1B4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-180000">
            <a:off x="454893" y="618228"/>
            <a:ext cx="2151428" cy="696116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1BE-79A2-4903-8D56-803EE2D8E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5425" y="708226"/>
            <a:ext cx="5748295" cy="5600500"/>
          </a:xfrm>
        </p:spPr>
        <p:txBody>
          <a:bodyPr/>
          <a:lstStyle>
            <a:lvl1pPr marL="288000" indent="-288000">
              <a:spcBef>
                <a:spcPts val="240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EB87-EB20-4EB3-BDE8-5E7FE9E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94EA-1A5C-42A6-9749-26726B2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B792F27-7012-4CF5-A2F0-06BBF0B3BA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008" y="638292"/>
            <a:ext cx="1932448" cy="611864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41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B6994E9-37F3-CE81-D919-E5835FFAB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7256" y="2951998"/>
            <a:ext cx="4536000" cy="390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03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t, indhold, bille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4CFE087-42F0-46D3-AB22-5DE991F2C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923"/>
            <a:ext cx="12192000" cy="3021822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70251" y="240808"/>
            <a:ext cx="964957" cy="551688"/>
          </a:xfrm>
          <a:prstGeom prst="rect">
            <a:avLst/>
          </a:prstGeom>
        </p:spPr>
      </p:pic>
      <p:sp>
        <p:nvSpPr>
          <p:cNvPr id="13" name="Tekstfelt 12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36B44684-B005-49BE-85D7-BC2662543991}"/>
              </a:ext>
            </a:extLst>
          </p:cNvPr>
          <p:cNvSpPr txBox="1">
            <a:spLocks/>
          </p:cNvSpPr>
          <p:nvPr userDrawn="1"/>
        </p:nvSpPr>
        <p:spPr>
          <a:xfrm>
            <a:off x="344771" y="4309113"/>
            <a:ext cx="11505630" cy="22394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7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E007813-D753-4691-B0BB-E79BF1B5B3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724385"/>
            <a:ext cx="12195176" cy="1689065"/>
          </a:xfrm>
          <a:prstGeom prst="rect">
            <a:avLst/>
          </a:prstGeom>
        </p:spPr>
      </p:pic>
      <p:sp>
        <p:nvSpPr>
          <p:cNvPr id="19" name="Pladsholder til diasnummer 5">
            <a:extLst>
              <a:ext uri="{FF2B5EF4-FFF2-40B4-BE49-F238E27FC236}">
                <a16:creationId xmlns:a16="http://schemas.microsoft.com/office/drawing/2014/main" id="{3FB3B088-D722-49EC-9835-35F91047C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0" name="Pladsholder til tekst 12">
            <a:extLst>
              <a:ext uri="{FF2B5EF4-FFF2-40B4-BE49-F238E27FC236}">
                <a16:creationId xmlns:a16="http://schemas.microsoft.com/office/drawing/2014/main" id="{D76CFA56-7ACA-43B4-A321-CDAA52BE4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6" name="Pladsholder til indhold 13">
            <a:extLst>
              <a:ext uri="{FF2B5EF4-FFF2-40B4-BE49-F238E27FC236}">
                <a16:creationId xmlns:a16="http://schemas.microsoft.com/office/drawing/2014/main" id="{74D0BD93-8B3B-47B1-9168-C90FE757E2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48BBBBA-BF67-47B7-9B03-20EF0906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68" y="3243265"/>
            <a:ext cx="11442173" cy="6376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F3F1B95E-0984-454D-B944-4F35B784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34" y="3955533"/>
            <a:ext cx="11445508" cy="2322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45993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r 4"/>
          <p:cNvGrpSpPr/>
          <p:nvPr userDrawn="1"/>
        </p:nvGrpSpPr>
        <p:grpSpPr>
          <a:xfrm>
            <a:off x="0" y="5000276"/>
            <a:ext cx="12201751" cy="1866482"/>
            <a:chOff x="0" y="5000276"/>
            <a:chExt cx="12198573" cy="1866482"/>
          </a:xfrm>
        </p:grpSpPr>
        <p:sp>
          <p:nvSpPr>
            <p:cNvPr id="8" name="Rektangel 7"/>
            <p:cNvSpPr/>
            <p:nvPr userDrawn="1"/>
          </p:nvSpPr>
          <p:spPr>
            <a:xfrm>
              <a:off x="1" y="6008413"/>
              <a:ext cx="12198572" cy="858345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6" name="Figur"/>
            <p:cNvSpPr/>
            <p:nvPr userDrawn="1"/>
          </p:nvSpPr>
          <p:spPr>
            <a:xfrm rot="10800000">
              <a:off x="0" y="5000276"/>
              <a:ext cx="12189813" cy="1367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21600" y="367"/>
                  </a:moveTo>
                  <a:cubicBezTo>
                    <a:pt x="21569" y="428"/>
                    <a:pt x="21542" y="545"/>
                    <a:pt x="21517" y="718"/>
                  </a:cubicBezTo>
                  <a:cubicBezTo>
                    <a:pt x="21502" y="711"/>
                    <a:pt x="21487" y="705"/>
                    <a:pt x="21473" y="700"/>
                  </a:cubicBezTo>
                  <a:cubicBezTo>
                    <a:pt x="21472" y="679"/>
                    <a:pt x="21472" y="662"/>
                    <a:pt x="21471" y="647"/>
                  </a:cubicBezTo>
                  <a:cubicBezTo>
                    <a:pt x="21460" y="642"/>
                    <a:pt x="21450" y="638"/>
                    <a:pt x="21439" y="633"/>
                  </a:cubicBezTo>
                  <a:cubicBezTo>
                    <a:pt x="21406" y="906"/>
                    <a:pt x="21301" y="753"/>
                    <a:pt x="21255" y="973"/>
                  </a:cubicBezTo>
                  <a:cubicBezTo>
                    <a:pt x="21238" y="899"/>
                    <a:pt x="21221" y="937"/>
                    <a:pt x="21204" y="1087"/>
                  </a:cubicBezTo>
                  <a:cubicBezTo>
                    <a:pt x="21191" y="1080"/>
                    <a:pt x="21180" y="1147"/>
                    <a:pt x="21170" y="1088"/>
                  </a:cubicBezTo>
                  <a:cubicBezTo>
                    <a:pt x="21170" y="1074"/>
                    <a:pt x="21171" y="1060"/>
                    <a:pt x="21171" y="1060"/>
                  </a:cubicBezTo>
                  <a:cubicBezTo>
                    <a:pt x="21149" y="1011"/>
                    <a:pt x="21130" y="1073"/>
                    <a:pt x="21112" y="1053"/>
                  </a:cubicBezTo>
                  <a:cubicBezTo>
                    <a:pt x="21091" y="1132"/>
                    <a:pt x="21067" y="1193"/>
                    <a:pt x="21050" y="1307"/>
                  </a:cubicBezTo>
                  <a:cubicBezTo>
                    <a:pt x="21025" y="1267"/>
                    <a:pt x="20996" y="1240"/>
                    <a:pt x="20970" y="1271"/>
                  </a:cubicBezTo>
                  <a:cubicBezTo>
                    <a:pt x="20966" y="1246"/>
                    <a:pt x="20963" y="1228"/>
                    <a:pt x="20961" y="1211"/>
                  </a:cubicBezTo>
                  <a:cubicBezTo>
                    <a:pt x="20951" y="1207"/>
                    <a:pt x="20940" y="1202"/>
                    <a:pt x="20930" y="1198"/>
                  </a:cubicBezTo>
                  <a:cubicBezTo>
                    <a:pt x="20892" y="1370"/>
                    <a:pt x="20867" y="1319"/>
                    <a:pt x="20829" y="1574"/>
                  </a:cubicBezTo>
                  <a:cubicBezTo>
                    <a:pt x="20819" y="1570"/>
                    <a:pt x="20810" y="1566"/>
                    <a:pt x="20802" y="1562"/>
                  </a:cubicBezTo>
                  <a:cubicBezTo>
                    <a:pt x="20790" y="1628"/>
                    <a:pt x="20789" y="1731"/>
                    <a:pt x="20771" y="1777"/>
                  </a:cubicBezTo>
                  <a:cubicBezTo>
                    <a:pt x="20765" y="1738"/>
                    <a:pt x="20757" y="1729"/>
                    <a:pt x="20747" y="1741"/>
                  </a:cubicBezTo>
                  <a:cubicBezTo>
                    <a:pt x="20741" y="1799"/>
                    <a:pt x="20722" y="1775"/>
                    <a:pt x="20722" y="1864"/>
                  </a:cubicBezTo>
                  <a:cubicBezTo>
                    <a:pt x="20709" y="1848"/>
                    <a:pt x="20701" y="1899"/>
                    <a:pt x="20689" y="1906"/>
                  </a:cubicBezTo>
                  <a:cubicBezTo>
                    <a:pt x="20683" y="1884"/>
                    <a:pt x="20675" y="1866"/>
                    <a:pt x="20666" y="1857"/>
                  </a:cubicBezTo>
                  <a:cubicBezTo>
                    <a:pt x="20654" y="1775"/>
                    <a:pt x="20645" y="1671"/>
                    <a:pt x="20639" y="1547"/>
                  </a:cubicBezTo>
                  <a:cubicBezTo>
                    <a:pt x="20614" y="1601"/>
                    <a:pt x="20590" y="1580"/>
                    <a:pt x="20568" y="1484"/>
                  </a:cubicBezTo>
                  <a:cubicBezTo>
                    <a:pt x="20546" y="1515"/>
                    <a:pt x="20526" y="1480"/>
                    <a:pt x="20507" y="1380"/>
                  </a:cubicBezTo>
                  <a:cubicBezTo>
                    <a:pt x="20490" y="1376"/>
                    <a:pt x="20474" y="1355"/>
                    <a:pt x="20458" y="1393"/>
                  </a:cubicBezTo>
                  <a:cubicBezTo>
                    <a:pt x="20436" y="1247"/>
                    <a:pt x="20440" y="1268"/>
                    <a:pt x="20411" y="1257"/>
                  </a:cubicBezTo>
                  <a:cubicBezTo>
                    <a:pt x="20400" y="1389"/>
                    <a:pt x="20286" y="1497"/>
                    <a:pt x="20272" y="1393"/>
                  </a:cubicBezTo>
                  <a:cubicBezTo>
                    <a:pt x="20264" y="1389"/>
                    <a:pt x="20255" y="1386"/>
                    <a:pt x="20247" y="1382"/>
                  </a:cubicBezTo>
                  <a:cubicBezTo>
                    <a:pt x="20236" y="1425"/>
                    <a:pt x="20228" y="1485"/>
                    <a:pt x="20214" y="1510"/>
                  </a:cubicBezTo>
                  <a:cubicBezTo>
                    <a:pt x="20205" y="1506"/>
                    <a:pt x="20196" y="1502"/>
                    <a:pt x="20187" y="1499"/>
                  </a:cubicBezTo>
                  <a:cubicBezTo>
                    <a:pt x="20162" y="1562"/>
                    <a:pt x="20138" y="1636"/>
                    <a:pt x="20115" y="1721"/>
                  </a:cubicBezTo>
                  <a:cubicBezTo>
                    <a:pt x="20100" y="1661"/>
                    <a:pt x="20080" y="1692"/>
                    <a:pt x="20065" y="1631"/>
                  </a:cubicBezTo>
                  <a:cubicBezTo>
                    <a:pt x="20061" y="1655"/>
                    <a:pt x="20057" y="1675"/>
                    <a:pt x="20055" y="1691"/>
                  </a:cubicBezTo>
                  <a:cubicBezTo>
                    <a:pt x="20045" y="1690"/>
                    <a:pt x="20036" y="1686"/>
                    <a:pt x="20026" y="1679"/>
                  </a:cubicBezTo>
                  <a:cubicBezTo>
                    <a:pt x="20011" y="1704"/>
                    <a:pt x="19994" y="1716"/>
                    <a:pt x="19980" y="1770"/>
                  </a:cubicBezTo>
                  <a:cubicBezTo>
                    <a:pt x="19954" y="1735"/>
                    <a:pt x="19889" y="1895"/>
                    <a:pt x="19858" y="1919"/>
                  </a:cubicBezTo>
                  <a:cubicBezTo>
                    <a:pt x="19851" y="1981"/>
                    <a:pt x="19846" y="2063"/>
                    <a:pt x="19831" y="2096"/>
                  </a:cubicBezTo>
                  <a:cubicBezTo>
                    <a:pt x="19823" y="2093"/>
                    <a:pt x="19815" y="2089"/>
                    <a:pt x="19806" y="2086"/>
                  </a:cubicBezTo>
                  <a:cubicBezTo>
                    <a:pt x="19803" y="2067"/>
                    <a:pt x="19801" y="2050"/>
                    <a:pt x="19797" y="2027"/>
                  </a:cubicBezTo>
                  <a:cubicBezTo>
                    <a:pt x="19784" y="2022"/>
                    <a:pt x="19770" y="2023"/>
                    <a:pt x="19758" y="1975"/>
                  </a:cubicBezTo>
                  <a:cubicBezTo>
                    <a:pt x="19754" y="2028"/>
                    <a:pt x="19747" y="2060"/>
                    <a:pt x="19743" y="2075"/>
                  </a:cubicBezTo>
                  <a:cubicBezTo>
                    <a:pt x="19720" y="2107"/>
                    <a:pt x="19700" y="2143"/>
                    <a:pt x="19679" y="2117"/>
                  </a:cubicBezTo>
                  <a:cubicBezTo>
                    <a:pt x="19666" y="2120"/>
                    <a:pt x="19655" y="2162"/>
                    <a:pt x="19647" y="2244"/>
                  </a:cubicBezTo>
                  <a:cubicBezTo>
                    <a:pt x="19629" y="2213"/>
                    <a:pt x="19613" y="2273"/>
                    <a:pt x="19593" y="2279"/>
                  </a:cubicBezTo>
                  <a:cubicBezTo>
                    <a:pt x="19583" y="2346"/>
                    <a:pt x="19564" y="2366"/>
                    <a:pt x="19553" y="2443"/>
                  </a:cubicBezTo>
                  <a:cubicBezTo>
                    <a:pt x="19554" y="2684"/>
                    <a:pt x="19457" y="2719"/>
                    <a:pt x="19439" y="2712"/>
                  </a:cubicBezTo>
                  <a:cubicBezTo>
                    <a:pt x="19430" y="2773"/>
                    <a:pt x="19416" y="2777"/>
                    <a:pt x="19403" y="2815"/>
                  </a:cubicBezTo>
                  <a:cubicBezTo>
                    <a:pt x="19395" y="2744"/>
                    <a:pt x="19381" y="2740"/>
                    <a:pt x="19368" y="2738"/>
                  </a:cubicBezTo>
                  <a:cubicBezTo>
                    <a:pt x="19306" y="2463"/>
                    <a:pt x="19308" y="2629"/>
                    <a:pt x="19262" y="2609"/>
                  </a:cubicBezTo>
                  <a:cubicBezTo>
                    <a:pt x="19231" y="2753"/>
                    <a:pt x="19202" y="2746"/>
                    <a:pt x="19169" y="2880"/>
                  </a:cubicBezTo>
                  <a:cubicBezTo>
                    <a:pt x="19144" y="2875"/>
                    <a:pt x="19118" y="2892"/>
                    <a:pt x="19092" y="2933"/>
                  </a:cubicBezTo>
                  <a:cubicBezTo>
                    <a:pt x="19001" y="2647"/>
                    <a:pt x="18914" y="2717"/>
                    <a:pt x="18818" y="2613"/>
                  </a:cubicBezTo>
                  <a:cubicBezTo>
                    <a:pt x="18817" y="2598"/>
                    <a:pt x="18814" y="2575"/>
                    <a:pt x="18813" y="2560"/>
                  </a:cubicBezTo>
                  <a:cubicBezTo>
                    <a:pt x="18802" y="2556"/>
                    <a:pt x="18794" y="2552"/>
                    <a:pt x="18786" y="2549"/>
                  </a:cubicBezTo>
                  <a:cubicBezTo>
                    <a:pt x="18774" y="2598"/>
                    <a:pt x="18764" y="2649"/>
                    <a:pt x="18760" y="2725"/>
                  </a:cubicBezTo>
                  <a:cubicBezTo>
                    <a:pt x="18753" y="2719"/>
                    <a:pt x="18748" y="2764"/>
                    <a:pt x="18738" y="2745"/>
                  </a:cubicBezTo>
                  <a:cubicBezTo>
                    <a:pt x="18732" y="2690"/>
                    <a:pt x="18715" y="2734"/>
                    <a:pt x="18706" y="2665"/>
                  </a:cubicBezTo>
                  <a:cubicBezTo>
                    <a:pt x="18706" y="2649"/>
                    <a:pt x="18706" y="2627"/>
                    <a:pt x="18706" y="2603"/>
                  </a:cubicBezTo>
                  <a:cubicBezTo>
                    <a:pt x="18652" y="2350"/>
                    <a:pt x="18604" y="2765"/>
                    <a:pt x="18554" y="2754"/>
                  </a:cubicBezTo>
                  <a:cubicBezTo>
                    <a:pt x="18543" y="2733"/>
                    <a:pt x="18522" y="2557"/>
                    <a:pt x="18508" y="2511"/>
                  </a:cubicBezTo>
                  <a:cubicBezTo>
                    <a:pt x="18492" y="2541"/>
                    <a:pt x="18475" y="2556"/>
                    <a:pt x="18458" y="2549"/>
                  </a:cubicBezTo>
                  <a:cubicBezTo>
                    <a:pt x="18440" y="2599"/>
                    <a:pt x="18440" y="2599"/>
                    <a:pt x="18431" y="2675"/>
                  </a:cubicBezTo>
                  <a:cubicBezTo>
                    <a:pt x="18416" y="2658"/>
                    <a:pt x="18400" y="2716"/>
                    <a:pt x="18386" y="2681"/>
                  </a:cubicBezTo>
                  <a:cubicBezTo>
                    <a:pt x="18350" y="2778"/>
                    <a:pt x="18317" y="2886"/>
                    <a:pt x="18288" y="3034"/>
                  </a:cubicBezTo>
                  <a:cubicBezTo>
                    <a:pt x="18243" y="2983"/>
                    <a:pt x="18199" y="3073"/>
                    <a:pt x="18155" y="3112"/>
                  </a:cubicBezTo>
                  <a:cubicBezTo>
                    <a:pt x="18143" y="3071"/>
                    <a:pt x="18063" y="2994"/>
                    <a:pt x="18047" y="3033"/>
                  </a:cubicBezTo>
                  <a:cubicBezTo>
                    <a:pt x="18041" y="3011"/>
                    <a:pt x="18034" y="2992"/>
                    <a:pt x="18028" y="2970"/>
                  </a:cubicBezTo>
                  <a:cubicBezTo>
                    <a:pt x="18013" y="3013"/>
                    <a:pt x="17998" y="3048"/>
                    <a:pt x="17983" y="3076"/>
                  </a:cubicBezTo>
                  <a:cubicBezTo>
                    <a:pt x="17973" y="3046"/>
                    <a:pt x="17963" y="3021"/>
                    <a:pt x="17953" y="3001"/>
                  </a:cubicBezTo>
                  <a:cubicBezTo>
                    <a:pt x="17943" y="3037"/>
                    <a:pt x="17933" y="3020"/>
                    <a:pt x="17922" y="3014"/>
                  </a:cubicBezTo>
                  <a:cubicBezTo>
                    <a:pt x="17902" y="2823"/>
                    <a:pt x="17877" y="2762"/>
                    <a:pt x="17848" y="2832"/>
                  </a:cubicBezTo>
                  <a:cubicBezTo>
                    <a:pt x="17849" y="2865"/>
                    <a:pt x="17843" y="2876"/>
                    <a:pt x="17840" y="2895"/>
                  </a:cubicBezTo>
                  <a:cubicBezTo>
                    <a:pt x="17834" y="2895"/>
                    <a:pt x="17828" y="2894"/>
                    <a:pt x="17817" y="2892"/>
                  </a:cubicBezTo>
                  <a:cubicBezTo>
                    <a:pt x="17803" y="2956"/>
                    <a:pt x="17787" y="3033"/>
                    <a:pt x="17770" y="3111"/>
                  </a:cubicBezTo>
                  <a:cubicBezTo>
                    <a:pt x="17767" y="3092"/>
                    <a:pt x="17761" y="3084"/>
                    <a:pt x="17749" y="3078"/>
                  </a:cubicBezTo>
                  <a:cubicBezTo>
                    <a:pt x="17747" y="3061"/>
                    <a:pt x="17742" y="3027"/>
                    <a:pt x="17738" y="2994"/>
                  </a:cubicBezTo>
                  <a:cubicBezTo>
                    <a:pt x="17734" y="2992"/>
                    <a:pt x="17730" y="2990"/>
                    <a:pt x="17726" y="2988"/>
                  </a:cubicBezTo>
                  <a:cubicBezTo>
                    <a:pt x="17711" y="2920"/>
                    <a:pt x="17707" y="2833"/>
                    <a:pt x="17711" y="2738"/>
                  </a:cubicBezTo>
                  <a:cubicBezTo>
                    <a:pt x="17680" y="2619"/>
                    <a:pt x="17650" y="2508"/>
                    <a:pt x="17618" y="2400"/>
                  </a:cubicBezTo>
                  <a:cubicBezTo>
                    <a:pt x="17608" y="2266"/>
                    <a:pt x="17608" y="2266"/>
                    <a:pt x="17596" y="2226"/>
                  </a:cubicBezTo>
                  <a:cubicBezTo>
                    <a:pt x="17594" y="1733"/>
                    <a:pt x="17416" y="1895"/>
                    <a:pt x="17382" y="1929"/>
                  </a:cubicBezTo>
                  <a:cubicBezTo>
                    <a:pt x="17387" y="1580"/>
                    <a:pt x="17270" y="1856"/>
                    <a:pt x="17264" y="1900"/>
                  </a:cubicBezTo>
                  <a:cubicBezTo>
                    <a:pt x="17256" y="1891"/>
                    <a:pt x="17250" y="1954"/>
                    <a:pt x="17241" y="1908"/>
                  </a:cubicBezTo>
                  <a:cubicBezTo>
                    <a:pt x="17240" y="1893"/>
                    <a:pt x="17243" y="1872"/>
                    <a:pt x="17239" y="1876"/>
                  </a:cubicBezTo>
                  <a:cubicBezTo>
                    <a:pt x="17215" y="1918"/>
                    <a:pt x="17192" y="1911"/>
                    <a:pt x="17169" y="1856"/>
                  </a:cubicBezTo>
                  <a:cubicBezTo>
                    <a:pt x="17158" y="1826"/>
                    <a:pt x="17161" y="1763"/>
                    <a:pt x="17151" y="1738"/>
                  </a:cubicBezTo>
                  <a:cubicBezTo>
                    <a:pt x="17125" y="1727"/>
                    <a:pt x="17051" y="1573"/>
                    <a:pt x="17035" y="1830"/>
                  </a:cubicBezTo>
                  <a:cubicBezTo>
                    <a:pt x="17023" y="1832"/>
                    <a:pt x="17014" y="1900"/>
                    <a:pt x="17002" y="1866"/>
                  </a:cubicBezTo>
                  <a:cubicBezTo>
                    <a:pt x="16993" y="1715"/>
                    <a:pt x="16979" y="1600"/>
                    <a:pt x="16962" y="1520"/>
                  </a:cubicBezTo>
                  <a:cubicBezTo>
                    <a:pt x="16933" y="1580"/>
                    <a:pt x="16912" y="1517"/>
                    <a:pt x="16899" y="1330"/>
                  </a:cubicBezTo>
                  <a:cubicBezTo>
                    <a:pt x="16863" y="1236"/>
                    <a:pt x="16824" y="1440"/>
                    <a:pt x="16791" y="1365"/>
                  </a:cubicBezTo>
                  <a:cubicBezTo>
                    <a:pt x="16750" y="1181"/>
                    <a:pt x="16688" y="1291"/>
                    <a:pt x="16645" y="1339"/>
                  </a:cubicBezTo>
                  <a:cubicBezTo>
                    <a:pt x="16642" y="1353"/>
                    <a:pt x="16639" y="1368"/>
                    <a:pt x="16636" y="1384"/>
                  </a:cubicBezTo>
                  <a:cubicBezTo>
                    <a:pt x="16615" y="1369"/>
                    <a:pt x="16595" y="1360"/>
                    <a:pt x="16577" y="1416"/>
                  </a:cubicBezTo>
                  <a:cubicBezTo>
                    <a:pt x="16533" y="1272"/>
                    <a:pt x="16533" y="1286"/>
                    <a:pt x="16475" y="1385"/>
                  </a:cubicBezTo>
                  <a:cubicBezTo>
                    <a:pt x="16475" y="1419"/>
                    <a:pt x="16470" y="1429"/>
                    <a:pt x="16467" y="1446"/>
                  </a:cubicBezTo>
                  <a:cubicBezTo>
                    <a:pt x="16446" y="1437"/>
                    <a:pt x="16425" y="1428"/>
                    <a:pt x="16405" y="1420"/>
                  </a:cubicBezTo>
                  <a:cubicBezTo>
                    <a:pt x="16396" y="1379"/>
                    <a:pt x="16397" y="1320"/>
                    <a:pt x="16391" y="1277"/>
                  </a:cubicBezTo>
                  <a:cubicBezTo>
                    <a:pt x="16382" y="1274"/>
                    <a:pt x="16374" y="1270"/>
                    <a:pt x="16366" y="1267"/>
                  </a:cubicBezTo>
                  <a:cubicBezTo>
                    <a:pt x="16355" y="1201"/>
                    <a:pt x="16337" y="1208"/>
                    <a:pt x="16326" y="1137"/>
                  </a:cubicBezTo>
                  <a:cubicBezTo>
                    <a:pt x="16309" y="1159"/>
                    <a:pt x="16294" y="1094"/>
                    <a:pt x="16282" y="1091"/>
                  </a:cubicBezTo>
                  <a:cubicBezTo>
                    <a:pt x="16259" y="1133"/>
                    <a:pt x="16247" y="1207"/>
                    <a:pt x="16233" y="1266"/>
                  </a:cubicBezTo>
                  <a:cubicBezTo>
                    <a:pt x="16225" y="1262"/>
                    <a:pt x="16219" y="1260"/>
                    <a:pt x="16212" y="1257"/>
                  </a:cubicBezTo>
                  <a:cubicBezTo>
                    <a:pt x="16209" y="1237"/>
                    <a:pt x="16207" y="1220"/>
                    <a:pt x="16202" y="1194"/>
                  </a:cubicBezTo>
                  <a:cubicBezTo>
                    <a:pt x="16154" y="1243"/>
                    <a:pt x="16105" y="1233"/>
                    <a:pt x="16056" y="1164"/>
                  </a:cubicBezTo>
                  <a:cubicBezTo>
                    <a:pt x="16041" y="1212"/>
                    <a:pt x="16024" y="1221"/>
                    <a:pt x="16012" y="1285"/>
                  </a:cubicBezTo>
                  <a:cubicBezTo>
                    <a:pt x="15986" y="1292"/>
                    <a:pt x="15911" y="1343"/>
                    <a:pt x="15880" y="1367"/>
                  </a:cubicBezTo>
                  <a:cubicBezTo>
                    <a:pt x="15858" y="1441"/>
                    <a:pt x="15838" y="1317"/>
                    <a:pt x="15816" y="1348"/>
                  </a:cubicBezTo>
                  <a:cubicBezTo>
                    <a:pt x="15799" y="1456"/>
                    <a:pt x="15776" y="1398"/>
                    <a:pt x="15755" y="1400"/>
                  </a:cubicBezTo>
                  <a:cubicBezTo>
                    <a:pt x="15750" y="1366"/>
                    <a:pt x="15745" y="1338"/>
                    <a:pt x="15741" y="1310"/>
                  </a:cubicBezTo>
                  <a:cubicBezTo>
                    <a:pt x="15722" y="1313"/>
                    <a:pt x="15707" y="1246"/>
                    <a:pt x="15689" y="1259"/>
                  </a:cubicBezTo>
                  <a:cubicBezTo>
                    <a:pt x="15688" y="1235"/>
                    <a:pt x="15688" y="1222"/>
                    <a:pt x="15687" y="1206"/>
                  </a:cubicBezTo>
                  <a:cubicBezTo>
                    <a:pt x="15683" y="1205"/>
                    <a:pt x="15679" y="1203"/>
                    <a:pt x="15675" y="1201"/>
                  </a:cubicBezTo>
                  <a:cubicBezTo>
                    <a:pt x="15668" y="1234"/>
                    <a:pt x="15661" y="1267"/>
                    <a:pt x="15654" y="1300"/>
                  </a:cubicBezTo>
                  <a:cubicBezTo>
                    <a:pt x="15599" y="1277"/>
                    <a:pt x="15519" y="1465"/>
                    <a:pt x="15469" y="1388"/>
                  </a:cubicBezTo>
                  <a:cubicBezTo>
                    <a:pt x="15463" y="1417"/>
                    <a:pt x="15457" y="1441"/>
                    <a:pt x="15452" y="1465"/>
                  </a:cubicBezTo>
                  <a:cubicBezTo>
                    <a:pt x="15446" y="1419"/>
                    <a:pt x="15438" y="1434"/>
                    <a:pt x="15429" y="1432"/>
                  </a:cubicBezTo>
                  <a:cubicBezTo>
                    <a:pt x="15426" y="1450"/>
                    <a:pt x="15424" y="1468"/>
                    <a:pt x="15421" y="1482"/>
                  </a:cubicBezTo>
                  <a:cubicBezTo>
                    <a:pt x="15403" y="1475"/>
                    <a:pt x="15386" y="1468"/>
                    <a:pt x="15363" y="1458"/>
                  </a:cubicBezTo>
                  <a:cubicBezTo>
                    <a:pt x="15357" y="1490"/>
                    <a:pt x="15348" y="1537"/>
                    <a:pt x="15339" y="1585"/>
                  </a:cubicBezTo>
                  <a:cubicBezTo>
                    <a:pt x="15332" y="1584"/>
                    <a:pt x="15338" y="1545"/>
                    <a:pt x="15333" y="1527"/>
                  </a:cubicBezTo>
                  <a:cubicBezTo>
                    <a:pt x="15277" y="1541"/>
                    <a:pt x="15247" y="1626"/>
                    <a:pt x="15189" y="1540"/>
                  </a:cubicBezTo>
                  <a:cubicBezTo>
                    <a:pt x="15187" y="1527"/>
                    <a:pt x="15183" y="1495"/>
                    <a:pt x="15177" y="1457"/>
                  </a:cubicBezTo>
                  <a:cubicBezTo>
                    <a:pt x="15174" y="1455"/>
                    <a:pt x="15169" y="1453"/>
                    <a:pt x="15162" y="1450"/>
                  </a:cubicBezTo>
                  <a:cubicBezTo>
                    <a:pt x="15166" y="1405"/>
                    <a:pt x="15159" y="1393"/>
                    <a:pt x="15156" y="1368"/>
                  </a:cubicBezTo>
                  <a:cubicBezTo>
                    <a:pt x="15097" y="1343"/>
                    <a:pt x="15033" y="1483"/>
                    <a:pt x="14977" y="1378"/>
                  </a:cubicBezTo>
                  <a:cubicBezTo>
                    <a:pt x="14965" y="1415"/>
                    <a:pt x="14952" y="1455"/>
                    <a:pt x="14938" y="1385"/>
                  </a:cubicBezTo>
                  <a:cubicBezTo>
                    <a:pt x="14931" y="1403"/>
                    <a:pt x="14923" y="1420"/>
                    <a:pt x="14915" y="1440"/>
                  </a:cubicBezTo>
                  <a:cubicBezTo>
                    <a:pt x="14904" y="1384"/>
                    <a:pt x="14885" y="1405"/>
                    <a:pt x="14875" y="1332"/>
                  </a:cubicBezTo>
                  <a:cubicBezTo>
                    <a:pt x="14865" y="1328"/>
                    <a:pt x="14855" y="1324"/>
                    <a:pt x="14847" y="1320"/>
                  </a:cubicBezTo>
                  <a:cubicBezTo>
                    <a:pt x="14823" y="1365"/>
                    <a:pt x="14805" y="1455"/>
                    <a:pt x="14780" y="1433"/>
                  </a:cubicBezTo>
                  <a:cubicBezTo>
                    <a:pt x="14773" y="1549"/>
                    <a:pt x="14749" y="1557"/>
                    <a:pt x="14738" y="1637"/>
                  </a:cubicBezTo>
                  <a:cubicBezTo>
                    <a:pt x="14728" y="1632"/>
                    <a:pt x="14722" y="1624"/>
                    <a:pt x="14712" y="1649"/>
                  </a:cubicBezTo>
                  <a:cubicBezTo>
                    <a:pt x="14692" y="1543"/>
                    <a:pt x="14673" y="1435"/>
                    <a:pt x="14654" y="1324"/>
                  </a:cubicBezTo>
                  <a:cubicBezTo>
                    <a:pt x="14622" y="1285"/>
                    <a:pt x="14589" y="1358"/>
                    <a:pt x="14556" y="1299"/>
                  </a:cubicBezTo>
                  <a:cubicBezTo>
                    <a:pt x="14556" y="1284"/>
                    <a:pt x="14555" y="1272"/>
                    <a:pt x="14555" y="1254"/>
                  </a:cubicBezTo>
                  <a:cubicBezTo>
                    <a:pt x="14544" y="1249"/>
                    <a:pt x="14533" y="1245"/>
                    <a:pt x="14522" y="1240"/>
                  </a:cubicBezTo>
                  <a:cubicBezTo>
                    <a:pt x="14517" y="1140"/>
                    <a:pt x="14499" y="1104"/>
                    <a:pt x="14490" y="1026"/>
                  </a:cubicBezTo>
                  <a:cubicBezTo>
                    <a:pt x="14476" y="1046"/>
                    <a:pt x="14467" y="965"/>
                    <a:pt x="14454" y="992"/>
                  </a:cubicBezTo>
                  <a:cubicBezTo>
                    <a:pt x="14449" y="1015"/>
                    <a:pt x="14444" y="1039"/>
                    <a:pt x="14438" y="1063"/>
                  </a:cubicBezTo>
                  <a:cubicBezTo>
                    <a:pt x="14425" y="1051"/>
                    <a:pt x="14416" y="1099"/>
                    <a:pt x="14405" y="1135"/>
                  </a:cubicBezTo>
                  <a:cubicBezTo>
                    <a:pt x="14390" y="1129"/>
                    <a:pt x="14375" y="1123"/>
                    <a:pt x="14360" y="1116"/>
                  </a:cubicBezTo>
                  <a:cubicBezTo>
                    <a:pt x="14357" y="1134"/>
                    <a:pt x="14353" y="1149"/>
                    <a:pt x="14350" y="1164"/>
                  </a:cubicBezTo>
                  <a:cubicBezTo>
                    <a:pt x="14336" y="1162"/>
                    <a:pt x="14321" y="1161"/>
                    <a:pt x="14315" y="1066"/>
                  </a:cubicBezTo>
                  <a:cubicBezTo>
                    <a:pt x="14305" y="1061"/>
                    <a:pt x="14295" y="1057"/>
                    <a:pt x="14288" y="1054"/>
                  </a:cubicBezTo>
                  <a:cubicBezTo>
                    <a:pt x="14271" y="992"/>
                    <a:pt x="14254" y="947"/>
                    <a:pt x="14246" y="869"/>
                  </a:cubicBezTo>
                  <a:cubicBezTo>
                    <a:pt x="14225" y="864"/>
                    <a:pt x="14209" y="950"/>
                    <a:pt x="14188" y="928"/>
                  </a:cubicBezTo>
                  <a:cubicBezTo>
                    <a:pt x="14184" y="902"/>
                    <a:pt x="14180" y="868"/>
                    <a:pt x="14175" y="830"/>
                  </a:cubicBezTo>
                  <a:cubicBezTo>
                    <a:pt x="14165" y="866"/>
                    <a:pt x="14161" y="783"/>
                    <a:pt x="14149" y="807"/>
                  </a:cubicBezTo>
                  <a:cubicBezTo>
                    <a:pt x="14105" y="1132"/>
                    <a:pt x="13980" y="1370"/>
                    <a:pt x="13927" y="1348"/>
                  </a:cubicBezTo>
                  <a:cubicBezTo>
                    <a:pt x="13914" y="1427"/>
                    <a:pt x="13899" y="1464"/>
                    <a:pt x="13879" y="1436"/>
                  </a:cubicBezTo>
                  <a:cubicBezTo>
                    <a:pt x="13876" y="1454"/>
                    <a:pt x="13872" y="1475"/>
                    <a:pt x="13869" y="1497"/>
                  </a:cubicBezTo>
                  <a:cubicBezTo>
                    <a:pt x="13837" y="1442"/>
                    <a:pt x="13806" y="1412"/>
                    <a:pt x="13774" y="1453"/>
                  </a:cubicBezTo>
                  <a:cubicBezTo>
                    <a:pt x="13762" y="1395"/>
                    <a:pt x="13754" y="1331"/>
                    <a:pt x="13751" y="1246"/>
                  </a:cubicBezTo>
                  <a:cubicBezTo>
                    <a:pt x="13733" y="1234"/>
                    <a:pt x="13716" y="1244"/>
                    <a:pt x="13700" y="1191"/>
                  </a:cubicBezTo>
                  <a:cubicBezTo>
                    <a:pt x="13687" y="1256"/>
                    <a:pt x="13674" y="1317"/>
                    <a:pt x="13661" y="1379"/>
                  </a:cubicBezTo>
                  <a:cubicBezTo>
                    <a:pt x="13646" y="1367"/>
                    <a:pt x="13637" y="1290"/>
                    <a:pt x="13623" y="1275"/>
                  </a:cubicBezTo>
                  <a:cubicBezTo>
                    <a:pt x="13614" y="1299"/>
                    <a:pt x="13605" y="1312"/>
                    <a:pt x="13598" y="1359"/>
                  </a:cubicBezTo>
                  <a:cubicBezTo>
                    <a:pt x="13569" y="1323"/>
                    <a:pt x="13543" y="1223"/>
                    <a:pt x="13520" y="1057"/>
                  </a:cubicBezTo>
                  <a:cubicBezTo>
                    <a:pt x="13513" y="1092"/>
                    <a:pt x="13507" y="1120"/>
                    <a:pt x="13502" y="1144"/>
                  </a:cubicBezTo>
                  <a:cubicBezTo>
                    <a:pt x="13484" y="1117"/>
                    <a:pt x="13470" y="1154"/>
                    <a:pt x="13455" y="1176"/>
                  </a:cubicBezTo>
                  <a:cubicBezTo>
                    <a:pt x="13437" y="1113"/>
                    <a:pt x="13427" y="994"/>
                    <a:pt x="13405" y="956"/>
                  </a:cubicBezTo>
                  <a:cubicBezTo>
                    <a:pt x="13368" y="1020"/>
                    <a:pt x="13298" y="1254"/>
                    <a:pt x="13257" y="1285"/>
                  </a:cubicBezTo>
                  <a:cubicBezTo>
                    <a:pt x="13218" y="1250"/>
                    <a:pt x="13170" y="1302"/>
                    <a:pt x="13133" y="1177"/>
                  </a:cubicBezTo>
                  <a:cubicBezTo>
                    <a:pt x="13113" y="1198"/>
                    <a:pt x="13094" y="1170"/>
                    <a:pt x="13076" y="1096"/>
                  </a:cubicBezTo>
                  <a:cubicBezTo>
                    <a:pt x="13069" y="1155"/>
                    <a:pt x="13064" y="1224"/>
                    <a:pt x="13051" y="1257"/>
                  </a:cubicBezTo>
                  <a:cubicBezTo>
                    <a:pt x="13043" y="1254"/>
                    <a:pt x="13035" y="1251"/>
                    <a:pt x="13026" y="1247"/>
                  </a:cubicBezTo>
                  <a:cubicBezTo>
                    <a:pt x="13019" y="1281"/>
                    <a:pt x="13012" y="1315"/>
                    <a:pt x="13006" y="1348"/>
                  </a:cubicBezTo>
                  <a:cubicBezTo>
                    <a:pt x="12993" y="1343"/>
                    <a:pt x="12982" y="1338"/>
                    <a:pt x="12971" y="1334"/>
                  </a:cubicBezTo>
                  <a:cubicBezTo>
                    <a:pt x="12960" y="1365"/>
                    <a:pt x="12948" y="1378"/>
                    <a:pt x="12945" y="1450"/>
                  </a:cubicBezTo>
                  <a:cubicBezTo>
                    <a:pt x="12933" y="1464"/>
                    <a:pt x="12926" y="1519"/>
                    <a:pt x="12916" y="1558"/>
                  </a:cubicBezTo>
                  <a:cubicBezTo>
                    <a:pt x="12913" y="1557"/>
                    <a:pt x="12910" y="1555"/>
                    <a:pt x="12906" y="1554"/>
                  </a:cubicBezTo>
                  <a:cubicBezTo>
                    <a:pt x="12893" y="1626"/>
                    <a:pt x="12878" y="1677"/>
                    <a:pt x="12859" y="1647"/>
                  </a:cubicBezTo>
                  <a:cubicBezTo>
                    <a:pt x="12847" y="1681"/>
                    <a:pt x="12837" y="1712"/>
                    <a:pt x="12827" y="1741"/>
                  </a:cubicBezTo>
                  <a:cubicBezTo>
                    <a:pt x="12817" y="1737"/>
                    <a:pt x="12808" y="1733"/>
                    <a:pt x="12798" y="1729"/>
                  </a:cubicBezTo>
                  <a:cubicBezTo>
                    <a:pt x="12796" y="1709"/>
                    <a:pt x="12794" y="1690"/>
                    <a:pt x="12792" y="1676"/>
                  </a:cubicBezTo>
                  <a:cubicBezTo>
                    <a:pt x="12775" y="1669"/>
                    <a:pt x="12760" y="1663"/>
                    <a:pt x="12745" y="1656"/>
                  </a:cubicBezTo>
                  <a:cubicBezTo>
                    <a:pt x="12737" y="1697"/>
                    <a:pt x="12727" y="1726"/>
                    <a:pt x="12724" y="1778"/>
                  </a:cubicBezTo>
                  <a:cubicBezTo>
                    <a:pt x="12706" y="1790"/>
                    <a:pt x="12690" y="1860"/>
                    <a:pt x="12670" y="1808"/>
                  </a:cubicBezTo>
                  <a:cubicBezTo>
                    <a:pt x="12666" y="1782"/>
                    <a:pt x="12659" y="1775"/>
                    <a:pt x="12653" y="1755"/>
                  </a:cubicBezTo>
                  <a:cubicBezTo>
                    <a:pt x="12655" y="1754"/>
                    <a:pt x="12553" y="1721"/>
                    <a:pt x="12543" y="1792"/>
                  </a:cubicBezTo>
                  <a:cubicBezTo>
                    <a:pt x="12520" y="1829"/>
                    <a:pt x="12497" y="1884"/>
                    <a:pt x="12475" y="1959"/>
                  </a:cubicBezTo>
                  <a:cubicBezTo>
                    <a:pt x="12438" y="1911"/>
                    <a:pt x="12378" y="1993"/>
                    <a:pt x="12349" y="2211"/>
                  </a:cubicBezTo>
                  <a:cubicBezTo>
                    <a:pt x="12341" y="2153"/>
                    <a:pt x="12328" y="2188"/>
                    <a:pt x="12320" y="2172"/>
                  </a:cubicBezTo>
                  <a:cubicBezTo>
                    <a:pt x="12295" y="2226"/>
                    <a:pt x="12272" y="2276"/>
                    <a:pt x="12245" y="2334"/>
                  </a:cubicBezTo>
                  <a:cubicBezTo>
                    <a:pt x="12230" y="2312"/>
                    <a:pt x="12212" y="2334"/>
                    <a:pt x="12194" y="2371"/>
                  </a:cubicBezTo>
                  <a:cubicBezTo>
                    <a:pt x="12191" y="2358"/>
                    <a:pt x="12189" y="2347"/>
                    <a:pt x="12186" y="2335"/>
                  </a:cubicBezTo>
                  <a:cubicBezTo>
                    <a:pt x="12159" y="2377"/>
                    <a:pt x="12132" y="2369"/>
                    <a:pt x="12104" y="2312"/>
                  </a:cubicBezTo>
                  <a:cubicBezTo>
                    <a:pt x="12102" y="2288"/>
                    <a:pt x="12100" y="2263"/>
                    <a:pt x="12098" y="2243"/>
                  </a:cubicBezTo>
                  <a:cubicBezTo>
                    <a:pt x="12074" y="2257"/>
                    <a:pt x="12057" y="2335"/>
                    <a:pt x="12036" y="2358"/>
                  </a:cubicBezTo>
                  <a:cubicBezTo>
                    <a:pt x="12019" y="2304"/>
                    <a:pt x="12002" y="2316"/>
                    <a:pt x="11986" y="2396"/>
                  </a:cubicBezTo>
                  <a:cubicBezTo>
                    <a:pt x="11971" y="2354"/>
                    <a:pt x="11960" y="2284"/>
                    <a:pt x="11943" y="2289"/>
                  </a:cubicBezTo>
                  <a:cubicBezTo>
                    <a:pt x="11939" y="2268"/>
                    <a:pt x="11937" y="2250"/>
                    <a:pt x="11934" y="2233"/>
                  </a:cubicBezTo>
                  <a:cubicBezTo>
                    <a:pt x="11913" y="2200"/>
                    <a:pt x="11893" y="2270"/>
                    <a:pt x="11871" y="2226"/>
                  </a:cubicBezTo>
                  <a:cubicBezTo>
                    <a:pt x="11851" y="2145"/>
                    <a:pt x="11831" y="2059"/>
                    <a:pt x="11812" y="1969"/>
                  </a:cubicBezTo>
                  <a:cubicBezTo>
                    <a:pt x="11790" y="2089"/>
                    <a:pt x="11765" y="2110"/>
                    <a:pt x="11738" y="2119"/>
                  </a:cubicBezTo>
                  <a:cubicBezTo>
                    <a:pt x="11738" y="2086"/>
                    <a:pt x="11738" y="2064"/>
                    <a:pt x="11738" y="2043"/>
                  </a:cubicBezTo>
                  <a:cubicBezTo>
                    <a:pt x="11680" y="1953"/>
                    <a:pt x="11679" y="1936"/>
                    <a:pt x="11646" y="1972"/>
                  </a:cubicBezTo>
                  <a:cubicBezTo>
                    <a:pt x="11636" y="1896"/>
                    <a:pt x="11616" y="1879"/>
                    <a:pt x="11607" y="1786"/>
                  </a:cubicBezTo>
                  <a:cubicBezTo>
                    <a:pt x="11597" y="1781"/>
                    <a:pt x="11587" y="1777"/>
                    <a:pt x="11576" y="1773"/>
                  </a:cubicBezTo>
                  <a:cubicBezTo>
                    <a:pt x="11555" y="1707"/>
                    <a:pt x="11534" y="1667"/>
                    <a:pt x="11511" y="1653"/>
                  </a:cubicBezTo>
                  <a:cubicBezTo>
                    <a:pt x="11504" y="1720"/>
                    <a:pt x="11489" y="1719"/>
                    <a:pt x="11479" y="1758"/>
                  </a:cubicBezTo>
                  <a:cubicBezTo>
                    <a:pt x="11468" y="1722"/>
                    <a:pt x="11468" y="1722"/>
                    <a:pt x="11436" y="1777"/>
                  </a:cubicBezTo>
                  <a:cubicBezTo>
                    <a:pt x="11436" y="1828"/>
                    <a:pt x="11427" y="1842"/>
                    <a:pt x="11422" y="1870"/>
                  </a:cubicBezTo>
                  <a:cubicBezTo>
                    <a:pt x="11403" y="1804"/>
                    <a:pt x="11382" y="1754"/>
                    <a:pt x="11371" y="1635"/>
                  </a:cubicBezTo>
                  <a:cubicBezTo>
                    <a:pt x="11372" y="1593"/>
                    <a:pt x="11369" y="1552"/>
                    <a:pt x="11363" y="1508"/>
                  </a:cubicBezTo>
                  <a:cubicBezTo>
                    <a:pt x="11343" y="1542"/>
                    <a:pt x="11323" y="1543"/>
                    <a:pt x="11304" y="1514"/>
                  </a:cubicBezTo>
                  <a:cubicBezTo>
                    <a:pt x="11298" y="1541"/>
                    <a:pt x="11292" y="1570"/>
                    <a:pt x="11287" y="1590"/>
                  </a:cubicBezTo>
                  <a:cubicBezTo>
                    <a:pt x="11278" y="1587"/>
                    <a:pt x="11272" y="1584"/>
                    <a:pt x="11265" y="1581"/>
                  </a:cubicBezTo>
                  <a:cubicBezTo>
                    <a:pt x="11262" y="1560"/>
                    <a:pt x="11260" y="1542"/>
                    <a:pt x="11257" y="1525"/>
                  </a:cubicBezTo>
                  <a:cubicBezTo>
                    <a:pt x="11248" y="1521"/>
                    <a:pt x="11240" y="1518"/>
                    <a:pt x="11228" y="1513"/>
                  </a:cubicBezTo>
                  <a:cubicBezTo>
                    <a:pt x="11221" y="1437"/>
                    <a:pt x="11213" y="1363"/>
                    <a:pt x="11206" y="1291"/>
                  </a:cubicBezTo>
                  <a:cubicBezTo>
                    <a:pt x="11204" y="1308"/>
                    <a:pt x="11038" y="1298"/>
                    <a:pt x="11028" y="1336"/>
                  </a:cubicBezTo>
                  <a:cubicBezTo>
                    <a:pt x="11008" y="1261"/>
                    <a:pt x="10988" y="1230"/>
                    <a:pt x="10967" y="1242"/>
                  </a:cubicBezTo>
                  <a:cubicBezTo>
                    <a:pt x="10965" y="1258"/>
                    <a:pt x="10963" y="1274"/>
                    <a:pt x="10961" y="1290"/>
                  </a:cubicBezTo>
                  <a:cubicBezTo>
                    <a:pt x="10922" y="1287"/>
                    <a:pt x="10853" y="1624"/>
                    <a:pt x="10827" y="1533"/>
                  </a:cubicBezTo>
                  <a:cubicBezTo>
                    <a:pt x="10826" y="1525"/>
                    <a:pt x="10825" y="1523"/>
                    <a:pt x="10824" y="1524"/>
                  </a:cubicBezTo>
                  <a:cubicBezTo>
                    <a:pt x="10818" y="1503"/>
                    <a:pt x="10812" y="1480"/>
                    <a:pt x="10807" y="1450"/>
                  </a:cubicBezTo>
                  <a:cubicBezTo>
                    <a:pt x="10801" y="1452"/>
                    <a:pt x="10796" y="1455"/>
                    <a:pt x="10790" y="1457"/>
                  </a:cubicBezTo>
                  <a:cubicBezTo>
                    <a:pt x="10789" y="1474"/>
                    <a:pt x="10786" y="1499"/>
                    <a:pt x="10785" y="1513"/>
                  </a:cubicBezTo>
                  <a:cubicBezTo>
                    <a:pt x="10773" y="1518"/>
                    <a:pt x="10765" y="1521"/>
                    <a:pt x="10756" y="1525"/>
                  </a:cubicBezTo>
                  <a:cubicBezTo>
                    <a:pt x="10753" y="1542"/>
                    <a:pt x="10751" y="1560"/>
                    <a:pt x="10748" y="1581"/>
                  </a:cubicBezTo>
                  <a:cubicBezTo>
                    <a:pt x="10741" y="1584"/>
                    <a:pt x="10735" y="1587"/>
                    <a:pt x="10726" y="1590"/>
                  </a:cubicBezTo>
                  <a:cubicBezTo>
                    <a:pt x="10721" y="1570"/>
                    <a:pt x="10715" y="1541"/>
                    <a:pt x="10709" y="1514"/>
                  </a:cubicBezTo>
                  <a:cubicBezTo>
                    <a:pt x="10690" y="1543"/>
                    <a:pt x="10670" y="1542"/>
                    <a:pt x="10651" y="1508"/>
                  </a:cubicBezTo>
                  <a:cubicBezTo>
                    <a:pt x="10645" y="1552"/>
                    <a:pt x="10641" y="1593"/>
                    <a:pt x="10642" y="1635"/>
                  </a:cubicBezTo>
                  <a:cubicBezTo>
                    <a:pt x="10631" y="1754"/>
                    <a:pt x="10610" y="1804"/>
                    <a:pt x="10591" y="1870"/>
                  </a:cubicBezTo>
                  <a:cubicBezTo>
                    <a:pt x="10586" y="1842"/>
                    <a:pt x="10577" y="1828"/>
                    <a:pt x="10577" y="1777"/>
                  </a:cubicBezTo>
                  <a:cubicBezTo>
                    <a:pt x="10545" y="1722"/>
                    <a:pt x="10545" y="1722"/>
                    <a:pt x="10534" y="1758"/>
                  </a:cubicBezTo>
                  <a:cubicBezTo>
                    <a:pt x="10524" y="1719"/>
                    <a:pt x="10509" y="1720"/>
                    <a:pt x="10502" y="1653"/>
                  </a:cubicBezTo>
                  <a:cubicBezTo>
                    <a:pt x="10479" y="1667"/>
                    <a:pt x="10458" y="1707"/>
                    <a:pt x="10437" y="1773"/>
                  </a:cubicBezTo>
                  <a:cubicBezTo>
                    <a:pt x="10427" y="1777"/>
                    <a:pt x="10416" y="1781"/>
                    <a:pt x="10406" y="1786"/>
                  </a:cubicBezTo>
                  <a:cubicBezTo>
                    <a:pt x="10397" y="1879"/>
                    <a:pt x="10377" y="1896"/>
                    <a:pt x="10367" y="1972"/>
                  </a:cubicBezTo>
                  <a:cubicBezTo>
                    <a:pt x="10334" y="1936"/>
                    <a:pt x="10333" y="1953"/>
                    <a:pt x="10275" y="2043"/>
                  </a:cubicBezTo>
                  <a:cubicBezTo>
                    <a:pt x="10275" y="2064"/>
                    <a:pt x="10275" y="2086"/>
                    <a:pt x="10275" y="2119"/>
                  </a:cubicBezTo>
                  <a:cubicBezTo>
                    <a:pt x="10248" y="2110"/>
                    <a:pt x="10223" y="2089"/>
                    <a:pt x="10201" y="1969"/>
                  </a:cubicBezTo>
                  <a:cubicBezTo>
                    <a:pt x="10182" y="2059"/>
                    <a:pt x="10162" y="2145"/>
                    <a:pt x="10142" y="2226"/>
                  </a:cubicBezTo>
                  <a:cubicBezTo>
                    <a:pt x="10120" y="2270"/>
                    <a:pt x="10100" y="2200"/>
                    <a:pt x="10079" y="2233"/>
                  </a:cubicBezTo>
                  <a:cubicBezTo>
                    <a:pt x="10077" y="2250"/>
                    <a:pt x="10074" y="2268"/>
                    <a:pt x="10070" y="2289"/>
                  </a:cubicBezTo>
                  <a:cubicBezTo>
                    <a:pt x="10054" y="2284"/>
                    <a:pt x="10042" y="2354"/>
                    <a:pt x="10027" y="2396"/>
                  </a:cubicBezTo>
                  <a:cubicBezTo>
                    <a:pt x="10011" y="2316"/>
                    <a:pt x="9995" y="2304"/>
                    <a:pt x="9977" y="2358"/>
                  </a:cubicBezTo>
                  <a:cubicBezTo>
                    <a:pt x="9956" y="2335"/>
                    <a:pt x="9939" y="2257"/>
                    <a:pt x="9915" y="2243"/>
                  </a:cubicBezTo>
                  <a:cubicBezTo>
                    <a:pt x="9913" y="2263"/>
                    <a:pt x="9911" y="2288"/>
                    <a:pt x="9909" y="2312"/>
                  </a:cubicBezTo>
                  <a:cubicBezTo>
                    <a:pt x="9881" y="2369"/>
                    <a:pt x="9854" y="2377"/>
                    <a:pt x="9827" y="2335"/>
                  </a:cubicBezTo>
                  <a:cubicBezTo>
                    <a:pt x="9824" y="2347"/>
                    <a:pt x="9822" y="2358"/>
                    <a:pt x="9819" y="2371"/>
                  </a:cubicBezTo>
                  <a:cubicBezTo>
                    <a:pt x="9801" y="2334"/>
                    <a:pt x="9783" y="2312"/>
                    <a:pt x="9769" y="2334"/>
                  </a:cubicBezTo>
                  <a:cubicBezTo>
                    <a:pt x="9741" y="2276"/>
                    <a:pt x="9718" y="2226"/>
                    <a:pt x="9693" y="2172"/>
                  </a:cubicBezTo>
                  <a:cubicBezTo>
                    <a:pt x="9685" y="2188"/>
                    <a:pt x="9673" y="2153"/>
                    <a:pt x="9664" y="2211"/>
                  </a:cubicBezTo>
                  <a:cubicBezTo>
                    <a:pt x="9636" y="1993"/>
                    <a:pt x="9575" y="1911"/>
                    <a:pt x="9538" y="1959"/>
                  </a:cubicBezTo>
                  <a:cubicBezTo>
                    <a:pt x="9516" y="1884"/>
                    <a:pt x="9493" y="1829"/>
                    <a:pt x="9470" y="1792"/>
                  </a:cubicBezTo>
                  <a:cubicBezTo>
                    <a:pt x="9460" y="1721"/>
                    <a:pt x="9358" y="1754"/>
                    <a:pt x="9360" y="1755"/>
                  </a:cubicBezTo>
                  <a:cubicBezTo>
                    <a:pt x="9354" y="1775"/>
                    <a:pt x="9347" y="1782"/>
                    <a:pt x="9343" y="1808"/>
                  </a:cubicBezTo>
                  <a:cubicBezTo>
                    <a:pt x="9324" y="1860"/>
                    <a:pt x="9307" y="1790"/>
                    <a:pt x="9289" y="1778"/>
                  </a:cubicBezTo>
                  <a:cubicBezTo>
                    <a:pt x="9286" y="1726"/>
                    <a:pt x="9276" y="1697"/>
                    <a:pt x="9268" y="1656"/>
                  </a:cubicBezTo>
                  <a:cubicBezTo>
                    <a:pt x="9253" y="1663"/>
                    <a:pt x="9238" y="1669"/>
                    <a:pt x="9221" y="1676"/>
                  </a:cubicBezTo>
                  <a:cubicBezTo>
                    <a:pt x="9219" y="1690"/>
                    <a:pt x="9217" y="1709"/>
                    <a:pt x="9215" y="1729"/>
                  </a:cubicBezTo>
                  <a:cubicBezTo>
                    <a:pt x="9205" y="1733"/>
                    <a:pt x="9196" y="1737"/>
                    <a:pt x="9186" y="1741"/>
                  </a:cubicBezTo>
                  <a:cubicBezTo>
                    <a:pt x="9176" y="1712"/>
                    <a:pt x="9166" y="1681"/>
                    <a:pt x="9154" y="1647"/>
                  </a:cubicBezTo>
                  <a:cubicBezTo>
                    <a:pt x="9135" y="1677"/>
                    <a:pt x="9120" y="1626"/>
                    <a:pt x="9107" y="1554"/>
                  </a:cubicBezTo>
                  <a:cubicBezTo>
                    <a:pt x="9103" y="1555"/>
                    <a:pt x="9100" y="1557"/>
                    <a:pt x="9097" y="1558"/>
                  </a:cubicBezTo>
                  <a:cubicBezTo>
                    <a:pt x="9087" y="1519"/>
                    <a:pt x="9080" y="1464"/>
                    <a:pt x="9068" y="1450"/>
                  </a:cubicBezTo>
                  <a:cubicBezTo>
                    <a:pt x="9065" y="1378"/>
                    <a:pt x="9053" y="1365"/>
                    <a:pt x="9042" y="1334"/>
                  </a:cubicBezTo>
                  <a:cubicBezTo>
                    <a:pt x="9032" y="1338"/>
                    <a:pt x="9020" y="1343"/>
                    <a:pt x="9007" y="1348"/>
                  </a:cubicBezTo>
                  <a:cubicBezTo>
                    <a:pt x="9001" y="1315"/>
                    <a:pt x="8994" y="1281"/>
                    <a:pt x="8987" y="1247"/>
                  </a:cubicBezTo>
                  <a:cubicBezTo>
                    <a:pt x="8978" y="1251"/>
                    <a:pt x="8970" y="1254"/>
                    <a:pt x="8962" y="1257"/>
                  </a:cubicBezTo>
                  <a:cubicBezTo>
                    <a:pt x="8949" y="1224"/>
                    <a:pt x="8944" y="1155"/>
                    <a:pt x="8937" y="1096"/>
                  </a:cubicBezTo>
                  <a:cubicBezTo>
                    <a:pt x="8919" y="1171"/>
                    <a:pt x="8900" y="1198"/>
                    <a:pt x="8880" y="1177"/>
                  </a:cubicBezTo>
                  <a:cubicBezTo>
                    <a:pt x="8844" y="1298"/>
                    <a:pt x="8794" y="1251"/>
                    <a:pt x="8756" y="1285"/>
                  </a:cubicBezTo>
                  <a:cubicBezTo>
                    <a:pt x="8715" y="1254"/>
                    <a:pt x="8645" y="1020"/>
                    <a:pt x="8608" y="956"/>
                  </a:cubicBezTo>
                  <a:cubicBezTo>
                    <a:pt x="8587" y="994"/>
                    <a:pt x="8576" y="1113"/>
                    <a:pt x="8558" y="1176"/>
                  </a:cubicBezTo>
                  <a:cubicBezTo>
                    <a:pt x="8543" y="1154"/>
                    <a:pt x="8529" y="1117"/>
                    <a:pt x="8511" y="1144"/>
                  </a:cubicBezTo>
                  <a:cubicBezTo>
                    <a:pt x="8506" y="1120"/>
                    <a:pt x="8501" y="1092"/>
                    <a:pt x="8493" y="1057"/>
                  </a:cubicBezTo>
                  <a:cubicBezTo>
                    <a:pt x="8470" y="1223"/>
                    <a:pt x="8444" y="1323"/>
                    <a:pt x="8415" y="1359"/>
                  </a:cubicBezTo>
                  <a:cubicBezTo>
                    <a:pt x="8409" y="1312"/>
                    <a:pt x="8399" y="1299"/>
                    <a:pt x="8391" y="1275"/>
                  </a:cubicBezTo>
                  <a:cubicBezTo>
                    <a:pt x="8376" y="1290"/>
                    <a:pt x="8367" y="1367"/>
                    <a:pt x="8352" y="1379"/>
                  </a:cubicBezTo>
                  <a:cubicBezTo>
                    <a:pt x="8339" y="1317"/>
                    <a:pt x="8326" y="1256"/>
                    <a:pt x="8313" y="1191"/>
                  </a:cubicBezTo>
                  <a:cubicBezTo>
                    <a:pt x="8298" y="1244"/>
                    <a:pt x="8280" y="1234"/>
                    <a:pt x="8262" y="1246"/>
                  </a:cubicBezTo>
                  <a:cubicBezTo>
                    <a:pt x="8260" y="1331"/>
                    <a:pt x="8251" y="1395"/>
                    <a:pt x="8239" y="1453"/>
                  </a:cubicBezTo>
                  <a:cubicBezTo>
                    <a:pt x="8208" y="1412"/>
                    <a:pt x="8176" y="1442"/>
                    <a:pt x="8144" y="1497"/>
                  </a:cubicBezTo>
                  <a:cubicBezTo>
                    <a:pt x="8141" y="1475"/>
                    <a:pt x="8137" y="1454"/>
                    <a:pt x="8134" y="1436"/>
                  </a:cubicBezTo>
                  <a:cubicBezTo>
                    <a:pt x="8114" y="1464"/>
                    <a:pt x="8099" y="1427"/>
                    <a:pt x="8087" y="1348"/>
                  </a:cubicBezTo>
                  <a:cubicBezTo>
                    <a:pt x="8032" y="1370"/>
                    <a:pt x="7907" y="1128"/>
                    <a:pt x="7864" y="807"/>
                  </a:cubicBezTo>
                  <a:cubicBezTo>
                    <a:pt x="7852" y="783"/>
                    <a:pt x="7848" y="866"/>
                    <a:pt x="7838" y="830"/>
                  </a:cubicBezTo>
                  <a:cubicBezTo>
                    <a:pt x="7833" y="868"/>
                    <a:pt x="7829" y="902"/>
                    <a:pt x="7826" y="928"/>
                  </a:cubicBezTo>
                  <a:cubicBezTo>
                    <a:pt x="7804" y="950"/>
                    <a:pt x="7789" y="864"/>
                    <a:pt x="7767" y="869"/>
                  </a:cubicBezTo>
                  <a:cubicBezTo>
                    <a:pt x="7759" y="947"/>
                    <a:pt x="7742" y="992"/>
                    <a:pt x="7725" y="1054"/>
                  </a:cubicBezTo>
                  <a:cubicBezTo>
                    <a:pt x="7718" y="1057"/>
                    <a:pt x="7708" y="1061"/>
                    <a:pt x="7698" y="1066"/>
                  </a:cubicBezTo>
                  <a:cubicBezTo>
                    <a:pt x="7692" y="1161"/>
                    <a:pt x="7677" y="1162"/>
                    <a:pt x="7663" y="1164"/>
                  </a:cubicBezTo>
                  <a:cubicBezTo>
                    <a:pt x="7660" y="1149"/>
                    <a:pt x="7656" y="1134"/>
                    <a:pt x="7653" y="1116"/>
                  </a:cubicBezTo>
                  <a:cubicBezTo>
                    <a:pt x="7638" y="1123"/>
                    <a:pt x="7623" y="1129"/>
                    <a:pt x="7608" y="1135"/>
                  </a:cubicBezTo>
                  <a:cubicBezTo>
                    <a:pt x="7598" y="1099"/>
                    <a:pt x="7588" y="1051"/>
                    <a:pt x="7575" y="1063"/>
                  </a:cubicBezTo>
                  <a:cubicBezTo>
                    <a:pt x="7570" y="1039"/>
                    <a:pt x="7564" y="1015"/>
                    <a:pt x="7559" y="992"/>
                  </a:cubicBezTo>
                  <a:cubicBezTo>
                    <a:pt x="7546" y="965"/>
                    <a:pt x="7537" y="1046"/>
                    <a:pt x="7523" y="1026"/>
                  </a:cubicBezTo>
                  <a:cubicBezTo>
                    <a:pt x="7514" y="1104"/>
                    <a:pt x="7496" y="1140"/>
                    <a:pt x="7491" y="1240"/>
                  </a:cubicBezTo>
                  <a:cubicBezTo>
                    <a:pt x="7480" y="1245"/>
                    <a:pt x="7469" y="1249"/>
                    <a:pt x="7458" y="1254"/>
                  </a:cubicBezTo>
                  <a:cubicBezTo>
                    <a:pt x="7458" y="1272"/>
                    <a:pt x="7457" y="1284"/>
                    <a:pt x="7457" y="1299"/>
                  </a:cubicBezTo>
                  <a:cubicBezTo>
                    <a:pt x="7424" y="1358"/>
                    <a:pt x="7391" y="1285"/>
                    <a:pt x="7360" y="1324"/>
                  </a:cubicBezTo>
                  <a:cubicBezTo>
                    <a:pt x="7340" y="1435"/>
                    <a:pt x="7321" y="1543"/>
                    <a:pt x="7301" y="1649"/>
                  </a:cubicBezTo>
                  <a:cubicBezTo>
                    <a:pt x="7292" y="1624"/>
                    <a:pt x="7285" y="1632"/>
                    <a:pt x="7275" y="1637"/>
                  </a:cubicBezTo>
                  <a:cubicBezTo>
                    <a:pt x="7264" y="1557"/>
                    <a:pt x="7241" y="1549"/>
                    <a:pt x="7233" y="1433"/>
                  </a:cubicBezTo>
                  <a:cubicBezTo>
                    <a:pt x="7208" y="1455"/>
                    <a:pt x="7190" y="1365"/>
                    <a:pt x="7166" y="1320"/>
                  </a:cubicBezTo>
                  <a:cubicBezTo>
                    <a:pt x="7158" y="1324"/>
                    <a:pt x="7148" y="1328"/>
                    <a:pt x="7138" y="1332"/>
                  </a:cubicBezTo>
                  <a:cubicBezTo>
                    <a:pt x="7128" y="1405"/>
                    <a:pt x="7109" y="1384"/>
                    <a:pt x="7098" y="1440"/>
                  </a:cubicBezTo>
                  <a:cubicBezTo>
                    <a:pt x="7090" y="1420"/>
                    <a:pt x="7082" y="1403"/>
                    <a:pt x="7075" y="1385"/>
                  </a:cubicBezTo>
                  <a:cubicBezTo>
                    <a:pt x="7061" y="1455"/>
                    <a:pt x="7048" y="1415"/>
                    <a:pt x="7036" y="1378"/>
                  </a:cubicBezTo>
                  <a:cubicBezTo>
                    <a:pt x="6979" y="1485"/>
                    <a:pt x="6916" y="1343"/>
                    <a:pt x="6857" y="1368"/>
                  </a:cubicBezTo>
                  <a:cubicBezTo>
                    <a:pt x="6854" y="1393"/>
                    <a:pt x="6847" y="1405"/>
                    <a:pt x="6851" y="1450"/>
                  </a:cubicBezTo>
                  <a:cubicBezTo>
                    <a:pt x="6844" y="1453"/>
                    <a:pt x="6839" y="1455"/>
                    <a:pt x="6836" y="1457"/>
                  </a:cubicBezTo>
                  <a:cubicBezTo>
                    <a:pt x="6830" y="1495"/>
                    <a:pt x="6826" y="1527"/>
                    <a:pt x="6824" y="1540"/>
                  </a:cubicBezTo>
                  <a:cubicBezTo>
                    <a:pt x="6766" y="1626"/>
                    <a:pt x="6736" y="1541"/>
                    <a:pt x="6680" y="1527"/>
                  </a:cubicBezTo>
                  <a:cubicBezTo>
                    <a:pt x="6675" y="1545"/>
                    <a:pt x="6681" y="1584"/>
                    <a:pt x="6674" y="1585"/>
                  </a:cubicBezTo>
                  <a:cubicBezTo>
                    <a:pt x="6665" y="1537"/>
                    <a:pt x="6656" y="1490"/>
                    <a:pt x="6650" y="1458"/>
                  </a:cubicBezTo>
                  <a:cubicBezTo>
                    <a:pt x="6627" y="1468"/>
                    <a:pt x="6610" y="1475"/>
                    <a:pt x="6592" y="1482"/>
                  </a:cubicBezTo>
                  <a:cubicBezTo>
                    <a:pt x="6590" y="1468"/>
                    <a:pt x="6587" y="1450"/>
                    <a:pt x="6584" y="1432"/>
                  </a:cubicBezTo>
                  <a:cubicBezTo>
                    <a:pt x="6575" y="1434"/>
                    <a:pt x="6567" y="1419"/>
                    <a:pt x="6561" y="1465"/>
                  </a:cubicBezTo>
                  <a:cubicBezTo>
                    <a:pt x="6556" y="1441"/>
                    <a:pt x="6551" y="1417"/>
                    <a:pt x="6545" y="1388"/>
                  </a:cubicBezTo>
                  <a:cubicBezTo>
                    <a:pt x="6493" y="1467"/>
                    <a:pt x="6415" y="1277"/>
                    <a:pt x="6359" y="1300"/>
                  </a:cubicBezTo>
                  <a:cubicBezTo>
                    <a:pt x="6352" y="1267"/>
                    <a:pt x="6345" y="1234"/>
                    <a:pt x="6338" y="1201"/>
                  </a:cubicBezTo>
                  <a:cubicBezTo>
                    <a:pt x="6334" y="1203"/>
                    <a:pt x="6330" y="1205"/>
                    <a:pt x="6326" y="1206"/>
                  </a:cubicBezTo>
                  <a:cubicBezTo>
                    <a:pt x="6325" y="1222"/>
                    <a:pt x="6325" y="1235"/>
                    <a:pt x="6324" y="1259"/>
                  </a:cubicBezTo>
                  <a:cubicBezTo>
                    <a:pt x="6306" y="1246"/>
                    <a:pt x="6291" y="1313"/>
                    <a:pt x="6272" y="1310"/>
                  </a:cubicBezTo>
                  <a:cubicBezTo>
                    <a:pt x="6268" y="1338"/>
                    <a:pt x="6263" y="1366"/>
                    <a:pt x="6258" y="1400"/>
                  </a:cubicBezTo>
                  <a:cubicBezTo>
                    <a:pt x="6237" y="1398"/>
                    <a:pt x="6214" y="1456"/>
                    <a:pt x="6197" y="1348"/>
                  </a:cubicBezTo>
                  <a:cubicBezTo>
                    <a:pt x="6175" y="1317"/>
                    <a:pt x="6156" y="1441"/>
                    <a:pt x="6133" y="1367"/>
                  </a:cubicBezTo>
                  <a:cubicBezTo>
                    <a:pt x="6102" y="1343"/>
                    <a:pt x="6027" y="1292"/>
                    <a:pt x="6001" y="1285"/>
                  </a:cubicBezTo>
                  <a:cubicBezTo>
                    <a:pt x="5989" y="1221"/>
                    <a:pt x="5972" y="1212"/>
                    <a:pt x="5957" y="1164"/>
                  </a:cubicBezTo>
                  <a:cubicBezTo>
                    <a:pt x="5908" y="1233"/>
                    <a:pt x="5859" y="1243"/>
                    <a:pt x="5811" y="1194"/>
                  </a:cubicBezTo>
                  <a:cubicBezTo>
                    <a:pt x="5807" y="1220"/>
                    <a:pt x="5804" y="1237"/>
                    <a:pt x="5801" y="1257"/>
                  </a:cubicBezTo>
                  <a:cubicBezTo>
                    <a:pt x="5794" y="1260"/>
                    <a:pt x="5788" y="1262"/>
                    <a:pt x="5780" y="1266"/>
                  </a:cubicBezTo>
                  <a:cubicBezTo>
                    <a:pt x="5766" y="1207"/>
                    <a:pt x="5754" y="1133"/>
                    <a:pt x="5731" y="1091"/>
                  </a:cubicBezTo>
                  <a:cubicBezTo>
                    <a:pt x="5720" y="1094"/>
                    <a:pt x="5704" y="1159"/>
                    <a:pt x="5687" y="1137"/>
                  </a:cubicBezTo>
                  <a:cubicBezTo>
                    <a:pt x="5676" y="1208"/>
                    <a:pt x="5658" y="1201"/>
                    <a:pt x="5647" y="1267"/>
                  </a:cubicBezTo>
                  <a:cubicBezTo>
                    <a:pt x="5639" y="1270"/>
                    <a:pt x="5631" y="1274"/>
                    <a:pt x="5622" y="1277"/>
                  </a:cubicBezTo>
                  <a:cubicBezTo>
                    <a:pt x="5616" y="1320"/>
                    <a:pt x="5617" y="1379"/>
                    <a:pt x="5608" y="1420"/>
                  </a:cubicBezTo>
                  <a:cubicBezTo>
                    <a:pt x="5588" y="1428"/>
                    <a:pt x="5568" y="1437"/>
                    <a:pt x="5546" y="1446"/>
                  </a:cubicBezTo>
                  <a:cubicBezTo>
                    <a:pt x="5543" y="1429"/>
                    <a:pt x="5538" y="1419"/>
                    <a:pt x="5538" y="1385"/>
                  </a:cubicBezTo>
                  <a:cubicBezTo>
                    <a:pt x="5481" y="1286"/>
                    <a:pt x="5480" y="1272"/>
                    <a:pt x="5437" y="1416"/>
                  </a:cubicBezTo>
                  <a:cubicBezTo>
                    <a:pt x="5418" y="1360"/>
                    <a:pt x="5398" y="1369"/>
                    <a:pt x="5377" y="1384"/>
                  </a:cubicBezTo>
                  <a:cubicBezTo>
                    <a:pt x="5374" y="1368"/>
                    <a:pt x="5371" y="1353"/>
                    <a:pt x="5368" y="1339"/>
                  </a:cubicBezTo>
                  <a:cubicBezTo>
                    <a:pt x="5325" y="1290"/>
                    <a:pt x="5263" y="1181"/>
                    <a:pt x="5222" y="1365"/>
                  </a:cubicBezTo>
                  <a:cubicBezTo>
                    <a:pt x="5189" y="1439"/>
                    <a:pt x="5150" y="1236"/>
                    <a:pt x="5114" y="1330"/>
                  </a:cubicBezTo>
                  <a:cubicBezTo>
                    <a:pt x="5101" y="1517"/>
                    <a:pt x="5080" y="1580"/>
                    <a:pt x="5051" y="1520"/>
                  </a:cubicBezTo>
                  <a:cubicBezTo>
                    <a:pt x="5034" y="1600"/>
                    <a:pt x="5021" y="1715"/>
                    <a:pt x="5011" y="1866"/>
                  </a:cubicBezTo>
                  <a:cubicBezTo>
                    <a:pt x="4999" y="1900"/>
                    <a:pt x="4990" y="1832"/>
                    <a:pt x="4978" y="1830"/>
                  </a:cubicBezTo>
                  <a:cubicBezTo>
                    <a:pt x="4962" y="1573"/>
                    <a:pt x="4888" y="1727"/>
                    <a:pt x="4862" y="1738"/>
                  </a:cubicBezTo>
                  <a:cubicBezTo>
                    <a:pt x="4852" y="1763"/>
                    <a:pt x="4855" y="1826"/>
                    <a:pt x="4844" y="1856"/>
                  </a:cubicBezTo>
                  <a:cubicBezTo>
                    <a:pt x="4821" y="1911"/>
                    <a:pt x="4798" y="1918"/>
                    <a:pt x="4774" y="1876"/>
                  </a:cubicBezTo>
                  <a:cubicBezTo>
                    <a:pt x="4770" y="1872"/>
                    <a:pt x="4773" y="1893"/>
                    <a:pt x="4772" y="1908"/>
                  </a:cubicBezTo>
                  <a:cubicBezTo>
                    <a:pt x="4763" y="1954"/>
                    <a:pt x="4757" y="1891"/>
                    <a:pt x="4749" y="1900"/>
                  </a:cubicBezTo>
                  <a:cubicBezTo>
                    <a:pt x="4743" y="1856"/>
                    <a:pt x="4626" y="1580"/>
                    <a:pt x="4631" y="1929"/>
                  </a:cubicBezTo>
                  <a:cubicBezTo>
                    <a:pt x="4597" y="1895"/>
                    <a:pt x="4419" y="1734"/>
                    <a:pt x="4417" y="2226"/>
                  </a:cubicBezTo>
                  <a:cubicBezTo>
                    <a:pt x="4406" y="2266"/>
                    <a:pt x="4406" y="2266"/>
                    <a:pt x="4395" y="2400"/>
                  </a:cubicBezTo>
                  <a:cubicBezTo>
                    <a:pt x="4363" y="2507"/>
                    <a:pt x="4333" y="2619"/>
                    <a:pt x="4302" y="2738"/>
                  </a:cubicBezTo>
                  <a:cubicBezTo>
                    <a:pt x="4306" y="2833"/>
                    <a:pt x="4302" y="2920"/>
                    <a:pt x="4287" y="2988"/>
                  </a:cubicBezTo>
                  <a:cubicBezTo>
                    <a:pt x="4283" y="2990"/>
                    <a:pt x="4279" y="2992"/>
                    <a:pt x="4275" y="2994"/>
                  </a:cubicBezTo>
                  <a:cubicBezTo>
                    <a:pt x="4271" y="3027"/>
                    <a:pt x="4266" y="3061"/>
                    <a:pt x="4264" y="3078"/>
                  </a:cubicBezTo>
                  <a:cubicBezTo>
                    <a:pt x="4252" y="3084"/>
                    <a:pt x="4246" y="3092"/>
                    <a:pt x="4243" y="3111"/>
                  </a:cubicBezTo>
                  <a:cubicBezTo>
                    <a:pt x="4226" y="3033"/>
                    <a:pt x="4210" y="2956"/>
                    <a:pt x="4196" y="2892"/>
                  </a:cubicBezTo>
                  <a:cubicBezTo>
                    <a:pt x="4185" y="2894"/>
                    <a:pt x="4179" y="2895"/>
                    <a:pt x="4173" y="2895"/>
                  </a:cubicBezTo>
                  <a:cubicBezTo>
                    <a:pt x="4170" y="2876"/>
                    <a:pt x="4164" y="2865"/>
                    <a:pt x="4165" y="2832"/>
                  </a:cubicBezTo>
                  <a:cubicBezTo>
                    <a:pt x="4136" y="2762"/>
                    <a:pt x="4111" y="2823"/>
                    <a:pt x="4091" y="3014"/>
                  </a:cubicBezTo>
                  <a:cubicBezTo>
                    <a:pt x="4080" y="3020"/>
                    <a:pt x="4070" y="3037"/>
                    <a:pt x="4060" y="3001"/>
                  </a:cubicBezTo>
                  <a:cubicBezTo>
                    <a:pt x="4050" y="3021"/>
                    <a:pt x="4040" y="3046"/>
                    <a:pt x="4030" y="3076"/>
                  </a:cubicBezTo>
                  <a:cubicBezTo>
                    <a:pt x="4015" y="3048"/>
                    <a:pt x="4000" y="3013"/>
                    <a:pt x="3985" y="2970"/>
                  </a:cubicBezTo>
                  <a:cubicBezTo>
                    <a:pt x="3979" y="2992"/>
                    <a:pt x="3973" y="3011"/>
                    <a:pt x="3966" y="3033"/>
                  </a:cubicBezTo>
                  <a:cubicBezTo>
                    <a:pt x="3950" y="2994"/>
                    <a:pt x="3870" y="3071"/>
                    <a:pt x="3859" y="3112"/>
                  </a:cubicBezTo>
                  <a:cubicBezTo>
                    <a:pt x="3814" y="3073"/>
                    <a:pt x="3770" y="2983"/>
                    <a:pt x="3725" y="3034"/>
                  </a:cubicBezTo>
                  <a:cubicBezTo>
                    <a:pt x="3696" y="2886"/>
                    <a:pt x="3663" y="2778"/>
                    <a:pt x="3627" y="2681"/>
                  </a:cubicBezTo>
                  <a:cubicBezTo>
                    <a:pt x="3613" y="2716"/>
                    <a:pt x="3598" y="2658"/>
                    <a:pt x="3582" y="2675"/>
                  </a:cubicBezTo>
                  <a:cubicBezTo>
                    <a:pt x="3573" y="2599"/>
                    <a:pt x="3573" y="2599"/>
                    <a:pt x="3555" y="2549"/>
                  </a:cubicBezTo>
                  <a:cubicBezTo>
                    <a:pt x="3538" y="2556"/>
                    <a:pt x="3521" y="2541"/>
                    <a:pt x="3505" y="2511"/>
                  </a:cubicBezTo>
                  <a:cubicBezTo>
                    <a:pt x="3491" y="2557"/>
                    <a:pt x="3470" y="2733"/>
                    <a:pt x="3459" y="2754"/>
                  </a:cubicBezTo>
                  <a:cubicBezTo>
                    <a:pt x="3409" y="2765"/>
                    <a:pt x="3361" y="2350"/>
                    <a:pt x="3308" y="2603"/>
                  </a:cubicBezTo>
                  <a:cubicBezTo>
                    <a:pt x="3307" y="2627"/>
                    <a:pt x="3307" y="2649"/>
                    <a:pt x="3307" y="2665"/>
                  </a:cubicBezTo>
                  <a:cubicBezTo>
                    <a:pt x="3298" y="2734"/>
                    <a:pt x="3281" y="2690"/>
                    <a:pt x="3275" y="2745"/>
                  </a:cubicBezTo>
                  <a:cubicBezTo>
                    <a:pt x="3265" y="2764"/>
                    <a:pt x="3260" y="2719"/>
                    <a:pt x="3254" y="2725"/>
                  </a:cubicBezTo>
                  <a:cubicBezTo>
                    <a:pt x="3249" y="2649"/>
                    <a:pt x="3239" y="2598"/>
                    <a:pt x="3227" y="2549"/>
                  </a:cubicBezTo>
                  <a:cubicBezTo>
                    <a:pt x="3219" y="2552"/>
                    <a:pt x="3211" y="2556"/>
                    <a:pt x="3200" y="2560"/>
                  </a:cubicBezTo>
                  <a:cubicBezTo>
                    <a:pt x="3199" y="2575"/>
                    <a:pt x="3196" y="2598"/>
                    <a:pt x="3195" y="2613"/>
                  </a:cubicBezTo>
                  <a:cubicBezTo>
                    <a:pt x="3099" y="2718"/>
                    <a:pt x="3012" y="2646"/>
                    <a:pt x="2921" y="2933"/>
                  </a:cubicBezTo>
                  <a:cubicBezTo>
                    <a:pt x="2895" y="2892"/>
                    <a:pt x="2870" y="2875"/>
                    <a:pt x="2844" y="2880"/>
                  </a:cubicBezTo>
                  <a:cubicBezTo>
                    <a:pt x="2812" y="2746"/>
                    <a:pt x="2782" y="2753"/>
                    <a:pt x="2751" y="2609"/>
                  </a:cubicBezTo>
                  <a:cubicBezTo>
                    <a:pt x="2705" y="2629"/>
                    <a:pt x="2707" y="2463"/>
                    <a:pt x="2645" y="2738"/>
                  </a:cubicBezTo>
                  <a:cubicBezTo>
                    <a:pt x="2632" y="2740"/>
                    <a:pt x="2618" y="2744"/>
                    <a:pt x="2610" y="2815"/>
                  </a:cubicBezTo>
                  <a:cubicBezTo>
                    <a:pt x="2597" y="2777"/>
                    <a:pt x="2583" y="2773"/>
                    <a:pt x="2574" y="2712"/>
                  </a:cubicBezTo>
                  <a:cubicBezTo>
                    <a:pt x="2556" y="2720"/>
                    <a:pt x="2460" y="2684"/>
                    <a:pt x="2460" y="2443"/>
                  </a:cubicBezTo>
                  <a:cubicBezTo>
                    <a:pt x="2449" y="2366"/>
                    <a:pt x="2430" y="2346"/>
                    <a:pt x="2420" y="2279"/>
                  </a:cubicBezTo>
                  <a:cubicBezTo>
                    <a:pt x="2400" y="2273"/>
                    <a:pt x="2384" y="2213"/>
                    <a:pt x="2366" y="2244"/>
                  </a:cubicBezTo>
                  <a:cubicBezTo>
                    <a:pt x="2358" y="2162"/>
                    <a:pt x="2347" y="2120"/>
                    <a:pt x="2334" y="2117"/>
                  </a:cubicBezTo>
                  <a:cubicBezTo>
                    <a:pt x="2313" y="2143"/>
                    <a:pt x="2294" y="2107"/>
                    <a:pt x="2270" y="2075"/>
                  </a:cubicBezTo>
                  <a:cubicBezTo>
                    <a:pt x="2266" y="2060"/>
                    <a:pt x="2260" y="2028"/>
                    <a:pt x="2255" y="1975"/>
                  </a:cubicBezTo>
                  <a:cubicBezTo>
                    <a:pt x="2243" y="2023"/>
                    <a:pt x="2229" y="2022"/>
                    <a:pt x="2216" y="2027"/>
                  </a:cubicBezTo>
                  <a:cubicBezTo>
                    <a:pt x="2212" y="2050"/>
                    <a:pt x="2210" y="2067"/>
                    <a:pt x="2207" y="2086"/>
                  </a:cubicBezTo>
                  <a:cubicBezTo>
                    <a:pt x="2198" y="2089"/>
                    <a:pt x="2190" y="2093"/>
                    <a:pt x="2182" y="2096"/>
                  </a:cubicBezTo>
                  <a:cubicBezTo>
                    <a:pt x="2167" y="2063"/>
                    <a:pt x="2162" y="1981"/>
                    <a:pt x="2155" y="1919"/>
                  </a:cubicBezTo>
                  <a:cubicBezTo>
                    <a:pt x="2124" y="1895"/>
                    <a:pt x="2059" y="1735"/>
                    <a:pt x="2033" y="1770"/>
                  </a:cubicBezTo>
                  <a:cubicBezTo>
                    <a:pt x="2019" y="1716"/>
                    <a:pt x="2002" y="1704"/>
                    <a:pt x="1987" y="1679"/>
                  </a:cubicBezTo>
                  <a:cubicBezTo>
                    <a:pt x="1977" y="1686"/>
                    <a:pt x="1968" y="1690"/>
                    <a:pt x="1959" y="1691"/>
                  </a:cubicBezTo>
                  <a:cubicBezTo>
                    <a:pt x="1956" y="1675"/>
                    <a:pt x="1953" y="1655"/>
                    <a:pt x="1949" y="1631"/>
                  </a:cubicBezTo>
                  <a:cubicBezTo>
                    <a:pt x="1933" y="1692"/>
                    <a:pt x="1913" y="1661"/>
                    <a:pt x="1899" y="1721"/>
                  </a:cubicBezTo>
                  <a:cubicBezTo>
                    <a:pt x="1875" y="1636"/>
                    <a:pt x="1851" y="1562"/>
                    <a:pt x="1826" y="1499"/>
                  </a:cubicBezTo>
                  <a:cubicBezTo>
                    <a:pt x="1817" y="1502"/>
                    <a:pt x="1808" y="1506"/>
                    <a:pt x="1799" y="1510"/>
                  </a:cubicBezTo>
                  <a:cubicBezTo>
                    <a:pt x="1785" y="1485"/>
                    <a:pt x="1777" y="1425"/>
                    <a:pt x="1767" y="1382"/>
                  </a:cubicBezTo>
                  <a:cubicBezTo>
                    <a:pt x="1758" y="1386"/>
                    <a:pt x="1749" y="1389"/>
                    <a:pt x="1741" y="1393"/>
                  </a:cubicBezTo>
                  <a:cubicBezTo>
                    <a:pt x="1727" y="1497"/>
                    <a:pt x="1613" y="1389"/>
                    <a:pt x="1602" y="1257"/>
                  </a:cubicBezTo>
                  <a:cubicBezTo>
                    <a:pt x="1573" y="1268"/>
                    <a:pt x="1577" y="1247"/>
                    <a:pt x="1555" y="1393"/>
                  </a:cubicBezTo>
                  <a:cubicBezTo>
                    <a:pt x="1539" y="1355"/>
                    <a:pt x="1523" y="1376"/>
                    <a:pt x="1506" y="1380"/>
                  </a:cubicBezTo>
                  <a:cubicBezTo>
                    <a:pt x="1487" y="1480"/>
                    <a:pt x="1467" y="1515"/>
                    <a:pt x="1445" y="1484"/>
                  </a:cubicBezTo>
                  <a:cubicBezTo>
                    <a:pt x="1423" y="1580"/>
                    <a:pt x="1399" y="1601"/>
                    <a:pt x="1374" y="1547"/>
                  </a:cubicBezTo>
                  <a:cubicBezTo>
                    <a:pt x="1368" y="1671"/>
                    <a:pt x="1359" y="1775"/>
                    <a:pt x="1347" y="1857"/>
                  </a:cubicBezTo>
                  <a:cubicBezTo>
                    <a:pt x="1338" y="1866"/>
                    <a:pt x="1330" y="1884"/>
                    <a:pt x="1324" y="1906"/>
                  </a:cubicBezTo>
                  <a:cubicBezTo>
                    <a:pt x="1312" y="1899"/>
                    <a:pt x="1304" y="1848"/>
                    <a:pt x="1291" y="1864"/>
                  </a:cubicBezTo>
                  <a:cubicBezTo>
                    <a:pt x="1291" y="1775"/>
                    <a:pt x="1272" y="1799"/>
                    <a:pt x="1267" y="1741"/>
                  </a:cubicBezTo>
                  <a:cubicBezTo>
                    <a:pt x="1256" y="1729"/>
                    <a:pt x="1248" y="1738"/>
                    <a:pt x="1242" y="1777"/>
                  </a:cubicBezTo>
                  <a:cubicBezTo>
                    <a:pt x="1224" y="1731"/>
                    <a:pt x="1223" y="1628"/>
                    <a:pt x="1211" y="1562"/>
                  </a:cubicBezTo>
                  <a:cubicBezTo>
                    <a:pt x="1203" y="1566"/>
                    <a:pt x="1194" y="1570"/>
                    <a:pt x="1184" y="1574"/>
                  </a:cubicBezTo>
                  <a:cubicBezTo>
                    <a:pt x="1146" y="1318"/>
                    <a:pt x="1121" y="1371"/>
                    <a:pt x="1083" y="1198"/>
                  </a:cubicBezTo>
                  <a:cubicBezTo>
                    <a:pt x="1073" y="1202"/>
                    <a:pt x="1063" y="1207"/>
                    <a:pt x="1052" y="1211"/>
                  </a:cubicBezTo>
                  <a:cubicBezTo>
                    <a:pt x="1050" y="1228"/>
                    <a:pt x="1047" y="1246"/>
                    <a:pt x="1043" y="1271"/>
                  </a:cubicBezTo>
                  <a:cubicBezTo>
                    <a:pt x="1017" y="1240"/>
                    <a:pt x="988" y="1267"/>
                    <a:pt x="963" y="1307"/>
                  </a:cubicBezTo>
                  <a:cubicBezTo>
                    <a:pt x="946" y="1193"/>
                    <a:pt x="922" y="1132"/>
                    <a:pt x="901" y="1053"/>
                  </a:cubicBezTo>
                  <a:cubicBezTo>
                    <a:pt x="883" y="1073"/>
                    <a:pt x="864" y="1011"/>
                    <a:pt x="842" y="1060"/>
                  </a:cubicBezTo>
                  <a:cubicBezTo>
                    <a:pt x="842" y="1060"/>
                    <a:pt x="843" y="1074"/>
                    <a:pt x="843" y="1088"/>
                  </a:cubicBezTo>
                  <a:cubicBezTo>
                    <a:pt x="833" y="1147"/>
                    <a:pt x="822" y="1080"/>
                    <a:pt x="809" y="1087"/>
                  </a:cubicBezTo>
                  <a:cubicBezTo>
                    <a:pt x="792" y="938"/>
                    <a:pt x="775" y="899"/>
                    <a:pt x="758" y="973"/>
                  </a:cubicBezTo>
                  <a:cubicBezTo>
                    <a:pt x="711" y="748"/>
                    <a:pt x="607" y="902"/>
                    <a:pt x="574" y="633"/>
                  </a:cubicBezTo>
                  <a:cubicBezTo>
                    <a:pt x="563" y="638"/>
                    <a:pt x="553" y="642"/>
                    <a:pt x="542" y="647"/>
                  </a:cubicBezTo>
                  <a:cubicBezTo>
                    <a:pt x="541" y="662"/>
                    <a:pt x="541" y="679"/>
                    <a:pt x="540" y="700"/>
                  </a:cubicBezTo>
                  <a:cubicBezTo>
                    <a:pt x="526" y="705"/>
                    <a:pt x="512" y="711"/>
                    <a:pt x="497" y="718"/>
                  </a:cubicBezTo>
                  <a:cubicBezTo>
                    <a:pt x="436" y="378"/>
                    <a:pt x="361" y="231"/>
                    <a:pt x="294" y="28"/>
                  </a:cubicBezTo>
                  <a:cubicBezTo>
                    <a:pt x="282" y="27"/>
                    <a:pt x="269" y="55"/>
                    <a:pt x="259" y="9"/>
                  </a:cubicBezTo>
                  <a:cubicBezTo>
                    <a:pt x="256" y="25"/>
                    <a:pt x="254" y="35"/>
                    <a:pt x="253" y="45"/>
                  </a:cubicBezTo>
                  <a:cubicBezTo>
                    <a:pt x="242" y="43"/>
                    <a:pt x="234" y="-13"/>
                    <a:pt x="221" y="4"/>
                  </a:cubicBezTo>
                  <a:cubicBezTo>
                    <a:pt x="216" y="41"/>
                    <a:pt x="210" y="86"/>
                    <a:pt x="204" y="131"/>
                  </a:cubicBezTo>
                  <a:cubicBezTo>
                    <a:pt x="189" y="167"/>
                    <a:pt x="173" y="55"/>
                    <a:pt x="160" y="147"/>
                  </a:cubicBezTo>
                  <a:cubicBezTo>
                    <a:pt x="152" y="103"/>
                    <a:pt x="142" y="122"/>
                    <a:pt x="131" y="124"/>
                  </a:cubicBezTo>
                  <a:cubicBezTo>
                    <a:pt x="124" y="84"/>
                    <a:pt x="113" y="62"/>
                    <a:pt x="110" y="0"/>
                  </a:cubicBezTo>
                  <a:cubicBezTo>
                    <a:pt x="100" y="13"/>
                    <a:pt x="104" y="76"/>
                    <a:pt x="93" y="112"/>
                  </a:cubicBezTo>
                  <a:cubicBezTo>
                    <a:pt x="70" y="119"/>
                    <a:pt x="47" y="138"/>
                    <a:pt x="24" y="170"/>
                  </a:cubicBezTo>
                  <a:cubicBezTo>
                    <a:pt x="19" y="205"/>
                    <a:pt x="12" y="233"/>
                    <a:pt x="11" y="289"/>
                  </a:cubicBezTo>
                  <a:cubicBezTo>
                    <a:pt x="1" y="282"/>
                    <a:pt x="8" y="308"/>
                    <a:pt x="0" y="264"/>
                  </a:cubicBezTo>
                  <a:lnTo>
                    <a:pt x="0" y="21587"/>
                  </a:lnTo>
                  <a:lnTo>
                    <a:pt x="21597" y="21587"/>
                  </a:lnTo>
                  <a:cubicBezTo>
                    <a:pt x="21597" y="21587"/>
                    <a:pt x="21600" y="367"/>
                    <a:pt x="21600" y="367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3" y="457202"/>
            <a:ext cx="7897481" cy="9636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5534" y="1491425"/>
            <a:ext cx="11445508" cy="43145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kstfelt 9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sp>
        <p:nvSpPr>
          <p:cNvPr id="14" name="Rektangel 13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70251" y="240808"/>
            <a:ext cx="964957" cy="55168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18" name="Pladsholder til diasnummer 5">
            <a:extLst>
              <a:ext uri="{FF2B5EF4-FFF2-40B4-BE49-F238E27FC236}">
                <a16:creationId xmlns:a16="http://schemas.microsoft.com/office/drawing/2014/main" id="{DBA033BB-B8F9-4CDE-9680-F9BC0D12B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9" name="Pladsholder til tekst 12">
            <a:extLst>
              <a:ext uri="{FF2B5EF4-FFF2-40B4-BE49-F238E27FC236}">
                <a16:creationId xmlns:a16="http://schemas.microsoft.com/office/drawing/2014/main" id="{B0FFD919-201F-49F3-9588-DF206C170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3" name="Pladsholder til indhold 13">
            <a:extLst>
              <a:ext uri="{FF2B5EF4-FFF2-40B4-BE49-F238E27FC236}">
                <a16:creationId xmlns:a16="http://schemas.microsoft.com/office/drawing/2014/main" id="{AF709AF3-AE97-42DB-82FC-1ED09DE2AEE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</p:spTree>
    <p:extLst>
      <p:ext uri="{BB962C8B-B14F-4D97-AF65-F5344CB8AC3E}">
        <p14:creationId xmlns:p14="http://schemas.microsoft.com/office/powerpoint/2010/main" val="4060597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t, indhold, bille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4CFE087-42F0-46D3-AB22-5DE991F2C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360"/>
            <a:ext cx="12192000" cy="310783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70251" y="240808"/>
            <a:ext cx="964957" cy="551688"/>
          </a:xfrm>
          <a:prstGeom prst="rect">
            <a:avLst/>
          </a:prstGeom>
        </p:spPr>
      </p:pic>
      <p:sp>
        <p:nvSpPr>
          <p:cNvPr id="13" name="Tekstfelt 12"/>
          <p:cNvSpPr txBox="1"/>
          <p:nvPr userDrawn="1"/>
        </p:nvSpPr>
        <p:spPr>
          <a:xfrm>
            <a:off x="10331771" y="6415690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36B44684-B005-49BE-85D7-BC2662543991}"/>
              </a:ext>
            </a:extLst>
          </p:cNvPr>
          <p:cNvSpPr txBox="1">
            <a:spLocks/>
          </p:cNvSpPr>
          <p:nvPr userDrawn="1"/>
        </p:nvSpPr>
        <p:spPr>
          <a:xfrm>
            <a:off x="344771" y="4309113"/>
            <a:ext cx="11505630" cy="22394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27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E007813-D753-4691-B0BB-E79BF1B5B3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724385"/>
            <a:ext cx="12195176" cy="1689065"/>
          </a:xfrm>
          <a:prstGeom prst="rect">
            <a:avLst/>
          </a:prstGeom>
        </p:spPr>
      </p:pic>
      <p:sp>
        <p:nvSpPr>
          <p:cNvPr id="19" name="Pladsholder til diasnummer 5">
            <a:extLst>
              <a:ext uri="{FF2B5EF4-FFF2-40B4-BE49-F238E27FC236}">
                <a16:creationId xmlns:a16="http://schemas.microsoft.com/office/drawing/2014/main" id="{3FB3B088-D722-49EC-9835-35F91047C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0" name="Pladsholder til tekst 12">
            <a:extLst>
              <a:ext uri="{FF2B5EF4-FFF2-40B4-BE49-F238E27FC236}">
                <a16:creationId xmlns:a16="http://schemas.microsoft.com/office/drawing/2014/main" id="{D76CFA56-7ACA-43B4-A321-CDAA52BE4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6" name="Pladsholder til indhold 13">
            <a:extLst>
              <a:ext uri="{FF2B5EF4-FFF2-40B4-BE49-F238E27FC236}">
                <a16:creationId xmlns:a16="http://schemas.microsoft.com/office/drawing/2014/main" id="{74D0BD93-8B3B-47B1-9168-C90FE757E2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CB4EC25-A597-42BE-860C-8D21650E1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68" y="3243265"/>
            <a:ext cx="11442173" cy="6376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B830F630-ED7F-4B1E-8DCD-924341821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34" y="3955533"/>
            <a:ext cx="11445508" cy="2322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17744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79E6653F-D336-4BDD-9024-851F7253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6857999"/>
          </a:xfrm>
          <a:solidFill>
            <a:srgbClr val="D9D9D9"/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FF4F3A7-D0E7-4F4C-9813-1154A5747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1174" y="5307806"/>
            <a:ext cx="1421837" cy="1043149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9E66B35-1D24-457B-804D-4B818BA07C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4017351"/>
            <a:ext cx="8244000" cy="1581664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1CF1C3E-0997-472F-8448-D55D0A9F92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5686425"/>
            <a:ext cx="4837112" cy="6223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102382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skrå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79E6653F-D336-4BDD-9024-851F7253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FF4F3A7-D0E7-4F4C-9813-1154A5747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1174" y="5307806"/>
            <a:ext cx="1421837" cy="1043149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9E66B35-1D24-457B-804D-4B818BA07C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4017351"/>
            <a:ext cx="8244000" cy="1581664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1CF1C3E-0997-472F-8448-D55D0A9F92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5686425"/>
            <a:ext cx="4837112" cy="6223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413862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2C826DC-A3B6-4035-9504-2DD4FF4CE680}"/>
              </a:ext>
            </a:extLst>
          </p:cNvPr>
          <p:cNvSpPr/>
          <p:nvPr userDrawn="1"/>
        </p:nvSpPr>
        <p:spPr>
          <a:xfrm rot="-180000">
            <a:off x="114378" y="4369712"/>
            <a:ext cx="12192015" cy="2484083"/>
          </a:xfrm>
          <a:custGeom>
            <a:avLst/>
            <a:gdLst>
              <a:gd name="connsiteX0" fmla="*/ 0 w 12192000"/>
              <a:gd name="connsiteY0" fmla="*/ 0 h 2485291"/>
              <a:gd name="connsiteX1" fmla="*/ 12192000 w 12192000"/>
              <a:gd name="connsiteY1" fmla="*/ 0 h 2485291"/>
              <a:gd name="connsiteX2" fmla="*/ 12192000 w 12192000"/>
              <a:gd name="connsiteY2" fmla="*/ 2485291 h 2485291"/>
              <a:gd name="connsiteX3" fmla="*/ 0 w 12192000"/>
              <a:gd name="connsiteY3" fmla="*/ 2485291 h 2485291"/>
              <a:gd name="connsiteX4" fmla="*/ 0 w 12192000"/>
              <a:gd name="connsiteY4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15 w 12192015"/>
              <a:gd name="connsiteY3" fmla="*/ 2485291 h 2485291"/>
              <a:gd name="connsiteX4" fmla="*/ 0 w 12192015"/>
              <a:gd name="connsiteY4" fmla="*/ 2172904 h 2485291"/>
              <a:gd name="connsiteX5" fmla="*/ 15 w 12192015"/>
              <a:gd name="connsiteY5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5983138 w 12192015"/>
              <a:gd name="connsiteY3" fmla="*/ 2484083 h 2485291"/>
              <a:gd name="connsiteX4" fmla="*/ 15 w 12192015"/>
              <a:gd name="connsiteY4" fmla="*/ 2485291 h 2485291"/>
              <a:gd name="connsiteX5" fmla="*/ 0 w 12192015"/>
              <a:gd name="connsiteY5" fmla="*/ 2172904 h 2485291"/>
              <a:gd name="connsiteX6" fmla="*/ 15 w 12192015"/>
              <a:gd name="connsiteY6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5983138 w 12192015"/>
              <a:gd name="connsiteY3" fmla="*/ 2484083 h 2485291"/>
              <a:gd name="connsiteX4" fmla="*/ 0 w 12192015"/>
              <a:gd name="connsiteY4" fmla="*/ 2172904 h 2485291"/>
              <a:gd name="connsiteX5" fmla="*/ 15 w 12192015"/>
              <a:gd name="connsiteY5" fmla="*/ 0 h 2485291"/>
              <a:gd name="connsiteX0" fmla="*/ 15 w 12192015"/>
              <a:gd name="connsiteY0" fmla="*/ 0 h 2485291"/>
              <a:gd name="connsiteX1" fmla="*/ 12192015 w 12192015"/>
              <a:gd name="connsiteY1" fmla="*/ 0 h 2485291"/>
              <a:gd name="connsiteX2" fmla="*/ 12192015 w 12192015"/>
              <a:gd name="connsiteY2" fmla="*/ 2485291 h 2485291"/>
              <a:gd name="connsiteX3" fmla="*/ 12023278 w 12192015"/>
              <a:gd name="connsiteY3" fmla="*/ 2481109 h 2485291"/>
              <a:gd name="connsiteX4" fmla="*/ 5983138 w 12192015"/>
              <a:gd name="connsiteY4" fmla="*/ 2484083 h 2485291"/>
              <a:gd name="connsiteX5" fmla="*/ 0 w 12192015"/>
              <a:gd name="connsiteY5" fmla="*/ 2172904 h 2485291"/>
              <a:gd name="connsiteX6" fmla="*/ 15 w 12192015"/>
              <a:gd name="connsiteY6" fmla="*/ 0 h 2485291"/>
              <a:gd name="connsiteX0" fmla="*/ 15 w 12192015"/>
              <a:gd name="connsiteY0" fmla="*/ 0 h 2484083"/>
              <a:gd name="connsiteX1" fmla="*/ 12192015 w 12192015"/>
              <a:gd name="connsiteY1" fmla="*/ 0 h 2484083"/>
              <a:gd name="connsiteX2" fmla="*/ 12023278 w 12192015"/>
              <a:gd name="connsiteY2" fmla="*/ 2481109 h 2484083"/>
              <a:gd name="connsiteX3" fmla="*/ 5983138 w 12192015"/>
              <a:gd name="connsiteY3" fmla="*/ 2484083 h 2484083"/>
              <a:gd name="connsiteX4" fmla="*/ 0 w 12192015"/>
              <a:gd name="connsiteY4" fmla="*/ 2172904 h 2484083"/>
              <a:gd name="connsiteX5" fmla="*/ 15 w 12192015"/>
              <a:gd name="connsiteY5" fmla="*/ 0 h 24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15" h="2484083">
                <a:moveTo>
                  <a:pt x="15" y="0"/>
                </a:moveTo>
                <a:lnTo>
                  <a:pt x="12192015" y="0"/>
                </a:lnTo>
                <a:lnTo>
                  <a:pt x="12023278" y="2481109"/>
                </a:lnTo>
                <a:lnTo>
                  <a:pt x="5983138" y="2484083"/>
                </a:lnTo>
                <a:lnTo>
                  <a:pt x="0" y="2172904"/>
                </a:lnTo>
                <a:cubicBezTo>
                  <a:pt x="5" y="1448603"/>
                  <a:pt x="10" y="724301"/>
                  <a:pt x="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68A2BB3-89DD-FEAB-DF69-76FBC9D481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80000">
            <a:off x="-69846" y="-652"/>
            <a:ext cx="12199826" cy="4380004"/>
          </a:xfrm>
          <a:custGeom>
            <a:avLst/>
            <a:gdLst>
              <a:gd name="connsiteX0" fmla="*/ 0 w 12192000"/>
              <a:gd name="connsiteY0" fmla="*/ 0 h 4377600"/>
              <a:gd name="connsiteX1" fmla="*/ 12192000 w 12192000"/>
              <a:gd name="connsiteY1" fmla="*/ 0 h 4377600"/>
              <a:gd name="connsiteX2" fmla="*/ 12192000 w 12192000"/>
              <a:gd name="connsiteY2" fmla="*/ 4377600 h 4377600"/>
              <a:gd name="connsiteX3" fmla="*/ 0 w 12192000"/>
              <a:gd name="connsiteY3" fmla="*/ 4377600 h 4377600"/>
              <a:gd name="connsiteX4" fmla="*/ 0 w 12192000"/>
              <a:gd name="connsiteY4" fmla="*/ 0 h 4377600"/>
              <a:gd name="connsiteX0" fmla="*/ 0 w 12192000"/>
              <a:gd name="connsiteY0" fmla="*/ 2404 h 4380004"/>
              <a:gd name="connsiteX1" fmla="*/ 6139914 w 12192000"/>
              <a:gd name="connsiteY1" fmla="*/ 0 h 4380004"/>
              <a:gd name="connsiteX2" fmla="*/ 12192000 w 12192000"/>
              <a:gd name="connsiteY2" fmla="*/ 2404 h 4380004"/>
              <a:gd name="connsiteX3" fmla="*/ 12192000 w 12192000"/>
              <a:gd name="connsiteY3" fmla="*/ 4380004 h 4380004"/>
              <a:gd name="connsiteX4" fmla="*/ 0 w 12192000"/>
              <a:gd name="connsiteY4" fmla="*/ 4380004 h 4380004"/>
              <a:gd name="connsiteX5" fmla="*/ 0 w 12192000"/>
              <a:gd name="connsiteY5" fmla="*/ 2404 h 4380004"/>
              <a:gd name="connsiteX0" fmla="*/ 0 w 12194948"/>
              <a:gd name="connsiteY0" fmla="*/ 2404 h 4380004"/>
              <a:gd name="connsiteX1" fmla="*/ 6139914 w 12194948"/>
              <a:gd name="connsiteY1" fmla="*/ 0 h 4380004"/>
              <a:gd name="connsiteX2" fmla="*/ 12194948 w 12194948"/>
              <a:gd name="connsiteY2" fmla="*/ 310161 h 4380004"/>
              <a:gd name="connsiteX3" fmla="*/ 12192000 w 12194948"/>
              <a:gd name="connsiteY3" fmla="*/ 4380004 h 4380004"/>
              <a:gd name="connsiteX4" fmla="*/ 0 w 12194948"/>
              <a:gd name="connsiteY4" fmla="*/ 4380004 h 4380004"/>
              <a:gd name="connsiteX5" fmla="*/ 0 w 12194948"/>
              <a:gd name="connsiteY5" fmla="*/ 2404 h 4380004"/>
              <a:gd name="connsiteX0" fmla="*/ 4878 w 12199826"/>
              <a:gd name="connsiteY0" fmla="*/ 2404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4878 w 12199826"/>
              <a:gd name="connsiteY6" fmla="*/ 2404 h 4380004"/>
              <a:gd name="connsiteX0" fmla="*/ 181348 w 12199826"/>
              <a:gd name="connsiteY0" fmla="*/ 2114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81348 w 12199826"/>
              <a:gd name="connsiteY6" fmla="*/ 2114 h 4380004"/>
              <a:gd name="connsiteX0" fmla="*/ 178970 w 12199826"/>
              <a:gd name="connsiteY0" fmla="*/ 1989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78970 w 12199826"/>
              <a:gd name="connsiteY6" fmla="*/ 1989 h 4380004"/>
              <a:gd name="connsiteX0" fmla="*/ 178970 w 12199826"/>
              <a:gd name="connsiteY0" fmla="*/ 1989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78970 w 12199826"/>
              <a:gd name="connsiteY6" fmla="*/ 1989 h 4380004"/>
              <a:gd name="connsiteX0" fmla="*/ 174214 w 12199826"/>
              <a:gd name="connsiteY0" fmla="*/ 1739 h 4380004"/>
              <a:gd name="connsiteX1" fmla="*/ 6144792 w 12199826"/>
              <a:gd name="connsiteY1" fmla="*/ 0 h 4380004"/>
              <a:gd name="connsiteX2" fmla="*/ 12199826 w 12199826"/>
              <a:gd name="connsiteY2" fmla="*/ 310161 h 4380004"/>
              <a:gd name="connsiteX3" fmla="*/ 12196878 w 12199826"/>
              <a:gd name="connsiteY3" fmla="*/ 4380004 h 4380004"/>
              <a:gd name="connsiteX4" fmla="*/ 4878 w 12199826"/>
              <a:gd name="connsiteY4" fmla="*/ 4380004 h 4380004"/>
              <a:gd name="connsiteX5" fmla="*/ 0 w 12199826"/>
              <a:gd name="connsiteY5" fmla="*/ 3273818 h 4380004"/>
              <a:gd name="connsiteX6" fmla="*/ 174214 w 12199826"/>
              <a:gd name="connsiteY6" fmla="*/ 1739 h 438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826" h="4380004">
                <a:moveTo>
                  <a:pt x="174214" y="1739"/>
                </a:moveTo>
                <a:lnTo>
                  <a:pt x="6144792" y="0"/>
                </a:lnTo>
                <a:lnTo>
                  <a:pt x="12199826" y="310161"/>
                </a:lnTo>
                <a:cubicBezTo>
                  <a:pt x="12198843" y="1666775"/>
                  <a:pt x="12197861" y="3023390"/>
                  <a:pt x="12196878" y="4380004"/>
                </a:cubicBezTo>
                <a:lnTo>
                  <a:pt x="4878" y="4380004"/>
                </a:lnTo>
                <a:lnTo>
                  <a:pt x="0" y="3273818"/>
                </a:lnTo>
                <a:lnTo>
                  <a:pt x="174214" y="1739"/>
                </a:ln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4352175"/>
            <a:ext cx="8244000" cy="1581664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br>
              <a:rPr lang="en-US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5686425"/>
            <a:ext cx="4837112" cy="6223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2375D7-9E52-4479-81D5-1961E7D1AE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0013" y="5306955"/>
            <a:ext cx="142299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0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orient="horz" pos="2727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i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0BFE8A-5EDB-5446-7A1A-266FC7F8FA23}"/>
              </a:ext>
            </a:extLst>
          </p:cNvPr>
          <p:cNvSpPr/>
          <p:nvPr userDrawn="1"/>
        </p:nvSpPr>
        <p:spPr>
          <a:xfrm rot="180000">
            <a:off x="-10122" y="-3260"/>
            <a:ext cx="12215661" cy="6862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5020 w 12197020"/>
              <a:gd name="connsiteY0" fmla="*/ 0 h 6858000"/>
              <a:gd name="connsiteX1" fmla="*/ 12197020 w 12197020"/>
              <a:gd name="connsiteY1" fmla="*/ 0 h 6858000"/>
              <a:gd name="connsiteX2" fmla="*/ 12197020 w 12197020"/>
              <a:gd name="connsiteY2" fmla="*/ 6858000 h 6858000"/>
              <a:gd name="connsiteX3" fmla="*/ 5020 w 12197020"/>
              <a:gd name="connsiteY3" fmla="*/ 6858000 h 6858000"/>
              <a:gd name="connsiteX4" fmla="*/ 0 w 12197020"/>
              <a:gd name="connsiteY4" fmla="*/ 307881 h 6858000"/>
              <a:gd name="connsiteX5" fmla="*/ 5020 w 12197020"/>
              <a:gd name="connsiteY5" fmla="*/ 0 h 6858000"/>
              <a:gd name="connsiteX0" fmla="*/ 904600 w 13096600"/>
              <a:gd name="connsiteY0" fmla="*/ 0 h 6858000"/>
              <a:gd name="connsiteX1" fmla="*/ 13096600 w 13096600"/>
              <a:gd name="connsiteY1" fmla="*/ 0 h 6858000"/>
              <a:gd name="connsiteX2" fmla="*/ 13096600 w 13096600"/>
              <a:gd name="connsiteY2" fmla="*/ 6858000 h 6858000"/>
              <a:gd name="connsiteX3" fmla="*/ 904600 w 13096600"/>
              <a:gd name="connsiteY3" fmla="*/ 6858000 h 6858000"/>
              <a:gd name="connsiteX4" fmla="*/ 899580 w 13096600"/>
              <a:gd name="connsiteY4" fmla="*/ 307881 h 6858000"/>
              <a:gd name="connsiteX5" fmla="*/ 899580 w 13096600"/>
              <a:gd name="connsiteY5" fmla="*/ 307881 h 6858000"/>
              <a:gd name="connsiteX6" fmla="*/ 904600 w 13096600"/>
              <a:gd name="connsiteY6" fmla="*/ 0 h 6858000"/>
              <a:gd name="connsiteX0" fmla="*/ 904600 w 13096600"/>
              <a:gd name="connsiteY0" fmla="*/ 3038 h 6861038"/>
              <a:gd name="connsiteX1" fmla="*/ 6923270 w 13096600"/>
              <a:gd name="connsiteY1" fmla="*/ 0 h 6861038"/>
              <a:gd name="connsiteX2" fmla="*/ 13096600 w 13096600"/>
              <a:gd name="connsiteY2" fmla="*/ 3038 h 6861038"/>
              <a:gd name="connsiteX3" fmla="*/ 13096600 w 13096600"/>
              <a:gd name="connsiteY3" fmla="*/ 6861038 h 6861038"/>
              <a:gd name="connsiteX4" fmla="*/ 904600 w 13096600"/>
              <a:gd name="connsiteY4" fmla="*/ 6861038 h 6861038"/>
              <a:gd name="connsiteX5" fmla="*/ 899580 w 13096600"/>
              <a:gd name="connsiteY5" fmla="*/ 310919 h 6861038"/>
              <a:gd name="connsiteX6" fmla="*/ 899580 w 13096600"/>
              <a:gd name="connsiteY6" fmla="*/ 310919 h 6861038"/>
              <a:gd name="connsiteX7" fmla="*/ 904600 w 13096600"/>
              <a:gd name="connsiteY7" fmla="*/ 3038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1228 h 6861347"/>
              <a:gd name="connsiteX1" fmla="*/ 6023690 w 12197020"/>
              <a:gd name="connsiteY1" fmla="*/ 309 h 6861347"/>
              <a:gd name="connsiteX2" fmla="*/ 12032502 w 12197020"/>
              <a:gd name="connsiteY2" fmla="*/ 0 h 6861347"/>
              <a:gd name="connsiteX3" fmla="*/ 12197020 w 12197020"/>
              <a:gd name="connsiteY3" fmla="*/ 3347 h 6861347"/>
              <a:gd name="connsiteX4" fmla="*/ 12197020 w 12197020"/>
              <a:gd name="connsiteY4" fmla="*/ 6861347 h 6861347"/>
              <a:gd name="connsiteX5" fmla="*/ 5020 w 12197020"/>
              <a:gd name="connsiteY5" fmla="*/ 6861347 h 6861347"/>
              <a:gd name="connsiteX6" fmla="*/ 0 w 12197020"/>
              <a:gd name="connsiteY6" fmla="*/ 311228 h 6861347"/>
              <a:gd name="connsiteX7" fmla="*/ 0 w 12197020"/>
              <a:gd name="connsiteY7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7020 w 12198399"/>
              <a:gd name="connsiteY3" fmla="*/ 3347 h 6861347"/>
              <a:gd name="connsiteX4" fmla="*/ 12198399 w 12198399"/>
              <a:gd name="connsiteY4" fmla="*/ 3265624 h 6861347"/>
              <a:gd name="connsiteX5" fmla="*/ 12197020 w 12198399"/>
              <a:gd name="connsiteY5" fmla="*/ 6861347 h 6861347"/>
              <a:gd name="connsiteX6" fmla="*/ 5020 w 12198399"/>
              <a:gd name="connsiteY6" fmla="*/ 6861347 h 6861347"/>
              <a:gd name="connsiteX7" fmla="*/ 0 w 12198399"/>
              <a:gd name="connsiteY7" fmla="*/ 311228 h 6861347"/>
              <a:gd name="connsiteX8" fmla="*/ 0 w 12198399"/>
              <a:gd name="connsiteY8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8399 w 12198399"/>
              <a:gd name="connsiteY3" fmla="*/ 3265624 h 6861347"/>
              <a:gd name="connsiteX4" fmla="*/ 12197020 w 12198399"/>
              <a:gd name="connsiteY4" fmla="*/ 6861347 h 6861347"/>
              <a:gd name="connsiteX5" fmla="*/ 5020 w 12198399"/>
              <a:gd name="connsiteY5" fmla="*/ 6861347 h 6861347"/>
              <a:gd name="connsiteX6" fmla="*/ 0 w 12198399"/>
              <a:gd name="connsiteY6" fmla="*/ 311228 h 6861347"/>
              <a:gd name="connsiteX7" fmla="*/ 0 w 12198399"/>
              <a:gd name="connsiteY7" fmla="*/ 311228 h 6861347"/>
              <a:gd name="connsiteX0" fmla="*/ 0 w 13100248"/>
              <a:gd name="connsiteY0" fmla="*/ 311228 h 6912889"/>
              <a:gd name="connsiteX1" fmla="*/ 6023690 w 13100248"/>
              <a:gd name="connsiteY1" fmla="*/ 309 h 6912889"/>
              <a:gd name="connsiteX2" fmla="*/ 12032502 w 13100248"/>
              <a:gd name="connsiteY2" fmla="*/ 0 h 6912889"/>
              <a:gd name="connsiteX3" fmla="*/ 12198399 w 13100248"/>
              <a:gd name="connsiteY3" fmla="*/ 3265624 h 6912889"/>
              <a:gd name="connsiteX4" fmla="*/ 12197527 w 13100248"/>
              <a:gd name="connsiteY4" fmla="*/ 6553107 h 6912889"/>
              <a:gd name="connsiteX5" fmla="*/ 12197020 w 13100248"/>
              <a:gd name="connsiteY5" fmla="*/ 6861347 h 6912889"/>
              <a:gd name="connsiteX6" fmla="*/ 5020 w 13100248"/>
              <a:gd name="connsiteY6" fmla="*/ 6861347 h 6912889"/>
              <a:gd name="connsiteX7" fmla="*/ 0 w 13100248"/>
              <a:gd name="connsiteY7" fmla="*/ 311228 h 6912889"/>
              <a:gd name="connsiteX8" fmla="*/ 0 w 13100248"/>
              <a:gd name="connsiteY8" fmla="*/ 311228 h 6912889"/>
              <a:gd name="connsiteX0" fmla="*/ 0 w 12636493"/>
              <a:gd name="connsiteY0" fmla="*/ 311228 h 6913047"/>
              <a:gd name="connsiteX1" fmla="*/ 6023690 w 12636493"/>
              <a:gd name="connsiteY1" fmla="*/ 309 h 6913047"/>
              <a:gd name="connsiteX2" fmla="*/ 12032502 w 12636493"/>
              <a:gd name="connsiteY2" fmla="*/ 0 h 6913047"/>
              <a:gd name="connsiteX3" fmla="*/ 12198399 w 12636493"/>
              <a:gd name="connsiteY3" fmla="*/ 3265624 h 6913047"/>
              <a:gd name="connsiteX4" fmla="*/ 12197527 w 12636493"/>
              <a:gd name="connsiteY4" fmla="*/ 6553107 h 6913047"/>
              <a:gd name="connsiteX5" fmla="*/ 12197020 w 12636493"/>
              <a:gd name="connsiteY5" fmla="*/ 6861347 h 6913047"/>
              <a:gd name="connsiteX6" fmla="*/ 6265722 w 12636493"/>
              <a:gd name="connsiteY6" fmla="*/ 6858733 h 6913047"/>
              <a:gd name="connsiteX7" fmla="*/ 5020 w 12636493"/>
              <a:gd name="connsiteY7" fmla="*/ 6861347 h 6913047"/>
              <a:gd name="connsiteX8" fmla="*/ 0 w 12636493"/>
              <a:gd name="connsiteY8" fmla="*/ 311228 h 6913047"/>
              <a:gd name="connsiteX9" fmla="*/ 0 w 12636493"/>
              <a:gd name="connsiteY9" fmla="*/ 311228 h 691304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210495"/>
              <a:gd name="connsiteY0" fmla="*/ 311228 h 6911477"/>
              <a:gd name="connsiteX1" fmla="*/ 6023690 w 12210495"/>
              <a:gd name="connsiteY1" fmla="*/ 309 h 6911477"/>
              <a:gd name="connsiteX2" fmla="*/ 12032502 w 12210495"/>
              <a:gd name="connsiteY2" fmla="*/ 0 h 6911477"/>
              <a:gd name="connsiteX3" fmla="*/ 12198399 w 12210495"/>
              <a:gd name="connsiteY3" fmla="*/ 3265624 h 6911477"/>
              <a:gd name="connsiteX4" fmla="*/ 12197527 w 12210495"/>
              <a:gd name="connsiteY4" fmla="*/ 6553107 h 6911477"/>
              <a:gd name="connsiteX5" fmla="*/ 6265722 w 12210495"/>
              <a:gd name="connsiteY5" fmla="*/ 6858733 h 6911477"/>
              <a:gd name="connsiteX6" fmla="*/ 5020 w 12210495"/>
              <a:gd name="connsiteY6" fmla="*/ 6861347 h 6911477"/>
              <a:gd name="connsiteX7" fmla="*/ 0 w 12210495"/>
              <a:gd name="connsiteY7" fmla="*/ 311228 h 6911477"/>
              <a:gd name="connsiteX8" fmla="*/ 0 w 12210495"/>
              <a:gd name="connsiteY8" fmla="*/ 311228 h 6911477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643392"/>
              <a:gd name="connsiteY0" fmla="*/ 311228 h 6930192"/>
              <a:gd name="connsiteX1" fmla="*/ 6023690 w 12643392"/>
              <a:gd name="connsiteY1" fmla="*/ 309 h 6930192"/>
              <a:gd name="connsiteX2" fmla="*/ 12032502 w 12643392"/>
              <a:gd name="connsiteY2" fmla="*/ 0 h 6930192"/>
              <a:gd name="connsiteX3" fmla="*/ 12198399 w 12643392"/>
              <a:gd name="connsiteY3" fmla="*/ 3265624 h 6930192"/>
              <a:gd name="connsiteX4" fmla="*/ 12197527 w 12643392"/>
              <a:gd name="connsiteY4" fmla="*/ 6553107 h 6930192"/>
              <a:gd name="connsiteX5" fmla="*/ 6265722 w 12643392"/>
              <a:gd name="connsiteY5" fmla="*/ 6858733 h 6930192"/>
              <a:gd name="connsiteX6" fmla="*/ 5020 w 12643392"/>
              <a:gd name="connsiteY6" fmla="*/ 6861347 h 6930192"/>
              <a:gd name="connsiteX7" fmla="*/ 0 w 12643392"/>
              <a:gd name="connsiteY7" fmla="*/ 311228 h 6930192"/>
              <a:gd name="connsiteX8" fmla="*/ 0 w 12643392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461926 w 12672421"/>
              <a:gd name="connsiteY0" fmla="*/ 311228 h 6861347"/>
              <a:gd name="connsiteX1" fmla="*/ 6485616 w 12672421"/>
              <a:gd name="connsiteY1" fmla="*/ 309 h 6861347"/>
              <a:gd name="connsiteX2" fmla="*/ 12494428 w 12672421"/>
              <a:gd name="connsiteY2" fmla="*/ 0 h 6861347"/>
              <a:gd name="connsiteX3" fmla="*/ 12660325 w 12672421"/>
              <a:gd name="connsiteY3" fmla="*/ 3265624 h 6861347"/>
              <a:gd name="connsiteX4" fmla="*/ 12659453 w 12672421"/>
              <a:gd name="connsiteY4" fmla="*/ 6553107 h 6861347"/>
              <a:gd name="connsiteX5" fmla="*/ 6727648 w 12672421"/>
              <a:gd name="connsiteY5" fmla="*/ 6858733 h 6861347"/>
              <a:gd name="connsiteX6" fmla="*/ 466946 w 12672421"/>
              <a:gd name="connsiteY6" fmla="*/ 6861347 h 6861347"/>
              <a:gd name="connsiteX7" fmla="*/ 456854 w 12672421"/>
              <a:gd name="connsiteY7" fmla="*/ 3482213 h 6861347"/>
              <a:gd name="connsiteX8" fmla="*/ 461926 w 12672421"/>
              <a:gd name="connsiteY8" fmla="*/ 311228 h 6861347"/>
              <a:gd name="connsiteX9" fmla="*/ 461926 w 12672421"/>
              <a:gd name="connsiteY9" fmla="*/ 311228 h 6861347"/>
              <a:gd name="connsiteX0" fmla="*/ 461926 w 12672421"/>
              <a:gd name="connsiteY0" fmla="*/ 311228 h 6862155"/>
              <a:gd name="connsiteX1" fmla="*/ 6485616 w 12672421"/>
              <a:gd name="connsiteY1" fmla="*/ 309 h 6862155"/>
              <a:gd name="connsiteX2" fmla="*/ 12494428 w 12672421"/>
              <a:gd name="connsiteY2" fmla="*/ 0 h 6862155"/>
              <a:gd name="connsiteX3" fmla="*/ 12660325 w 12672421"/>
              <a:gd name="connsiteY3" fmla="*/ 3265624 h 6862155"/>
              <a:gd name="connsiteX4" fmla="*/ 12659453 w 12672421"/>
              <a:gd name="connsiteY4" fmla="*/ 6553107 h 6862155"/>
              <a:gd name="connsiteX5" fmla="*/ 6727648 w 12672421"/>
              <a:gd name="connsiteY5" fmla="*/ 6858733 h 6862155"/>
              <a:gd name="connsiteX6" fmla="*/ 633989 w 12672421"/>
              <a:gd name="connsiteY6" fmla="*/ 6862155 h 6862155"/>
              <a:gd name="connsiteX7" fmla="*/ 466946 w 12672421"/>
              <a:gd name="connsiteY7" fmla="*/ 6861347 h 6862155"/>
              <a:gd name="connsiteX8" fmla="*/ 456854 w 12672421"/>
              <a:gd name="connsiteY8" fmla="*/ 3482213 h 6862155"/>
              <a:gd name="connsiteX9" fmla="*/ 461926 w 12672421"/>
              <a:gd name="connsiteY9" fmla="*/ 311228 h 6862155"/>
              <a:gd name="connsiteX10" fmla="*/ 461926 w 12672421"/>
              <a:gd name="connsiteY10" fmla="*/ 311228 h 6862155"/>
              <a:gd name="connsiteX0" fmla="*/ 5166 w 12215661"/>
              <a:gd name="connsiteY0" fmla="*/ 311228 h 6862155"/>
              <a:gd name="connsiteX1" fmla="*/ 6028856 w 12215661"/>
              <a:gd name="connsiteY1" fmla="*/ 309 h 6862155"/>
              <a:gd name="connsiteX2" fmla="*/ 12037668 w 12215661"/>
              <a:gd name="connsiteY2" fmla="*/ 0 h 6862155"/>
              <a:gd name="connsiteX3" fmla="*/ 12203565 w 12215661"/>
              <a:gd name="connsiteY3" fmla="*/ 3265624 h 6862155"/>
              <a:gd name="connsiteX4" fmla="*/ 12202693 w 12215661"/>
              <a:gd name="connsiteY4" fmla="*/ 6553107 h 6862155"/>
              <a:gd name="connsiteX5" fmla="*/ 6270888 w 12215661"/>
              <a:gd name="connsiteY5" fmla="*/ 6858733 h 6862155"/>
              <a:gd name="connsiteX6" fmla="*/ 177229 w 12215661"/>
              <a:gd name="connsiteY6" fmla="*/ 6862155 h 6862155"/>
              <a:gd name="connsiteX7" fmla="*/ 94 w 12215661"/>
              <a:gd name="connsiteY7" fmla="*/ 3482213 h 6862155"/>
              <a:gd name="connsiteX8" fmla="*/ 5166 w 12215661"/>
              <a:gd name="connsiteY8" fmla="*/ 311228 h 6862155"/>
              <a:gd name="connsiteX9" fmla="*/ 5166 w 12215661"/>
              <a:gd name="connsiteY9" fmla="*/ 311228 h 68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5661" h="6862155">
                <a:moveTo>
                  <a:pt x="5166" y="311228"/>
                </a:moveTo>
                <a:lnTo>
                  <a:pt x="6028856" y="309"/>
                </a:lnTo>
                <a:lnTo>
                  <a:pt x="12037668" y="0"/>
                </a:lnTo>
                <a:lnTo>
                  <a:pt x="12203565" y="3265624"/>
                </a:lnTo>
                <a:cubicBezTo>
                  <a:pt x="12231069" y="4357809"/>
                  <a:pt x="12203129" y="4909365"/>
                  <a:pt x="12202693" y="6553107"/>
                </a:cubicBezTo>
                <a:lnTo>
                  <a:pt x="6270888" y="6858733"/>
                </a:lnTo>
                <a:lnTo>
                  <a:pt x="177229" y="6862155"/>
                </a:lnTo>
                <a:lnTo>
                  <a:pt x="94" y="3482213"/>
                </a:lnTo>
                <a:cubicBezTo>
                  <a:pt x="-743" y="2390527"/>
                  <a:pt x="4321" y="839725"/>
                  <a:pt x="5166" y="311228"/>
                </a:cubicBezTo>
                <a:lnTo>
                  <a:pt x="5166" y="31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1783600"/>
            <a:ext cx="8244000" cy="1342841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forside</a:t>
            </a:r>
            <a:r>
              <a:rPr lang="en-US"/>
              <a:t> </a:t>
            </a:r>
            <a:r>
              <a:rPr lang="en-US" err="1"/>
              <a:t>titel</a:t>
            </a:r>
            <a:br>
              <a:rPr lang="en-US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3392503"/>
            <a:ext cx="4837112" cy="6223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2375D7-9E52-4479-81D5-1961E7D1A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0013" y="5306955"/>
            <a:ext cx="1422998" cy="1044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B36786-1AAC-AC34-D3A1-8907E34DB5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261" y="354025"/>
            <a:ext cx="885600" cy="3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5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orient="horz" pos="2727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6F3E20-0293-C58B-F0A2-E051818D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3E73C8-A609-4404-9ED1-CF6F6D1B4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-180000">
            <a:off x="454893" y="618228"/>
            <a:ext cx="2151428" cy="696116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1BE-79A2-4903-8D56-803EE2D8E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5425" y="708226"/>
            <a:ext cx="5748295" cy="5600500"/>
          </a:xfrm>
        </p:spPr>
        <p:txBody>
          <a:bodyPr/>
          <a:lstStyle>
            <a:lvl1pPr marL="288000" indent="-288000">
              <a:spcBef>
                <a:spcPts val="240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EB87-EB20-4EB3-BDE8-5E7FE9E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94EA-1A5C-42A6-9749-26726B2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B792F27-7012-4CF5-A2F0-06BBF0B3BA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008" y="638292"/>
            <a:ext cx="1932448" cy="611864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41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B6994E9-37F3-CE81-D919-E5835FFAB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7256" y="2951998"/>
            <a:ext cx="4536000" cy="3906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68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D541F7-508C-CB52-DA36-BF45187226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94F96F-A055-B2CA-AF2E-CAFBF2B5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3E73C8-A609-4404-9ED1-CF6F6D1B4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-180000">
            <a:off x="454893" y="618228"/>
            <a:ext cx="2151428" cy="696116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1BE-79A2-4903-8D56-803EE2D8E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5425" y="708226"/>
            <a:ext cx="5748295" cy="5600500"/>
          </a:xfrm>
        </p:spPr>
        <p:txBody>
          <a:bodyPr/>
          <a:lstStyle>
            <a:lvl1pPr marL="288000" indent="-288000">
              <a:spcBef>
                <a:spcPts val="2400"/>
              </a:spcBef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EB87-EB20-4EB3-BDE8-5E7FE9E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94EA-1A5C-42A6-9749-26726B2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B792F27-7012-4CF5-A2F0-06BBF0B3BA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008" y="638292"/>
            <a:ext cx="1932448" cy="611864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41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B6994E9-37F3-CE81-D919-E5835FFAB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7256" y="2951998"/>
            <a:ext cx="4536000" cy="3906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061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DF6B-EAA3-4C9B-A191-44B9CFE13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1BE-79A2-4903-8D56-803EE2D8E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1808163"/>
            <a:ext cx="11306175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EB87-EB20-4EB3-BDE8-5E7FE9E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B7629-E602-44C5-930E-177769F0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Præsentations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94EA-1A5C-42A6-9749-26726B2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115610-0707-FBC9-AA86-5A32090B3D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23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D541F7-508C-CB52-DA36-BF45187226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94F96F-A055-B2CA-AF2E-CAFBF2B5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3E73C8-A609-4404-9ED1-CF6F6D1B4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-180000">
            <a:off x="454893" y="618228"/>
            <a:ext cx="2151428" cy="696116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1BE-79A2-4903-8D56-803EE2D8E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05425" y="708226"/>
            <a:ext cx="5748295" cy="5600500"/>
          </a:xfrm>
        </p:spPr>
        <p:txBody>
          <a:bodyPr/>
          <a:lstStyle>
            <a:lvl1pPr marL="288000" indent="-288000">
              <a:spcBef>
                <a:spcPts val="2400"/>
              </a:spcBef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EB87-EB20-4EB3-BDE8-5E7FE9E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94EA-1A5C-42A6-9749-26726B2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B792F27-7012-4CF5-A2F0-06BBF0B3BA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008" y="638292"/>
            <a:ext cx="1932448" cy="611864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41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B6994E9-37F3-CE81-D919-E5835FFAB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7256" y="2951998"/>
            <a:ext cx="4536000" cy="3906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8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5362552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1908" y="1825625"/>
            <a:ext cx="5577180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836C54-A88E-BE6F-350E-1D4BCBE8F5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57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A4A3A4"/>
          </p15:clr>
        </p15:guide>
        <p15:guide id="2" pos="3885">
          <p15:clr>
            <a:srgbClr val="A4A3A4"/>
          </p15:clr>
        </p15:guide>
        <p15:guide id="3" orient="horz" pos="1139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5933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1CC9945-3DB5-4F5F-9CB1-2FB8C9CD96B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16069" y="1825625"/>
            <a:ext cx="3526575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1B871C0-D018-D78D-FECE-0DEBF41D34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 og farvet boks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AD8BD0-6AEF-B249-1D42-B2E34EA107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251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7416799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F84516-6625-B35D-0B10-BEBB72E73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5422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AC7DAE7-ACC6-A372-39CB-D3CE78FC6B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1139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og farvet boks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0EA07A-17DE-5CD3-9CEB-CFF0C3677C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2510" y="1"/>
            <a:ext cx="3969490" cy="6858000"/>
          </a:xfrm>
          <a:solidFill>
            <a:srgbClr val="00677F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5933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CF4FEDB-5EEC-C661-54AC-C6332DAB9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5422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D55BAD0-C6D2-C497-F4E7-98DE6BF325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002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1139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 og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52214CC-ED68-4D25-AFC8-9C36D97A4D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2510" y="0"/>
            <a:ext cx="396949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7416799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A1C4F23-EB31-A6FF-DA76-A96E2B7E4E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4C5C92A-AFC1-8824-B08A-230607DC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56812" y="6522575"/>
            <a:ext cx="27432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0B0A9B2-0C9F-A0C3-DE50-6C048A3F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088" y="6522575"/>
            <a:ext cx="36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27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vet boks og en spalt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5D05DAB-B88F-543E-C930-034B30B9E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7413154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673D3D-CF67-1AF2-88AA-AB874638C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471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5DA3B26-9D31-A1B3-7C40-331FF78CC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ADB23C-9129-8D3B-EC8D-A99F73718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783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1139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vet boks og to spalter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B13395-A8C5-BB20-3281-2FCF685F27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28952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673D3D-CF67-1AF2-88AA-AB874638C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471" y="584200"/>
            <a:ext cx="3083666" cy="5724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BD3734-CF74-1A14-4E3C-7236CFB55B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8B4FC12-F743-3A6D-8CEA-E79E5347D2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1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1139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2FCAA9-D56F-4C0D-969C-9BAF50778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96949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7416799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0AE7B1-BB0E-253C-C218-AE096101C8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8EECDA4-3419-A3C7-08EE-AD7418E8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FE289EB-E381-A764-F991-D1D77911D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42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C33BD4E-6239-9ECD-D884-21A00F4184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251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2FCAA9-D56F-4C0D-969C-9BAF50778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822251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8981" y="441326"/>
            <a:ext cx="3090107" cy="1586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E5DBAD2-767B-277E-F07D-812773366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5422" y="2614245"/>
            <a:ext cx="3083666" cy="3694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6581423-93D6-81E0-0E6B-A1EE63FA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19AD80-1281-FF3B-F420-7CE88CD6F9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258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C33BD4E-6239-9ECD-D884-21A00F4184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"/>
            <a:ext cx="3969490" cy="6858000"/>
          </a:xfrm>
          <a:solidFill>
            <a:srgbClr val="00677F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2FCAA9-D56F-4C0D-969C-9BAF507784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9490" y="0"/>
            <a:ext cx="822251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441326"/>
            <a:ext cx="3083666" cy="1586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E5DBAD2-767B-277E-F07D-812773366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2614245"/>
            <a:ext cx="3083666" cy="3694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2F51845A-BF35-134C-F8EE-02A885C9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8784C6-1B06-D0B9-7D3E-52DDB77148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253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DF6B-EAA3-4C9B-A191-44B9CFE13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1BE-79A2-4903-8D56-803EE2D8E3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913" y="1808163"/>
            <a:ext cx="11306175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1EB87-EB20-4EB3-BDE8-5E7FE9E1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B7629-E602-44C5-930E-177769F0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Præsentations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94EA-1A5C-42A6-9749-26726B2E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115610-0707-FBC9-AA86-5A32090B3D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21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DC4B3198-3366-4AA9-8E9B-12937AACC8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6108" y="0"/>
            <a:ext cx="6895892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329474-86FF-BD13-178F-1307A5BBA6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5303838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692150"/>
            <a:ext cx="4410281" cy="1336675"/>
          </a:xfrm>
        </p:spPr>
        <p:txBody>
          <a:bodyPr/>
          <a:lstStyle>
            <a:lvl1pPr>
              <a:lnSpc>
                <a:spcPct val="100000"/>
              </a:lnSpc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KLIK FOR AT REDIGERE 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3572638-873D-77BC-534E-83F4155DCB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355" y="2790825"/>
            <a:ext cx="3083666" cy="327071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5726239-D57D-37F4-3E89-C775A28C7C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09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341">
          <p15:clr>
            <a:srgbClr val="A4A3A4"/>
          </p15:clr>
        </p15:guide>
        <p15:guide id="6" pos="3069">
          <p15:clr>
            <a:srgbClr val="A4A3A4"/>
          </p15:clr>
        </p15:guide>
        <p15:guide id="7" orient="horz" pos="436">
          <p15:clr>
            <a:srgbClr val="A4A3A4"/>
          </p15:clr>
        </p15:guide>
        <p15:guide id="8" orient="horz" pos="1139">
          <p15:clr>
            <a:srgbClr val="A4A3A4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med farvet bo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B72405-100C-C947-A9C2-CF00BD1C1E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1"/>
            <a:ext cx="689460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329474-86FF-BD13-178F-1307A5BBA6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8162" y="1"/>
            <a:ext cx="5303838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1075" y="692150"/>
            <a:ext cx="4410281" cy="1336675"/>
          </a:xfrm>
        </p:spPr>
        <p:txBody>
          <a:bodyPr/>
          <a:lstStyle>
            <a:lvl1pPr>
              <a:lnSpc>
                <a:spcPct val="100000"/>
              </a:lnSpc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KLIK FOR AT REDIGERE 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3572638-873D-77BC-534E-83F4155DCB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7517" y="2790825"/>
            <a:ext cx="3083666" cy="327071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D08552-DCCC-9260-1285-817D43DBBF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9FF8A9-6DED-9890-A049-EB7EFD1998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3740177"/>
            <a:ext cx="5643562" cy="2879725"/>
          </a:xfrm>
        </p:spPr>
        <p:txBody>
          <a:bodyPr anchor="b" anchorCtr="0"/>
          <a:lstStyle>
            <a:lvl1pPr marL="0" indent="0">
              <a:buNone/>
              <a:defRPr sz="20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21%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7889A7-2832-DEEA-898C-7BDFFC8561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792" y="3029929"/>
            <a:ext cx="2881958" cy="663575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Elicient</a:t>
            </a:r>
            <a:r>
              <a:rPr lang="en-US"/>
              <a:t> </a:t>
            </a:r>
            <a:r>
              <a:rPr lang="en-US" err="1"/>
              <a:t>autat</a:t>
            </a:r>
            <a:r>
              <a:rPr lang="en-US"/>
              <a:t> ped que </a:t>
            </a:r>
            <a:r>
              <a:rPr lang="en-US" err="1"/>
              <a:t>invella</a:t>
            </a:r>
            <a:r>
              <a:rPr lang="en-US"/>
              <a:t> </a:t>
            </a:r>
            <a:r>
              <a:rPr lang="en-US" err="1"/>
              <a:t>cullabo</a:t>
            </a:r>
            <a:r>
              <a:rPr lang="en-US"/>
              <a:t> rem </a:t>
            </a:r>
            <a:r>
              <a:rPr lang="en-US" err="1"/>
              <a:t>voluptam</a:t>
            </a:r>
            <a:r>
              <a:rPr lang="en-US"/>
              <a:t> </a:t>
            </a:r>
            <a:r>
              <a:rPr lang="en-US" err="1"/>
              <a:t>dolup</a:t>
            </a:r>
            <a:r>
              <a:rPr lang="en-US"/>
              <a:t> </a:t>
            </a:r>
            <a:r>
              <a:rPr lang="en-US" err="1"/>
              <a:t>tatqui</a:t>
            </a:r>
            <a:r>
              <a:rPr lang="en-US"/>
              <a:t> </a:t>
            </a:r>
            <a:r>
              <a:rPr lang="en-US" err="1"/>
              <a:t>officta</a:t>
            </a:r>
            <a:r>
              <a:rPr lang="en-US"/>
              <a:t> del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dem ante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exerore</a:t>
            </a:r>
            <a:r>
              <a:rPr lang="en-US"/>
              <a:t> </a:t>
            </a:r>
            <a:r>
              <a:rPr lang="en-US" err="1"/>
              <a:t>odition</a:t>
            </a:r>
            <a:r>
              <a:rPr lang="en-US"/>
              <a:t> pro </a:t>
            </a:r>
            <a:r>
              <a:rPr lang="en-US" err="1"/>
              <a:t>miltatqui</a:t>
            </a:r>
            <a:r>
              <a:rPr lang="en-US"/>
              <a:t> </a:t>
            </a:r>
            <a:r>
              <a:rPr lang="en-US" err="1"/>
              <a:t>officta</a:t>
            </a:r>
            <a:r>
              <a:rPr lang="en-US"/>
              <a:t> del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dem ante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exer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41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341">
          <p15:clr>
            <a:srgbClr val="A4A3A4"/>
          </p15:clr>
        </p15:guide>
        <p15:guide id="6" pos="3069">
          <p15:clr>
            <a:srgbClr val="A4A3A4"/>
          </p15:clr>
        </p15:guide>
        <p15:guide id="7" orient="horz" pos="436">
          <p15:clr>
            <a:srgbClr val="A4A3A4"/>
          </p15:clr>
        </p15:guide>
        <p15:guide id="8" orient="horz" pos="1139">
          <p15:clr>
            <a:srgbClr val="A4A3A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på farvet boks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5D05DAB-B88F-543E-C930-034B30B9E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396949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5933" y="441326"/>
            <a:ext cx="7416799" cy="1152988"/>
          </a:xfrm>
        </p:spPr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42375" y="1825625"/>
            <a:ext cx="7413154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673D3D-CF67-1AF2-88AA-AB874638C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471" y="2453267"/>
            <a:ext cx="3083666" cy="3855457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a-DK"/>
              <a:t>Klik for at redigere citat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5DA3B26-9D31-A1B3-7C40-331FF78CC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ADB23C-9129-8D3B-EC8D-A99F73718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2375" y="6211893"/>
            <a:ext cx="7416000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CC6346B-0620-33F4-E907-A42B19E1FA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3304" y="1210563"/>
            <a:ext cx="450000" cy="5976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4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1139">
          <p15:clr>
            <a:srgbClr val="A4A3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på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D6A4ABB3-76E6-3899-CF96-955B844576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63E8A9D-8E98-FB9A-4FBA-61B5A7A2B8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000" y="851075"/>
            <a:ext cx="450000" cy="597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BE5A7907-CE17-543D-9CC2-10580193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5EF752-011A-C643-4CDE-CF7926D8B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9776" y="1808163"/>
            <a:ext cx="8029574" cy="4500562"/>
          </a:xfrm>
        </p:spPr>
        <p:txBody>
          <a:bodyPr/>
          <a:lstStyle>
            <a:lvl1pPr marL="0" indent="0" algn="ctr">
              <a:buFontTx/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citat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332AA9C-F67D-B661-C699-F7C2F41A4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1EF39-C691-78DF-AF86-15581B472DD7}"/>
              </a:ext>
            </a:extLst>
          </p:cNvPr>
          <p:cNvSpPr txBox="1"/>
          <p:nvPr userDrawn="1"/>
        </p:nvSpPr>
        <p:spPr>
          <a:xfrm>
            <a:off x="4332287" y="-781533"/>
            <a:ext cx="3527425" cy="6017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klikke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felt, </a:t>
            </a:r>
            <a:r>
              <a:rPr lang="en-US" sz="1000" err="1">
                <a:solidFill>
                  <a:schemeClr val="accent2"/>
                </a:solidFill>
              </a:rPr>
              <a:t>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knappen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midten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af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sliden</a:t>
            </a:r>
            <a:r>
              <a:rPr lang="en-US" sz="1000">
                <a:solidFill>
                  <a:schemeClr val="accent2"/>
                </a:solidFill>
              </a:rPr>
              <a:t>. 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Når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har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markeret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felt, </a:t>
            </a:r>
            <a:r>
              <a:rPr lang="en-US" sz="1000" err="1">
                <a:solidFill>
                  <a:schemeClr val="accent2"/>
                </a:solidFill>
              </a:rPr>
              <a:t>vælger</a:t>
            </a:r>
            <a:r>
              <a:rPr lang="en-US" sz="1000">
                <a:solidFill>
                  <a:schemeClr val="accent2"/>
                </a:solidFill>
              </a:rPr>
              <a:t> du ‘</a:t>
            </a: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’ I </a:t>
            </a:r>
            <a:r>
              <a:rPr lang="en-US" sz="1000" err="1">
                <a:solidFill>
                  <a:schemeClr val="accent2"/>
                </a:solidFill>
              </a:rPr>
              <a:t>menuen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øverst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dernæst</a:t>
            </a:r>
            <a:r>
              <a:rPr lang="en-US" sz="1000">
                <a:solidFill>
                  <a:schemeClr val="accent2"/>
                </a:solidFill>
              </a:rPr>
              <a:t> ‘</a:t>
            </a:r>
            <a:r>
              <a:rPr lang="en-US" sz="1000" err="1">
                <a:solidFill>
                  <a:schemeClr val="accent2"/>
                </a:solidFill>
              </a:rPr>
              <a:t>Billeder</a:t>
            </a:r>
            <a:r>
              <a:rPr lang="en-US" sz="1000">
                <a:solidFill>
                  <a:schemeClr val="accent2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050078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på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63E8A9D-8E98-FB9A-4FBA-61B5A7A2B8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000" y="851075"/>
            <a:ext cx="450000" cy="597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BE5A7907-CE17-543D-9CC2-10580193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EE36BBC-0331-0D4C-6CD8-2DF154827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5EF752-011A-C643-4CDE-CF7926D8B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9776" y="1808163"/>
            <a:ext cx="8029574" cy="4500562"/>
          </a:xfrm>
        </p:spPr>
        <p:txBody>
          <a:bodyPr/>
          <a:lstStyle>
            <a:lvl1pPr marL="0" indent="0" algn="ctr">
              <a:buFontTx/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citat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26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-billed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7D641BBC-913A-4539-9B6C-0F98DE02D2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CB25D-2E27-4AA6-8650-6E2C41B36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35BBD5C5-260E-A018-2729-7AB86E9A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56812" y="6522575"/>
            <a:ext cx="27432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C5598FB-2A2F-88FC-E6FD-4B3BBC14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088" y="6522575"/>
            <a:ext cx="36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AC80B95-6646-6233-5503-0C1FA81A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56" y="6522575"/>
            <a:ext cx="41148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Præsentations titel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2D576A7-C7DD-D39D-97FD-D38EEC4F0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792" y="6553827"/>
            <a:ext cx="486000" cy="756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36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E2D6E58-B8D7-9355-F6AB-BA86E9F33D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23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1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lide med billede – sk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6E31057E-58BE-CB7C-9D4B-04AFE25C62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7674" y="2440104"/>
            <a:ext cx="8244000" cy="1977793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/>
              <a:t>Break slide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5721" y="4417897"/>
            <a:ext cx="4837112" cy="622300"/>
          </a:xfrm>
        </p:spPr>
        <p:txBody>
          <a:bodyPr anchor="t" anchorCtr="0"/>
          <a:lstStyle>
            <a:lvl1pPr marL="0" indent="0" algn="ctr">
              <a:spcBef>
                <a:spcPts val="120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AFBA-7B78-873F-46D4-8DB290C8EC3C}"/>
              </a:ext>
            </a:extLst>
          </p:cNvPr>
          <p:cNvSpPr txBox="1"/>
          <p:nvPr userDrawn="1"/>
        </p:nvSpPr>
        <p:spPr>
          <a:xfrm>
            <a:off x="4332287" y="-781533"/>
            <a:ext cx="3527425" cy="6017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billed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klikke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felt. 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menuen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&gt; billed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browse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billedet</a:t>
            </a:r>
            <a:endParaRPr lang="en-US" sz="1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2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lide med billede – l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98771D2-C644-71F3-BC75-7DEE755F11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72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7674" y="2440104"/>
            <a:ext cx="8244000" cy="1977793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/>
              <a:t>Break slide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5721" y="4417897"/>
            <a:ext cx="4837112" cy="622300"/>
          </a:xfrm>
        </p:spPr>
        <p:txBody>
          <a:bodyPr anchor="t" anchorCtr="0"/>
          <a:lstStyle>
            <a:lvl1pPr marL="0" indent="0" algn="ctr">
              <a:spcBef>
                <a:spcPts val="120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3A4C3-858D-210B-FC14-092709C2FCBF}"/>
              </a:ext>
            </a:extLst>
          </p:cNvPr>
          <p:cNvSpPr txBox="1"/>
          <p:nvPr userDrawn="1"/>
        </p:nvSpPr>
        <p:spPr>
          <a:xfrm>
            <a:off x="4332287" y="-781533"/>
            <a:ext cx="3527425" cy="6017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billed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klikke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det </a:t>
            </a:r>
            <a:r>
              <a:rPr lang="en-US" sz="1000" err="1">
                <a:solidFill>
                  <a:schemeClr val="accent2"/>
                </a:solidFill>
              </a:rPr>
              <a:t>grå</a:t>
            </a:r>
            <a:r>
              <a:rPr lang="en-US" sz="1000">
                <a:solidFill>
                  <a:schemeClr val="accent2"/>
                </a:solidFill>
              </a:rPr>
              <a:t> felt. </a:t>
            </a:r>
            <a:br>
              <a:rPr lang="en-US" sz="1000">
                <a:solidFill>
                  <a:schemeClr val="accent2"/>
                </a:solidFill>
              </a:rPr>
            </a:b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menuen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Indsæt</a:t>
            </a:r>
            <a:r>
              <a:rPr lang="en-US" sz="1000">
                <a:solidFill>
                  <a:schemeClr val="accent2"/>
                </a:solidFill>
              </a:rPr>
              <a:t> &gt; billed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browse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billedet</a:t>
            </a:r>
            <a:endParaRPr lang="en-US" sz="1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2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5362552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1908" y="1825625"/>
            <a:ext cx="5577180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836C54-A88E-BE6F-350E-1D4BCBE8F5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23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 userDrawn="1">
          <p15:clr>
            <a:srgbClr val="A4A3A4"/>
          </p15:clr>
        </p15:guide>
        <p15:guide id="2" pos="3885" userDrawn="1">
          <p15:clr>
            <a:srgbClr val="A4A3A4"/>
          </p15:clr>
        </p15:guide>
        <p15:guide id="3" orient="horz" pos="1139" userDrawn="1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lide -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7ADDD-2244-F02A-CFFD-05585491F6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4333" y="-4335"/>
            <a:ext cx="12201604" cy="686016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307689 h 6858000"/>
              <a:gd name="connsiteX5" fmla="*/ 0 w 12192000"/>
              <a:gd name="connsiteY5" fmla="*/ 0 h 6858000"/>
              <a:gd name="connsiteX0" fmla="*/ 0 w 12192000"/>
              <a:gd name="connsiteY0" fmla="*/ 4334 h 6862334"/>
              <a:gd name="connsiteX1" fmla="*/ 6067109 w 12192000"/>
              <a:gd name="connsiteY1" fmla="*/ 0 h 6862334"/>
              <a:gd name="connsiteX2" fmla="*/ 12192000 w 12192000"/>
              <a:gd name="connsiteY2" fmla="*/ 4334 h 6862334"/>
              <a:gd name="connsiteX3" fmla="*/ 12192000 w 12192000"/>
              <a:gd name="connsiteY3" fmla="*/ 6862334 h 6862334"/>
              <a:gd name="connsiteX4" fmla="*/ 0 w 12192000"/>
              <a:gd name="connsiteY4" fmla="*/ 6862334 h 6862334"/>
              <a:gd name="connsiteX5" fmla="*/ 0 w 12192000"/>
              <a:gd name="connsiteY5" fmla="*/ 312023 h 6862334"/>
              <a:gd name="connsiteX6" fmla="*/ 0 w 12192000"/>
              <a:gd name="connsiteY6" fmla="*/ 4334 h 6862334"/>
              <a:gd name="connsiteX0" fmla="*/ 0 w 12192000"/>
              <a:gd name="connsiteY0" fmla="*/ 312023 h 6862334"/>
              <a:gd name="connsiteX1" fmla="*/ 6067109 w 12192000"/>
              <a:gd name="connsiteY1" fmla="*/ 0 h 6862334"/>
              <a:gd name="connsiteX2" fmla="*/ 12192000 w 12192000"/>
              <a:gd name="connsiteY2" fmla="*/ 4334 h 6862334"/>
              <a:gd name="connsiteX3" fmla="*/ 12192000 w 12192000"/>
              <a:gd name="connsiteY3" fmla="*/ 6862334 h 6862334"/>
              <a:gd name="connsiteX4" fmla="*/ 0 w 12192000"/>
              <a:gd name="connsiteY4" fmla="*/ 6862334 h 6862334"/>
              <a:gd name="connsiteX5" fmla="*/ 0 w 12192000"/>
              <a:gd name="connsiteY5" fmla="*/ 312023 h 6862334"/>
              <a:gd name="connsiteX0" fmla="*/ 0 w 12192000"/>
              <a:gd name="connsiteY0" fmla="*/ 312023 h 6862334"/>
              <a:gd name="connsiteX1" fmla="*/ 6067109 w 12192000"/>
              <a:gd name="connsiteY1" fmla="*/ 0 h 6862334"/>
              <a:gd name="connsiteX2" fmla="*/ 12025877 w 12192000"/>
              <a:gd name="connsiteY2" fmla="*/ 0 h 6862334"/>
              <a:gd name="connsiteX3" fmla="*/ 12192000 w 12192000"/>
              <a:gd name="connsiteY3" fmla="*/ 4334 h 6862334"/>
              <a:gd name="connsiteX4" fmla="*/ 12192000 w 12192000"/>
              <a:gd name="connsiteY4" fmla="*/ 6862334 h 6862334"/>
              <a:gd name="connsiteX5" fmla="*/ 0 w 12192000"/>
              <a:gd name="connsiteY5" fmla="*/ 6862334 h 6862334"/>
              <a:gd name="connsiteX6" fmla="*/ 0 w 12192000"/>
              <a:gd name="connsiteY6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2000 w 12194889"/>
              <a:gd name="connsiteY3" fmla="*/ 4334 h 6862334"/>
              <a:gd name="connsiteX4" fmla="*/ 12194889 w 12194889"/>
              <a:gd name="connsiteY4" fmla="*/ 3202567 h 6862334"/>
              <a:gd name="connsiteX5" fmla="*/ 12192000 w 12194889"/>
              <a:gd name="connsiteY5" fmla="*/ 6862334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2000 w 12194889"/>
              <a:gd name="connsiteY4" fmla="*/ 6862334 h 6862334"/>
              <a:gd name="connsiteX5" fmla="*/ 0 w 12194889"/>
              <a:gd name="connsiteY5" fmla="*/ 6862334 h 6862334"/>
              <a:gd name="connsiteX6" fmla="*/ 0 w 12194889"/>
              <a:gd name="connsiteY6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12192000 w 12194889"/>
              <a:gd name="connsiteY5" fmla="*/ 6862334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12192000 w 12194889"/>
              <a:gd name="connsiteY5" fmla="*/ 6862334 h 6862334"/>
              <a:gd name="connsiteX6" fmla="*/ 6270791 w 12194889"/>
              <a:gd name="connsiteY6" fmla="*/ 6860167 h 6862334"/>
              <a:gd name="connsiteX7" fmla="*/ 0 w 12194889"/>
              <a:gd name="connsiteY7" fmla="*/ 6862334 h 6862334"/>
              <a:gd name="connsiteX8" fmla="*/ 0 w 12194889"/>
              <a:gd name="connsiteY8" fmla="*/ 312023 h 6862334"/>
              <a:gd name="connsiteX0" fmla="*/ 0 w 12194889"/>
              <a:gd name="connsiteY0" fmla="*/ 312023 h 6918462"/>
              <a:gd name="connsiteX1" fmla="*/ 6067109 w 12194889"/>
              <a:gd name="connsiteY1" fmla="*/ 0 h 6918462"/>
              <a:gd name="connsiteX2" fmla="*/ 12025877 w 12194889"/>
              <a:gd name="connsiteY2" fmla="*/ 0 h 6918462"/>
              <a:gd name="connsiteX3" fmla="*/ 12194889 w 12194889"/>
              <a:gd name="connsiteY3" fmla="*/ 3202567 h 6918462"/>
              <a:gd name="connsiteX4" fmla="*/ 12190555 w 12194889"/>
              <a:gd name="connsiteY4" fmla="*/ 6556812 h 6918462"/>
              <a:gd name="connsiteX5" fmla="*/ 6270791 w 12194889"/>
              <a:gd name="connsiteY5" fmla="*/ 6860167 h 6918462"/>
              <a:gd name="connsiteX6" fmla="*/ 0 w 12194889"/>
              <a:gd name="connsiteY6" fmla="*/ 6862334 h 6918462"/>
              <a:gd name="connsiteX7" fmla="*/ 0 w 12194889"/>
              <a:gd name="connsiteY7" fmla="*/ 312023 h 6918462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0 w 12194889"/>
              <a:gd name="connsiteY6" fmla="*/ 6862334 h 6862334"/>
              <a:gd name="connsiteX7" fmla="*/ 0 w 12194889"/>
              <a:gd name="connsiteY7" fmla="*/ 312023 h 6862334"/>
              <a:gd name="connsiteX0" fmla="*/ 0 w 12194889"/>
              <a:gd name="connsiteY0" fmla="*/ 312023 h 6862334"/>
              <a:gd name="connsiteX1" fmla="*/ 6067109 w 12194889"/>
              <a:gd name="connsiteY1" fmla="*/ 0 h 6862334"/>
              <a:gd name="connsiteX2" fmla="*/ 12025877 w 12194889"/>
              <a:gd name="connsiteY2" fmla="*/ 0 h 6862334"/>
              <a:gd name="connsiteX3" fmla="*/ 12194889 w 12194889"/>
              <a:gd name="connsiteY3" fmla="*/ 3202567 h 6862334"/>
              <a:gd name="connsiteX4" fmla="*/ 12190555 w 12194889"/>
              <a:gd name="connsiteY4" fmla="*/ 6556812 h 6862334"/>
              <a:gd name="connsiteX5" fmla="*/ 6270791 w 12194889"/>
              <a:gd name="connsiteY5" fmla="*/ 6860167 h 6862334"/>
              <a:gd name="connsiteX6" fmla="*/ 169012 w 12194889"/>
              <a:gd name="connsiteY6" fmla="*/ 6855834 h 6862334"/>
              <a:gd name="connsiteX7" fmla="*/ 0 w 12194889"/>
              <a:gd name="connsiteY7" fmla="*/ 6862334 h 6862334"/>
              <a:gd name="connsiteX8" fmla="*/ 0 w 12194889"/>
              <a:gd name="connsiteY8" fmla="*/ 312023 h 6862334"/>
              <a:gd name="connsiteX0" fmla="*/ 4334 w 12199223"/>
              <a:gd name="connsiteY0" fmla="*/ 312023 h 6862334"/>
              <a:gd name="connsiteX1" fmla="*/ 6071443 w 12199223"/>
              <a:gd name="connsiteY1" fmla="*/ 0 h 6862334"/>
              <a:gd name="connsiteX2" fmla="*/ 12030211 w 12199223"/>
              <a:gd name="connsiteY2" fmla="*/ 0 h 6862334"/>
              <a:gd name="connsiteX3" fmla="*/ 12199223 w 12199223"/>
              <a:gd name="connsiteY3" fmla="*/ 3202567 h 6862334"/>
              <a:gd name="connsiteX4" fmla="*/ 12194889 w 12199223"/>
              <a:gd name="connsiteY4" fmla="*/ 6556812 h 6862334"/>
              <a:gd name="connsiteX5" fmla="*/ 6275125 w 12199223"/>
              <a:gd name="connsiteY5" fmla="*/ 6860167 h 6862334"/>
              <a:gd name="connsiteX6" fmla="*/ 173346 w 12199223"/>
              <a:gd name="connsiteY6" fmla="*/ 6855834 h 6862334"/>
              <a:gd name="connsiteX7" fmla="*/ 4334 w 12199223"/>
              <a:gd name="connsiteY7" fmla="*/ 6862334 h 6862334"/>
              <a:gd name="connsiteX8" fmla="*/ 0 w 12199223"/>
              <a:gd name="connsiteY8" fmla="*/ 3540592 h 6862334"/>
              <a:gd name="connsiteX9" fmla="*/ 4334 w 12199223"/>
              <a:gd name="connsiteY9" fmla="*/ 312023 h 6862334"/>
              <a:gd name="connsiteX0" fmla="*/ 4334 w 12199223"/>
              <a:gd name="connsiteY0" fmla="*/ 312023 h 6860167"/>
              <a:gd name="connsiteX1" fmla="*/ 6071443 w 12199223"/>
              <a:gd name="connsiteY1" fmla="*/ 0 h 6860167"/>
              <a:gd name="connsiteX2" fmla="*/ 12030211 w 12199223"/>
              <a:gd name="connsiteY2" fmla="*/ 0 h 6860167"/>
              <a:gd name="connsiteX3" fmla="*/ 12199223 w 12199223"/>
              <a:gd name="connsiteY3" fmla="*/ 3202567 h 6860167"/>
              <a:gd name="connsiteX4" fmla="*/ 12194889 w 12199223"/>
              <a:gd name="connsiteY4" fmla="*/ 6556812 h 6860167"/>
              <a:gd name="connsiteX5" fmla="*/ 6275125 w 12199223"/>
              <a:gd name="connsiteY5" fmla="*/ 6860167 h 6860167"/>
              <a:gd name="connsiteX6" fmla="*/ 173346 w 12199223"/>
              <a:gd name="connsiteY6" fmla="*/ 6855834 h 6860167"/>
              <a:gd name="connsiteX7" fmla="*/ 0 w 12199223"/>
              <a:gd name="connsiteY7" fmla="*/ 3540592 h 6860167"/>
              <a:gd name="connsiteX8" fmla="*/ 4334 w 12199223"/>
              <a:gd name="connsiteY8" fmla="*/ 312023 h 6860167"/>
              <a:gd name="connsiteX0" fmla="*/ 4334 w 12199223"/>
              <a:gd name="connsiteY0" fmla="*/ 312023 h 6860167"/>
              <a:gd name="connsiteX1" fmla="*/ 6071443 w 12199223"/>
              <a:gd name="connsiteY1" fmla="*/ 0 h 6860167"/>
              <a:gd name="connsiteX2" fmla="*/ 12030211 w 12199223"/>
              <a:gd name="connsiteY2" fmla="*/ 0 h 6860167"/>
              <a:gd name="connsiteX3" fmla="*/ 12199223 w 12199223"/>
              <a:gd name="connsiteY3" fmla="*/ 3202567 h 6860167"/>
              <a:gd name="connsiteX4" fmla="*/ 12197270 w 12199223"/>
              <a:gd name="connsiteY4" fmla="*/ 6556812 h 6860167"/>
              <a:gd name="connsiteX5" fmla="*/ 6275125 w 12199223"/>
              <a:gd name="connsiteY5" fmla="*/ 6860167 h 6860167"/>
              <a:gd name="connsiteX6" fmla="*/ 173346 w 12199223"/>
              <a:gd name="connsiteY6" fmla="*/ 6855834 h 6860167"/>
              <a:gd name="connsiteX7" fmla="*/ 0 w 12199223"/>
              <a:gd name="connsiteY7" fmla="*/ 3540592 h 6860167"/>
              <a:gd name="connsiteX8" fmla="*/ 4334 w 12199223"/>
              <a:gd name="connsiteY8" fmla="*/ 312023 h 6860167"/>
              <a:gd name="connsiteX0" fmla="*/ 4334 w 12201604"/>
              <a:gd name="connsiteY0" fmla="*/ 312023 h 6860167"/>
              <a:gd name="connsiteX1" fmla="*/ 6071443 w 12201604"/>
              <a:gd name="connsiteY1" fmla="*/ 0 h 6860167"/>
              <a:gd name="connsiteX2" fmla="*/ 12030211 w 12201604"/>
              <a:gd name="connsiteY2" fmla="*/ 0 h 6860167"/>
              <a:gd name="connsiteX3" fmla="*/ 12201604 w 12201604"/>
              <a:gd name="connsiteY3" fmla="*/ 3202567 h 6860167"/>
              <a:gd name="connsiteX4" fmla="*/ 12197270 w 12201604"/>
              <a:gd name="connsiteY4" fmla="*/ 6556812 h 6860167"/>
              <a:gd name="connsiteX5" fmla="*/ 6275125 w 12201604"/>
              <a:gd name="connsiteY5" fmla="*/ 6860167 h 6860167"/>
              <a:gd name="connsiteX6" fmla="*/ 173346 w 12201604"/>
              <a:gd name="connsiteY6" fmla="*/ 6855834 h 6860167"/>
              <a:gd name="connsiteX7" fmla="*/ 0 w 12201604"/>
              <a:gd name="connsiteY7" fmla="*/ 3540592 h 6860167"/>
              <a:gd name="connsiteX8" fmla="*/ 4334 w 12201604"/>
              <a:gd name="connsiteY8" fmla="*/ 312023 h 686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1604" h="6860167">
                <a:moveTo>
                  <a:pt x="4334" y="312023"/>
                </a:moveTo>
                <a:lnTo>
                  <a:pt x="6071443" y="0"/>
                </a:lnTo>
                <a:lnTo>
                  <a:pt x="12030211" y="0"/>
                </a:lnTo>
                <a:lnTo>
                  <a:pt x="12201604" y="3202567"/>
                </a:lnTo>
                <a:cubicBezTo>
                  <a:pt x="12200159" y="4320649"/>
                  <a:pt x="12198715" y="5438730"/>
                  <a:pt x="12197270" y="6556812"/>
                </a:cubicBezTo>
                <a:cubicBezTo>
                  <a:pt x="7283634" y="6811053"/>
                  <a:pt x="11864810" y="6579563"/>
                  <a:pt x="6275125" y="6860167"/>
                </a:cubicBezTo>
                <a:lnTo>
                  <a:pt x="173346" y="6855834"/>
                </a:lnTo>
                <a:lnTo>
                  <a:pt x="0" y="3540592"/>
                </a:lnTo>
                <a:cubicBezTo>
                  <a:pt x="1445" y="2464402"/>
                  <a:pt x="2889" y="1388213"/>
                  <a:pt x="4334" y="312023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4642C-660A-4F02-A36E-FA7974323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7674" y="2440104"/>
            <a:ext cx="8244000" cy="1977793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100" cap="all" baseline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br>
              <a:rPr lang="en-US"/>
            </a:br>
            <a:r>
              <a:rPr lang="en-US"/>
              <a:t>Break slide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786A4-E7ED-49F1-B1EE-E8276E2DE5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5721" y="4417897"/>
            <a:ext cx="4837112" cy="622300"/>
          </a:xfrm>
        </p:spPr>
        <p:txBody>
          <a:bodyPr anchor="t" anchorCtr="0"/>
          <a:lstStyle>
            <a:lvl1pPr marL="0" indent="0" algn="ctr">
              <a:spcBef>
                <a:spcPts val="120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126965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0D0119D-C8FB-C7F6-C20D-32E94812B5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4AD7E06-A213-57ED-A406-D9F75C4BB9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5306955"/>
            <a:ext cx="2167464" cy="1001769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83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side med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0D0119D-C8FB-C7F6-C20D-32E94812B5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80000">
            <a:off x="-2448" y="-3184"/>
            <a:ext cx="12197276" cy="6862227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0" fmla="*/ 0 w 12192000"/>
              <a:gd name="connsiteY0" fmla="*/ 695 h 6858694"/>
              <a:gd name="connsiteX1" fmla="*/ 166607 w 12192000"/>
              <a:gd name="connsiteY1" fmla="*/ 0 h 6858694"/>
              <a:gd name="connsiteX2" fmla="*/ 12192000 w 12192000"/>
              <a:gd name="connsiteY2" fmla="*/ 695 h 6858694"/>
              <a:gd name="connsiteX3" fmla="*/ 12192000 w 12192000"/>
              <a:gd name="connsiteY3" fmla="*/ 6858694 h 6858694"/>
              <a:gd name="connsiteX4" fmla="*/ 0 w 12192000"/>
              <a:gd name="connsiteY4" fmla="*/ 6858694 h 6858694"/>
              <a:gd name="connsiteX5" fmla="*/ 0 w 12192000"/>
              <a:gd name="connsiteY5" fmla="*/ 695 h 6858694"/>
              <a:gd name="connsiteX0" fmla="*/ 1875 w 12193875"/>
              <a:gd name="connsiteY0" fmla="*/ 695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6" fmla="*/ 1875 w 12193875"/>
              <a:gd name="connsiteY6" fmla="*/ 695 h 6858694"/>
              <a:gd name="connsiteX0" fmla="*/ 0 w 12193875"/>
              <a:gd name="connsiteY0" fmla="*/ 3260344 h 6858694"/>
              <a:gd name="connsiteX1" fmla="*/ 168482 w 12193875"/>
              <a:gd name="connsiteY1" fmla="*/ 0 h 6858694"/>
              <a:gd name="connsiteX2" fmla="*/ 12193875 w 12193875"/>
              <a:gd name="connsiteY2" fmla="*/ 695 h 6858694"/>
              <a:gd name="connsiteX3" fmla="*/ 12193875 w 12193875"/>
              <a:gd name="connsiteY3" fmla="*/ 6858694 h 6858694"/>
              <a:gd name="connsiteX4" fmla="*/ 1875 w 12193875"/>
              <a:gd name="connsiteY4" fmla="*/ 6858694 h 6858694"/>
              <a:gd name="connsiteX5" fmla="*/ 0 w 12193875"/>
              <a:gd name="connsiteY5" fmla="*/ 3260344 h 6858694"/>
              <a:gd name="connsiteX0" fmla="*/ 518 w 12194393"/>
              <a:gd name="connsiteY0" fmla="*/ 3260344 h 6858694"/>
              <a:gd name="connsiteX1" fmla="*/ 169000 w 12194393"/>
              <a:gd name="connsiteY1" fmla="*/ 0 h 6858694"/>
              <a:gd name="connsiteX2" fmla="*/ 12194393 w 12194393"/>
              <a:gd name="connsiteY2" fmla="*/ 695 h 6858694"/>
              <a:gd name="connsiteX3" fmla="*/ 12194393 w 12194393"/>
              <a:gd name="connsiteY3" fmla="*/ 6858694 h 6858694"/>
              <a:gd name="connsiteX4" fmla="*/ 2393 w 12194393"/>
              <a:gd name="connsiteY4" fmla="*/ 6858694 h 6858694"/>
              <a:gd name="connsiteX5" fmla="*/ 0 w 12194393"/>
              <a:gd name="connsiteY5" fmla="*/ 6546182 h 6858694"/>
              <a:gd name="connsiteX6" fmla="*/ 518 w 12194393"/>
              <a:gd name="connsiteY6" fmla="*/ 3260344 h 6858694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2393 w 12194393"/>
              <a:gd name="connsiteY5" fmla="*/ 6858694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5937708 w 12194393"/>
              <a:gd name="connsiteY4" fmla="*/ 6859749 h 6859749"/>
              <a:gd name="connsiteX5" fmla="*/ 0 w 12194393"/>
              <a:gd name="connsiteY5" fmla="*/ 6546182 h 6859749"/>
              <a:gd name="connsiteX6" fmla="*/ 518 w 12194393"/>
              <a:gd name="connsiteY6" fmla="*/ 3260344 h 6859749"/>
              <a:gd name="connsiteX0" fmla="*/ 518 w 12194393"/>
              <a:gd name="connsiteY0" fmla="*/ 3260344 h 6859749"/>
              <a:gd name="connsiteX1" fmla="*/ 169000 w 12194393"/>
              <a:gd name="connsiteY1" fmla="*/ 0 h 6859749"/>
              <a:gd name="connsiteX2" fmla="*/ 12194393 w 12194393"/>
              <a:gd name="connsiteY2" fmla="*/ 695 h 6859749"/>
              <a:gd name="connsiteX3" fmla="*/ 12194393 w 12194393"/>
              <a:gd name="connsiteY3" fmla="*/ 6858694 h 6859749"/>
              <a:gd name="connsiteX4" fmla="*/ 12028035 w 12194393"/>
              <a:gd name="connsiteY4" fmla="*/ 6854636 h 6859749"/>
              <a:gd name="connsiteX5" fmla="*/ 5937708 w 12194393"/>
              <a:gd name="connsiteY5" fmla="*/ 6859749 h 6859749"/>
              <a:gd name="connsiteX6" fmla="*/ 0 w 12194393"/>
              <a:gd name="connsiteY6" fmla="*/ 6546182 h 6859749"/>
              <a:gd name="connsiteX7" fmla="*/ 518 w 12194393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194393 w 12197276"/>
              <a:gd name="connsiteY4" fmla="*/ 6858694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7276 w 12197276"/>
              <a:gd name="connsiteY3" fmla="*/ 3625329 h 6859749"/>
              <a:gd name="connsiteX4" fmla="*/ 12028035 w 12197276"/>
              <a:gd name="connsiteY4" fmla="*/ 6854636 h 6859749"/>
              <a:gd name="connsiteX5" fmla="*/ 5937708 w 12197276"/>
              <a:gd name="connsiteY5" fmla="*/ 6859749 h 6859749"/>
              <a:gd name="connsiteX6" fmla="*/ 0 w 12197276"/>
              <a:gd name="connsiteY6" fmla="*/ 6546182 h 6859749"/>
              <a:gd name="connsiteX7" fmla="*/ 518 w 12197276"/>
              <a:gd name="connsiteY7" fmla="*/ 3260344 h 6859749"/>
              <a:gd name="connsiteX0" fmla="*/ 518 w 12197276"/>
              <a:gd name="connsiteY0" fmla="*/ 3260344 h 6859749"/>
              <a:gd name="connsiteX1" fmla="*/ 169000 w 12197276"/>
              <a:gd name="connsiteY1" fmla="*/ 0 h 6859749"/>
              <a:gd name="connsiteX2" fmla="*/ 12194393 w 12197276"/>
              <a:gd name="connsiteY2" fmla="*/ 695 h 6859749"/>
              <a:gd name="connsiteX3" fmla="*/ 12192279 w 12197276"/>
              <a:gd name="connsiteY3" fmla="*/ 308202 h 6859749"/>
              <a:gd name="connsiteX4" fmla="*/ 12197276 w 12197276"/>
              <a:gd name="connsiteY4" fmla="*/ 3625329 h 6859749"/>
              <a:gd name="connsiteX5" fmla="*/ 12028035 w 12197276"/>
              <a:gd name="connsiteY5" fmla="*/ 6854636 h 6859749"/>
              <a:gd name="connsiteX6" fmla="*/ 5937708 w 12197276"/>
              <a:gd name="connsiteY6" fmla="*/ 6859749 h 6859749"/>
              <a:gd name="connsiteX7" fmla="*/ 0 w 12197276"/>
              <a:gd name="connsiteY7" fmla="*/ 6546182 h 6859749"/>
              <a:gd name="connsiteX8" fmla="*/ 518 w 12197276"/>
              <a:gd name="connsiteY8" fmla="*/ 3260344 h 6859749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4393 w 12197276"/>
              <a:gd name="connsiteY3" fmla="*/ 3173 h 6862227"/>
              <a:gd name="connsiteX4" fmla="*/ 12192279 w 12197276"/>
              <a:gd name="connsiteY4" fmla="*/ 310680 h 6862227"/>
              <a:gd name="connsiteX5" fmla="*/ 12197276 w 12197276"/>
              <a:gd name="connsiteY5" fmla="*/ 3627807 h 6862227"/>
              <a:gd name="connsiteX6" fmla="*/ 12028035 w 12197276"/>
              <a:gd name="connsiteY6" fmla="*/ 6857114 h 6862227"/>
              <a:gd name="connsiteX7" fmla="*/ 5937708 w 12197276"/>
              <a:gd name="connsiteY7" fmla="*/ 6862227 h 6862227"/>
              <a:gd name="connsiteX8" fmla="*/ 0 w 12197276"/>
              <a:gd name="connsiteY8" fmla="*/ 6548660 h 6862227"/>
              <a:gd name="connsiteX9" fmla="*/ 518 w 12197276"/>
              <a:gd name="connsiteY9" fmla="*/ 3262822 h 6862227"/>
              <a:gd name="connsiteX0" fmla="*/ 518 w 12197276"/>
              <a:gd name="connsiteY0" fmla="*/ 3262822 h 6862227"/>
              <a:gd name="connsiteX1" fmla="*/ 169000 w 12197276"/>
              <a:gd name="connsiteY1" fmla="*/ 2478 h 6862227"/>
              <a:gd name="connsiteX2" fmla="*/ 6218652 w 12197276"/>
              <a:gd name="connsiteY2" fmla="*/ 0 h 6862227"/>
              <a:gd name="connsiteX3" fmla="*/ 12192279 w 12197276"/>
              <a:gd name="connsiteY3" fmla="*/ 310680 h 6862227"/>
              <a:gd name="connsiteX4" fmla="*/ 12197276 w 12197276"/>
              <a:gd name="connsiteY4" fmla="*/ 3627807 h 6862227"/>
              <a:gd name="connsiteX5" fmla="*/ 12028035 w 12197276"/>
              <a:gd name="connsiteY5" fmla="*/ 6857114 h 6862227"/>
              <a:gd name="connsiteX6" fmla="*/ 5937708 w 12197276"/>
              <a:gd name="connsiteY6" fmla="*/ 6862227 h 6862227"/>
              <a:gd name="connsiteX7" fmla="*/ 0 w 12197276"/>
              <a:gd name="connsiteY7" fmla="*/ 6548660 h 6862227"/>
              <a:gd name="connsiteX8" fmla="*/ 518 w 12197276"/>
              <a:gd name="connsiteY8" fmla="*/ 3262822 h 686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7276" h="6862227">
                <a:moveTo>
                  <a:pt x="518" y="3262822"/>
                </a:moveTo>
                <a:lnTo>
                  <a:pt x="169000" y="2478"/>
                </a:lnTo>
                <a:lnTo>
                  <a:pt x="6218652" y="0"/>
                </a:lnTo>
                <a:lnTo>
                  <a:pt x="12192279" y="310680"/>
                </a:lnTo>
                <a:cubicBezTo>
                  <a:pt x="12193945" y="1416389"/>
                  <a:pt x="12195610" y="2522098"/>
                  <a:pt x="12197276" y="3627807"/>
                </a:cubicBezTo>
                <a:lnTo>
                  <a:pt x="12028035" y="6857114"/>
                </a:lnTo>
                <a:lnTo>
                  <a:pt x="5937708" y="6862227"/>
                </a:lnTo>
                <a:lnTo>
                  <a:pt x="0" y="6548660"/>
                </a:lnTo>
                <a:cubicBezTo>
                  <a:pt x="173" y="5453381"/>
                  <a:pt x="345" y="4358101"/>
                  <a:pt x="518" y="3262822"/>
                </a:cubicBezTo>
                <a:close/>
              </a:path>
            </a:pathLst>
          </a:custGeom>
          <a:solidFill>
            <a:srgbClr val="D9D9D9"/>
          </a:solidFill>
        </p:spPr>
        <p:txBody>
          <a:bodyPr tIns="10800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Indsæt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86259C4-3839-48E3-B78B-BB2623FA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0"/>
            <a:ext cx="1501200" cy="10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2DF12C5-15BB-4C57-B62C-D33DABB1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81011" y="5306955"/>
            <a:ext cx="1422000" cy="104400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DE868F4-8E6D-8E14-A580-EE21A2776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2" y="2886075"/>
            <a:ext cx="4532313" cy="3228975"/>
          </a:xfrm>
        </p:spPr>
        <p:txBody>
          <a:bodyPr anchor="b" anchorCtr="0"/>
          <a:lstStyle>
            <a:lvl1pPr marL="0" indent="0" algn="l">
              <a:buFontTx/>
              <a:buNone/>
              <a:defRPr sz="3300" b="1">
                <a:solidFill>
                  <a:schemeClr val="bg1"/>
                </a:solidFill>
                <a:latin typeface="+mj-lt"/>
              </a:defRPr>
            </a:lvl1pPr>
            <a:lvl2pPr marL="144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288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432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57600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a-DK"/>
              <a:t>Klik for at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3454377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e -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0BFE8A-5EDB-5446-7A1A-266FC7F8FA23}"/>
              </a:ext>
            </a:extLst>
          </p:cNvPr>
          <p:cNvSpPr/>
          <p:nvPr userDrawn="1"/>
        </p:nvSpPr>
        <p:spPr>
          <a:xfrm rot="180000">
            <a:off x="-10122" y="-3260"/>
            <a:ext cx="12215661" cy="6862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5020 w 12197020"/>
              <a:gd name="connsiteY0" fmla="*/ 0 h 6858000"/>
              <a:gd name="connsiteX1" fmla="*/ 12197020 w 12197020"/>
              <a:gd name="connsiteY1" fmla="*/ 0 h 6858000"/>
              <a:gd name="connsiteX2" fmla="*/ 12197020 w 12197020"/>
              <a:gd name="connsiteY2" fmla="*/ 6858000 h 6858000"/>
              <a:gd name="connsiteX3" fmla="*/ 5020 w 12197020"/>
              <a:gd name="connsiteY3" fmla="*/ 6858000 h 6858000"/>
              <a:gd name="connsiteX4" fmla="*/ 0 w 12197020"/>
              <a:gd name="connsiteY4" fmla="*/ 307881 h 6858000"/>
              <a:gd name="connsiteX5" fmla="*/ 5020 w 12197020"/>
              <a:gd name="connsiteY5" fmla="*/ 0 h 6858000"/>
              <a:gd name="connsiteX0" fmla="*/ 904600 w 13096600"/>
              <a:gd name="connsiteY0" fmla="*/ 0 h 6858000"/>
              <a:gd name="connsiteX1" fmla="*/ 13096600 w 13096600"/>
              <a:gd name="connsiteY1" fmla="*/ 0 h 6858000"/>
              <a:gd name="connsiteX2" fmla="*/ 13096600 w 13096600"/>
              <a:gd name="connsiteY2" fmla="*/ 6858000 h 6858000"/>
              <a:gd name="connsiteX3" fmla="*/ 904600 w 13096600"/>
              <a:gd name="connsiteY3" fmla="*/ 6858000 h 6858000"/>
              <a:gd name="connsiteX4" fmla="*/ 899580 w 13096600"/>
              <a:gd name="connsiteY4" fmla="*/ 307881 h 6858000"/>
              <a:gd name="connsiteX5" fmla="*/ 899580 w 13096600"/>
              <a:gd name="connsiteY5" fmla="*/ 307881 h 6858000"/>
              <a:gd name="connsiteX6" fmla="*/ 904600 w 13096600"/>
              <a:gd name="connsiteY6" fmla="*/ 0 h 6858000"/>
              <a:gd name="connsiteX0" fmla="*/ 904600 w 13096600"/>
              <a:gd name="connsiteY0" fmla="*/ 3038 h 6861038"/>
              <a:gd name="connsiteX1" fmla="*/ 6923270 w 13096600"/>
              <a:gd name="connsiteY1" fmla="*/ 0 h 6861038"/>
              <a:gd name="connsiteX2" fmla="*/ 13096600 w 13096600"/>
              <a:gd name="connsiteY2" fmla="*/ 3038 h 6861038"/>
              <a:gd name="connsiteX3" fmla="*/ 13096600 w 13096600"/>
              <a:gd name="connsiteY3" fmla="*/ 6861038 h 6861038"/>
              <a:gd name="connsiteX4" fmla="*/ 904600 w 13096600"/>
              <a:gd name="connsiteY4" fmla="*/ 6861038 h 6861038"/>
              <a:gd name="connsiteX5" fmla="*/ 899580 w 13096600"/>
              <a:gd name="connsiteY5" fmla="*/ 310919 h 6861038"/>
              <a:gd name="connsiteX6" fmla="*/ 899580 w 13096600"/>
              <a:gd name="connsiteY6" fmla="*/ 310919 h 6861038"/>
              <a:gd name="connsiteX7" fmla="*/ 904600 w 13096600"/>
              <a:gd name="connsiteY7" fmla="*/ 3038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0919 h 6861038"/>
              <a:gd name="connsiteX1" fmla="*/ 6023690 w 12197020"/>
              <a:gd name="connsiteY1" fmla="*/ 0 h 6861038"/>
              <a:gd name="connsiteX2" fmla="*/ 12197020 w 12197020"/>
              <a:gd name="connsiteY2" fmla="*/ 3038 h 6861038"/>
              <a:gd name="connsiteX3" fmla="*/ 12197020 w 12197020"/>
              <a:gd name="connsiteY3" fmla="*/ 6861038 h 6861038"/>
              <a:gd name="connsiteX4" fmla="*/ 5020 w 12197020"/>
              <a:gd name="connsiteY4" fmla="*/ 6861038 h 6861038"/>
              <a:gd name="connsiteX5" fmla="*/ 0 w 12197020"/>
              <a:gd name="connsiteY5" fmla="*/ 310919 h 6861038"/>
              <a:gd name="connsiteX6" fmla="*/ 0 w 12197020"/>
              <a:gd name="connsiteY6" fmla="*/ 310919 h 6861038"/>
              <a:gd name="connsiteX0" fmla="*/ 0 w 12197020"/>
              <a:gd name="connsiteY0" fmla="*/ 311228 h 6861347"/>
              <a:gd name="connsiteX1" fmla="*/ 6023690 w 12197020"/>
              <a:gd name="connsiteY1" fmla="*/ 309 h 6861347"/>
              <a:gd name="connsiteX2" fmla="*/ 12032502 w 12197020"/>
              <a:gd name="connsiteY2" fmla="*/ 0 h 6861347"/>
              <a:gd name="connsiteX3" fmla="*/ 12197020 w 12197020"/>
              <a:gd name="connsiteY3" fmla="*/ 3347 h 6861347"/>
              <a:gd name="connsiteX4" fmla="*/ 12197020 w 12197020"/>
              <a:gd name="connsiteY4" fmla="*/ 6861347 h 6861347"/>
              <a:gd name="connsiteX5" fmla="*/ 5020 w 12197020"/>
              <a:gd name="connsiteY5" fmla="*/ 6861347 h 6861347"/>
              <a:gd name="connsiteX6" fmla="*/ 0 w 12197020"/>
              <a:gd name="connsiteY6" fmla="*/ 311228 h 6861347"/>
              <a:gd name="connsiteX7" fmla="*/ 0 w 12197020"/>
              <a:gd name="connsiteY7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7020 w 12198399"/>
              <a:gd name="connsiteY3" fmla="*/ 3347 h 6861347"/>
              <a:gd name="connsiteX4" fmla="*/ 12198399 w 12198399"/>
              <a:gd name="connsiteY4" fmla="*/ 3265624 h 6861347"/>
              <a:gd name="connsiteX5" fmla="*/ 12197020 w 12198399"/>
              <a:gd name="connsiteY5" fmla="*/ 6861347 h 6861347"/>
              <a:gd name="connsiteX6" fmla="*/ 5020 w 12198399"/>
              <a:gd name="connsiteY6" fmla="*/ 6861347 h 6861347"/>
              <a:gd name="connsiteX7" fmla="*/ 0 w 12198399"/>
              <a:gd name="connsiteY7" fmla="*/ 311228 h 6861347"/>
              <a:gd name="connsiteX8" fmla="*/ 0 w 12198399"/>
              <a:gd name="connsiteY8" fmla="*/ 311228 h 6861347"/>
              <a:gd name="connsiteX0" fmla="*/ 0 w 12198399"/>
              <a:gd name="connsiteY0" fmla="*/ 311228 h 6861347"/>
              <a:gd name="connsiteX1" fmla="*/ 6023690 w 12198399"/>
              <a:gd name="connsiteY1" fmla="*/ 309 h 6861347"/>
              <a:gd name="connsiteX2" fmla="*/ 12032502 w 12198399"/>
              <a:gd name="connsiteY2" fmla="*/ 0 h 6861347"/>
              <a:gd name="connsiteX3" fmla="*/ 12198399 w 12198399"/>
              <a:gd name="connsiteY3" fmla="*/ 3265624 h 6861347"/>
              <a:gd name="connsiteX4" fmla="*/ 12197020 w 12198399"/>
              <a:gd name="connsiteY4" fmla="*/ 6861347 h 6861347"/>
              <a:gd name="connsiteX5" fmla="*/ 5020 w 12198399"/>
              <a:gd name="connsiteY5" fmla="*/ 6861347 h 6861347"/>
              <a:gd name="connsiteX6" fmla="*/ 0 w 12198399"/>
              <a:gd name="connsiteY6" fmla="*/ 311228 h 6861347"/>
              <a:gd name="connsiteX7" fmla="*/ 0 w 12198399"/>
              <a:gd name="connsiteY7" fmla="*/ 311228 h 6861347"/>
              <a:gd name="connsiteX0" fmla="*/ 0 w 13100248"/>
              <a:gd name="connsiteY0" fmla="*/ 311228 h 6912889"/>
              <a:gd name="connsiteX1" fmla="*/ 6023690 w 13100248"/>
              <a:gd name="connsiteY1" fmla="*/ 309 h 6912889"/>
              <a:gd name="connsiteX2" fmla="*/ 12032502 w 13100248"/>
              <a:gd name="connsiteY2" fmla="*/ 0 h 6912889"/>
              <a:gd name="connsiteX3" fmla="*/ 12198399 w 13100248"/>
              <a:gd name="connsiteY3" fmla="*/ 3265624 h 6912889"/>
              <a:gd name="connsiteX4" fmla="*/ 12197527 w 13100248"/>
              <a:gd name="connsiteY4" fmla="*/ 6553107 h 6912889"/>
              <a:gd name="connsiteX5" fmla="*/ 12197020 w 13100248"/>
              <a:gd name="connsiteY5" fmla="*/ 6861347 h 6912889"/>
              <a:gd name="connsiteX6" fmla="*/ 5020 w 13100248"/>
              <a:gd name="connsiteY6" fmla="*/ 6861347 h 6912889"/>
              <a:gd name="connsiteX7" fmla="*/ 0 w 13100248"/>
              <a:gd name="connsiteY7" fmla="*/ 311228 h 6912889"/>
              <a:gd name="connsiteX8" fmla="*/ 0 w 13100248"/>
              <a:gd name="connsiteY8" fmla="*/ 311228 h 6912889"/>
              <a:gd name="connsiteX0" fmla="*/ 0 w 12636493"/>
              <a:gd name="connsiteY0" fmla="*/ 311228 h 6913047"/>
              <a:gd name="connsiteX1" fmla="*/ 6023690 w 12636493"/>
              <a:gd name="connsiteY1" fmla="*/ 309 h 6913047"/>
              <a:gd name="connsiteX2" fmla="*/ 12032502 w 12636493"/>
              <a:gd name="connsiteY2" fmla="*/ 0 h 6913047"/>
              <a:gd name="connsiteX3" fmla="*/ 12198399 w 12636493"/>
              <a:gd name="connsiteY3" fmla="*/ 3265624 h 6913047"/>
              <a:gd name="connsiteX4" fmla="*/ 12197527 w 12636493"/>
              <a:gd name="connsiteY4" fmla="*/ 6553107 h 6913047"/>
              <a:gd name="connsiteX5" fmla="*/ 12197020 w 12636493"/>
              <a:gd name="connsiteY5" fmla="*/ 6861347 h 6913047"/>
              <a:gd name="connsiteX6" fmla="*/ 6265722 w 12636493"/>
              <a:gd name="connsiteY6" fmla="*/ 6858733 h 6913047"/>
              <a:gd name="connsiteX7" fmla="*/ 5020 w 12636493"/>
              <a:gd name="connsiteY7" fmla="*/ 6861347 h 6913047"/>
              <a:gd name="connsiteX8" fmla="*/ 0 w 12636493"/>
              <a:gd name="connsiteY8" fmla="*/ 311228 h 6913047"/>
              <a:gd name="connsiteX9" fmla="*/ 0 w 12636493"/>
              <a:gd name="connsiteY9" fmla="*/ 311228 h 691304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643392"/>
              <a:gd name="connsiteY0" fmla="*/ 311228 h 6911477"/>
              <a:gd name="connsiteX1" fmla="*/ 6023690 w 12643392"/>
              <a:gd name="connsiteY1" fmla="*/ 309 h 6911477"/>
              <a:gd name="connsiteX2" fmla="*/ 12032502 w 12643392"/>
              <a:gd name="connsiteY2" fmla="*/ 0 h 6911477"/>
              <a:gd name="connsiteX3" fmla="*/ 12198399 w 12643392"/>
              <a:gd name="connsiteY3" fmla="*/ 3265624 h 6911477"/>
              <a:gd name="connsiteX4" fmla="*/ 12197527 w 12643392"/>
              <a:gd name="connsiteY4" fmla="*/ 6553107 h 6911477"/>
              <a:gd name="connsiteX5" fmla="*/ 6265722 w 12643392"/>
              <a:gd name="connsiteY5" fmla="*/ 6858733 h 6911477"/>
              <a:gd name="connsiteX6" fmla="*/ 5020 w 12643392"/>
              <a:gd name="connsiteY6" fmla="*/ 6861347 h 6911477"/>
              <a:gd name="connsiteX7" fmla="*/ 0 w 12643392"/>
              <a:gd name="connsiteY7" fmla="*/ 311228 h 6911477"/>
              <a:gd name="connsiteX8" fmla="*/ 0 w 12643392"/>
              <a:gd name="connsiteY8" fmla="*/ 311228 h 6911477"/>
              <a:gd name="connsiteX0" fmla="*/ 0 w 12210495"/>
              <a:gd name="connsiteY0" fmla="*/ 311228 h 6911477"/>
              <a:gd name="connsiteX1" fmla="*/ 6023690 w 12210495"/>
              <a:gd name="connsiteY1" fmla="*/ 309 h 6911477"/>
              <a:gd name="connsiteX2" fmla="*/ 12032502 w 12210495"/>
              <a:gd name="connsiteY2" fmla="*/ 0 h 6911477"/>
              <a:gd name="connsiteX3" fmla="*/ 12198399 w 12210495"/>
              <a:gd name="connsiteY3" fmla="*/ 3265624 h 6911477"/>
              <a:gd name="connsiteX4" fmla="*/ 12197527 w 12210495"/>
              <a:gd name="connsiteY4" fmla="*/ 6553107 h 6911477"/>
              <a:gd name="connsiteX5" fmla="*/ 6265722 w 12210495"/>
              <a:gd name="connsiteY5" fmla="*/ 6858733 h 6911477"/>
              <a:gd name="connsiteX6" fmla="*/ 5020 w 12210495"/>
              <a:gd name="connsiteY6" fmla="*/ 6861347 h 6911477"/>
              <a:gd name="connsiteX7" fmla="*/ 0 w 12210495"/>
              <a:gd name="connsiteY7" fmla="*/ 311228 h 6911477"/>
              <a:gd name="connsiteX8" fmla="*/ 0 w 12210495"/>
              <a:gd name="connsiteY8" fmla="*/ 311228 h 6911477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643392"/>
              <a:gd name="connsiteY0" fmla="*/ 311228 h 6930192"/>
              <a:gd name="connsiteX1" fmla="*/ 6023690 w 12643392"/>
              <a:gd name="connsiteY1" fmla="*/ 309 h 6930192"/>
              <a:gd name="connsiteX2" fmla="*/ 12032502 w 12643392"/>
              <a:gd name="connsiteY2" fmla="*/ 0 h 6930192"/>
              <a:gd name="connsiteX3" fmla="*/ 12198399 w 12643392"/>
              <a:gd name="connsiteY3" fmla="*/ 3265624 h 6930192"/>
              <a:gd name="connsiteX4" fmla="*/ 12197527 w 12643392"/>
              <a:gd name="connsiteY4" fmla="*/ 6553107 h 6930192"/>
              <a:gd name="connsiteX5" fmla="*/ 6265722 w 12643392"/>
              <a:gd name="connsiteY5" fmla="*/ 6858733 h 6930192"/>
              <a:gd name="connsiteX6" fmla="*/ 5020 w 12643392"/>
              <a:gd name="connsiteY6" fmla="*/ 6861347 h 6930192"/>
              <a:gd name="connsiteX7" fmla="*/ 0 w 12643392"/>
              <a:gd name="connsiteY7" fmla="*/ 311228 h 6930192"/>
              <a:gd name="connsiteX8" fmla="*/ 0 w 12643392"/>
              <a:gd name="connsiteY8" fmla="*/ 311228 h 6930192"/>
              <a:gd name="connsiteX0" fmla="*/ 0 w 12210495"/>
              <a:gd name="connsiteY0" fmla="*/ 311228 h 6930192"/>
              <a:gd name="connsiteX1" fmla="*/ 6023690 w 12210495"/>
              <a:gd name="connsiteY1" fmla="*/ 309 h 6930192"/>
              <a:gd name="connsiteX2" fmla="*/ 12032502 w 12210495"/>
              <a:gd name="connsiteY2" fmla="*/ 0 h 6930192"/>
              <a:gd name="connsiteX3" fmla="*/ 12198399 w 12210495"/>
              <a:gd name="connsiteY3" fmla="*/ 3265624 h 6930192"/>
              <a:gd name="connsiteX4" fmla="*/ 12197527 w 12210495"/>
              <a:gd name="connsiteY4" fmla="*/ 6553107 h 6930192"/>
              <a:gd name="connsiteX5" fmla="*/ 6265722 w 12210495"/>
              <a:gd name="connsiteY5" fmla="*/ 6858733 h 6930192"/>
              <a:gd name="connsiteX6" fmla="*/ 5020 w 12210495"/>
              <a:gd name="connsiteY6" fmla="*/ 6861347 h 6930192"/>
              <a:gd name="connsiteX7" fmla="*/ 0 w 12210495"/>
              <a:gd name="connsiteY7" fmla="*/ 311228 h 6930192"/>
              <a:gd name="connsiteX8" fmla="*/ 0 w 12210495"/>
              <a:gd name="connsiteY8" fmla="*/ 311228 h 6930192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0 w 12210495"/>
              <a:gd name="connsiteY0" fmla="*/ 311228 h 6861347"/>
              <a:gd name="connsiteX1" fmla="*/ 6023690 w 12210495"/>
              <a:gd name="connsiteY1" fmla="*/ 309 h 6861347"/>
              <a:gd name="connsiteX2" fmla="*/ 12032502 w 12210495"/>
              <a:gd name="connsiteY2" fmla="*/ 0 h 6861347"/>
              <a:gd name="connsiteX3" fmla="*/ 12198399 w 12210495"/>
              <a:gd name="connsiteY3" fmla="*/ 3265624 h 6861347"/>
              <a:gd name="connsiteX4" fmla="*/ 12197527 w 12210495"/>
              <a:gd name="connsiteY4" fmla="*/ 6553107 h 6861347"/>
              <a:gd name="connsiteX5" fmla="*/ 6265722 w 12210495"/>
              <a:gd name="connsiteY5" fmla="*/ 6858733 h 6861347"/>
              <a:gd name="connsiteX6" fmla="*/ 5020 w 12210495"/>
              <a:gd name="connsiteY6" fmla="*/ 6861347 h 6861347"/>
              <a:gd name="connsiteX7" fmla="*/ 0 w 12210495"/>
              <a:gd name="connsiteY7" fmla="*/ 311228 h 6861347"/>
              <a:gd name="connsiteX8" fmla="*/ 0 w 12210495"/>
              <a:gd name="connsiteY8" fmla="*/ 311228 h 6861347"/>
              <a:gd name="connsiteX0" fmla="*/ 461926 w 12672421"/>
              <a:gd name="connsiteY0" fmla="*/ 311228 h 6861347"/>
              <a:gd name="connsiteX1" fmla="*/ 6485616 w 12672421"/>
              <a:gd name="connsiteY1" fmla="*/ 309 h 6861347"/>
              <a:gd name="connsiteX2" fmla="*/ 12494428 w 12672421"/>
              <a:gd name="connsiteY2" fmla="*/ 0 h 6861347"/>
              <a:gd name="connsiteX3" fmla="*/ 12660325 w 12672421"/>
              <a:gd name="connsiteY3" fmla="*/ 3265624 h 6861347"/>
              <a:gd name="connsiteX4" fmla="*/ 12659453 w 12672421"/>
              <a:gd name="connsiteY4" fmla="*/ 6553107 h 6861347"/>
              <a:gd name="connsiteX5" fmla="*/ 6727648 w 12672421"/>
              <a:gd name="connsiteY5" fmla="*/ 6858733 h 6861347"/>
              <a:gd name="connsiteX6" fmla="*/ 466946 w 12672421"/>
              <a:gd name="connsiteY6" fmla="*/ 6861347 h 6861347"/>
              <a:gd name="connsiteX7" fmla="*/ 456854 w 12672421"/>
              <a:gd name="connsiteY7" fmla="*/ 3482213 h 6861347"/>
              <a:gd name="connsiteX8" fmla="*/ 461926 w 12672421"/>
              <a:gd name="connsiteY8" fmla="*/ 311228 h 6861347"/>
              <a:gd name="connsiteX9" fmla="*/ 461926 w 12672421"/>
              <a:gd name="connsiteY9" fmla="*/ 311228 h 6861347"/>
              <a:gd name="connsiteX0" fmla="*/ 461926 w 12672421"/>
              <a:gd name="connsiteY0" fmla="*/ 311228 h 6862155"/>
              <a:gd name="connsiteX1" fmla="*/ 6485616 w 12672421"/>
              <a:gd name="connsiteY1" fmla="*/ 309 h 6862155"/>
              <a:gd name="connsiteX2" fmla="*/ 12494428 w 12672421"/>
              <a:gd name="connsiteY2" fmla="*/ 0 h 6862155"/>
              <a:gd name="connsiteX3" fmla="*/ 12660325 w 12672421"/>
              <a:gd name="connsiteY3" fmla="*/ 3265624 h 6862155"/>
              <a:gd name="connsiteX4" fmla="*/ 12659453 w 12672421"/>
              <a:gd name="connsiteY4" fmla="*/ 6553107 h 6862155"/>
              <a:gd name="connsiteX5" fmla="*/ 6727648 w 12672421"/>
              <a:gd name="connsiteY5" fmla="*/ 6858733 h 6862155"/>
              <a:gd name="connsiteX6" fmla="*/ 633989 w 12672421"/>
              <a:gd name="connsiteY6" fmla="*/ 6862155 h 6862155"/>
              <a:gd name="connsiteX7" fmla="*/ 466946 w 12672421"/>
              <a:gd name="connsiteY7" fmla="*/ 6861347 h 6862155"/>
              <a:gd name="connsiteX8" fmla="*/ 456854 w 12672421"/>
              <a:gd name="connsiteY8" fmla="*/ 3482213 h 6862155"/>
              <a:gd name="connsiteX9" fmla="*/ 461926 w 12672421"/>
              <a:gd name="connsiteY9" fmla="*/ 311228 h 6862155"/>
              <a:gd name="connsiteX10" fmla="*/ 461926 w 12672421"/>
              <a:gd name="connsiteY10" fmla="*/ 311228 h 6862155"/>
              <a:gd name="connsiteX0" fmla="*/ 5166 w 12215661"/>
              <a:gd name="connsiteY0" fmla="*/ 311228 h 6862155"/>
              <a:gd name="connsiteX1" fmla="*/ 6028856 w 12215661"/>
              <a:gd name="connsiteY1" fmla="*/ 309 h 6862155"/>
              <a:gd name="connsiteX2" fmla="*/ 12037668 w 12215661"/>
              <a:gd name="connsiteY2" fmla="*/ 0 h 6862155"/>
              <a:gd name="connsiteX3" fmla="*/ 12203565 w 12215661"/>
              <a:gd name="connsiteY3" fmla="*/ 3265624 h 6862155"/>
              <a:gd name="connsiteX4" fmla="*/ 12202693 w 12215661"/>
              <a:gd name="connsiteY4" fmla="*/ 6553107 h 6862155"/>
              <a:gd name="connsiteX5" fmla="*/ 6270888 w 12215661"/>
              <a:gd name="connsiteY5" fmla="*/ 6858733 h 6862155"/>
              <a:gd name="connsiteX6" fmla="*/ 177229 w 12215661"/>
              <a:gd name="connsiteY6" fmla="*/ 6862155 h 6862155"/>
              <a:gd name="connsiteX7" fmla="*/ 94 w 12215661"/>
              <a:gd name="connsiteY7" fmla="*/ 3482213 h 6862155"/>
              <a:gd name="connsiteX8" fmla="*/ 5166 w 12215661"/>
              <a:gd name="connsiteY8" fmla="*/ 311228 h 6862155"/>
              <a:gd name="connsiteX9" fmla="*/ 5166 w 12215661"/>
              <a:gd name="connsiteY9" fmla="*/ 311228 h 686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5661" h="6862155">
                <a:moveTo>
                  <a:pt x="5166" y="311228"/>
                </a:moveTo>
                <a:lnTo>
                  <a:pt x="6028856" y="309"/>
                </a:lnTo>
                <a:lnTo>
                  <a:pt x="12037668" y="0"/>
                </a:lnTo>
                <a:lnTo>
                  <a:pt x="12203565" y="3265624"/>
                </a:lnTo>
                <a:cubicBezTo>
                  <a:pt x="12231069" y="4357809"/>
                  <a:pt x="12203129" y="4909365"/>
                  <a:pt x="12202693" y="6553107"/>
                </a:cubicBezTo>
                <a:lnTo>
                  <a:pt x="6270888" y="6858733"/>
                </a:lnTo>
                <a:lnTo>
                  <a:pt x="177229" y="6862155"/>
                </a:lnTo>
                <a:lnTo>
                  <a:pt x="94" y="3482213"/>
                </a:lnTo>
                <a:cubicBezTo>
                  <a:pt x="-743" y="2390527"/>
                  <a:pt x="4321" y="839725"/>
                  <a:pt x="5166" y="311228"/>
                </a:cubicBezTo>
                <a:lnTo>
                  <a:pt x="5166" y="3112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2375D7-9E52-4479-81D5-1961E7D1A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7680" y="2225053"/>
            <a:ext cx="3282020" cy="24078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B36786-1AAC-AC34-D3A1-8907E34DB5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261" y="354025"/>
            <a:ext cx="885600" cy="3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6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A4A3A4"/>
          </p15:clr>
        </p15:guide>
        <p15:guide id="2" orient="horz" pos="2727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 godt i ga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 err="1">
                <a:solidFill>
                  <a:schemeClr val="accent2"/>
                </a:solidFill>
                <a:latin typeface="+mj-lt"/>
              </a:rPr>
              <a:t>Kom</a:t>
            </a:r>
            <a:r>
              <a:rPr lang="en-GB" sz="32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GB" sz="3200" b="1" err="1">
                <a:solidFill>
                  <a:schemeClr val="accent2"/>
                </a:solidFill>
                <a:latin typeface="+mj-lt"/>
              </a:rPr>
              <a:t>godt</a:t>
            </a:r>
            <a:r>
              <a:rPr lang="en-GB" sz="3200" b="1">
                <a:solidFill>
                  <a:schemeClr val="accent2"/>
                </a:solidFill>
                <a:latin typeface="+mj-lt"/>
              </a:rPr>
              <a:t> i gang med din PowerPoint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2CC1-09C1-EE5C-7256-8C42191876D3}"/>
              </a:ext>
            </a:extLst>
          </p:cNvPr>
          <p:cNvSpPr txBox="1"/>
          <p:nvPr userDrawn="1"/>
        </p:nvSpPr>
        <p:spPr>
          <a:xfrm>
            <a:off x="442913" y="1808163"/>
            <a:ext cx="4885605" cy="40887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SLIDESKABELONER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0">
                <a:solidFill>
                  <a:schemeClr val="accent2"/>
                </a:solidFill>
              </a:rPr>
              <a:t>Denne PowerPoint-</a:t>
            </a:r>
            <a:r>
              <a:rPr lang="en-US" sz="1000" b="0" err="1">
                <a:solidFill>
                  <a:schemeClr val="accent2"/>
                </a:solidFill>
              </a:rPr>
              <a:t>skabelon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indeholder</a:t>
            </a:r>
            <a:r>
              <a:rPr lang="en-US" sz="1000" b="0">
                <a:solidFill>
                  <a:schemeClr val="accent2"/>
                </a:solidFill>
              </a:rPr>
              <a:t> 30 </a:t>
            </a:r>
            <a:r>
              <a:rPr lang="en-US" sz="1000" b="0" err="1">
                <a:solidFill>
                  <a:schemeClr val="accent2"/>
                </a:solidFill>
              </a:rPr>
              <a:t>prædefinerede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slidelayouts</a:t>
            </a:r>
            <a:r>
              <a:rPr lang="en-US" sz="1000" b="0">
                <a:solidFill>
                  <a:schemeClr val="accent2"/>
                </a:solidFill>
              </a:rPr>
              <a:t>, </a:t>
            </a:r>
            <a:r>
              <a:rPr lang="en-US" sz="1000" b="0" err="1">
                <a:solidFill>
                  <a:schemeClr val="accent2"/>
                </a:solidFill>
              </a:rPr>
              <a:t>som</a:t>
            </a:r>
            <a:r>
              <a:rPr lang="en-US" sz="1000" b="0">
                <a:solidFill>
                  <a:schemeClr val="accent2"/>
                </a:solidFill>
              </a:rPr>
              <a:t> du </a:t>
            </a:r>
            <a:r>
              <a:rPr lang="en-US" sz="1000" b="0" err="1">
                <a:solidFill>
                  <a:schemeClr val="accent2"/>
                </a:solidFill>
              </a:rPr>
              <a:t>kan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bruge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</a:t>
            </a:r>
            <a:r>
              <a:rPr lang="en-US" sz="1000" b="0">
                <a:solidFill>
                  <a:schemeClr val="accent2"/>
                </a:solidFill>
              </a:rPr>
              <a:t> din </a:t>
            </a:r>
            <a:r>
              <a:rPr lang="en-US" sz="1000" b="0" err="1">
                <a:solidFill>
                  <a:schemeClr val="accent2"/>
                </a:solidFill>
              </a:rPr>
              <a:t>præsentation</a:t>
            </a:r>
            <a:r>
              <a:rPr lang="en-US" sz="1000" b="0">
                <a:solidFill>
                  <a:schemeClr val="accent2"/>
                </a:solidFill>
              </a:rPr>
              <a:t>. 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0">
                <a:solidFill>
                  <a:schemeClr val="accent2"/>
                </a:solidFill>
              </a:rPr>
              <a:t>Du finder de 30 </a:t>
            </a:r>
            <a:r>
              <a:rPr lang="en-US" sz="1000" b="0" err="1">
                <a:solidFill>
                  <a:schemeClr val="accent2"/>
                </a:solidFill>
              </a:rPr>
              <a:t>slidelayouts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ved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enten</a:t>
            </a:r>
            <a:r>
              <a:rPr lang="en-US" sz="1000" b="0">
                <a:solidFill>
                  <a:schemeClr val="accent2"/>
                </a:solidFill>
              </a:rPr>
              <a:t> at 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 err="1">
                <a:solidFill>
                  <a:schemeClr val="accent2"/>
                </a:solidFill>
              </a:rPr>
              <a:t>oprette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ny</a:t>
            </a:r>
            <a:r>
              <a:rPr lang="en-US" sz="1000" b="0">
                <a:solidFill>
                  <a:schemeClr val="accent2"/>
                </a:solidFill>
              </a:rPr>
              <a:t> slide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højreklikke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på</a:t>
            </a:r>
            <a:r>
              <a:rPr lang="en-US" sz="1000" b="0">
                <a:solidFill>
                  <a:schemeClr val="accent2"/>
                </a:solidFill>
              </a:rPr>
              <a:t> den. </a:t>
            </a:r>
            <a:r>
              <a:rPr lang="en-US" sz="1000" b="0" err="1">
                <a:solidFill>
                  <a:schemeClr val="accent2"/>
                </a:solidFill>
              </a:rPr>
              <a:t>Vælg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herefter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1">
                <a:solidFill>
                  <a:schemeClr val="accent2"/>
                </a:solidFill>
              </a:rPr>
              <a:t>Layout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klik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på</a:t>
            </a:r>
            <a:r>
              <a:rPr lang="en-US" sz="1000" b="0">
                <a:solidFill>
                  <a:schemeClr val="accent2"/>
                </a:solidFill>
              </a:rPr>
              <a:t> det layout, du </a:t>
            </a:r>
            <a:r>
              <a:rPr lang="en-US" sz="1000" b="0" err="1">
                <a:solidFill>
                  <a:schemeClr val="accent2"/>
                </a:solidFill>
              </a:rPr>
              <a:t>ønsker</a:t>
            </a:r>
            <a:r>
              <a:rPr lang="en-US" sz="1000" b="0">
                <a:solidFill>
                  <a:schemeClr val="accent2"/>
                </a:solidFill>
              </a:rPr>
              <a:t> at </a:t>
            </a:r>
            <a:r>
              <a:rPr lang="en-US" sz="1000" b="0" err="1">
                <a:solidFill>
                  <a:schemeClr val="accent2"/>
                </a:solidFill>
              </a:rPr>
              <a:t>bruge</a:t>
            </a:r>
            <a:r>
              <a:rPr lang="en-US" sz="1000" b="0">
                <a:solidFill>
                  <a:schemeClr val="accent2"/>
                </a:solidFill>
              </a:rPr>
              <a:t>. 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 err="1">
                <a:solidFill>
                  <a:schemeClr val="accent2"/>
                </a:solidFill>
              </a:rPr>
              <a:t>vælge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1">
                <a:solidFill>
                  <a:schemeClr val="accent2"/>
                </a:solidFill>
              </a:rPr>
              <a:t>Ny slide</a:t>
            </a:r>
            <a:r>
              <a:rPr lang="en-US" sz="1000" b="0">
                <a:solidFill>
                  <a:schemeClr val="accent2"/>
                </a:solidFill>
              </a:rPr>
              <a:t> i </a:t>
            </a:r>
            <a:r>
              <a:rPr lang="en-US" sz="1000" b="0" err="1">
                <a:solidFill>
                  <a:schemeClr val="accent2"/>
                </a:solidFill>
              </a:rPr>
              <a:t>menuen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øverst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klik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derefter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på</a:t>
            </a:r>
            <a:r>
              <a:rPr lang="en-US" sz="1000" b="0">
                <a:solidFill>
                  <a:schemeClr val="accent2"/>
                </a:solidFill>
              </a:rPr>
              <a:t> den </a:t>
            </a:r>
            <a:r>
              <a:rPr lang="en-US" sz="1000" b="0" err="1">
                <a:solidFill>
                  <a:schemeClr val="accent2"/>
                </a:solidFill>
              </a:rPr>
              <a:t>ønskede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slideskabelon</a:t>
            </a:r>
            <a:r>
              <a:rPr lang="en-US" sz="1000" b="0">
                <a:solidFill>
                  <a:schemeClr val="accent2"/>
                </a:solidFill>
              </a:rPr>
              <a:t>.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0" err="1">
                <a:solidFill>
                  <a:schemeClr val="accent2"/>
                </a:solidFill>
              </a:rPr>
              <a:t>Pakken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inkluderer</a:t>
            </a:r>
            <a:r>
              <a:rPr lang="en-US" sz="1000" b="0">
                <a:solidFill>
                  <a:schemeClr val="accent2"/>
                </a:solidFill>
              </a:rPr>
              <a:t>: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4 </a:t>
            </a:r>
            <a:r>
              <a:rPr lang="en-US" sz="1000" b="0" err="1">
                <a:solidFill>
                  <a:schemeClr val="accent2"/>
                </a:solidFill>
              </a:rPr>
              <a:t>forskellige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titelslides</a:t>
            </a:r>
            <a:r>
              <a:rPr lang="en-US" sz="1000" b="0">
                <a:solidFill>
                  <a:schemeClr val="accent2"/>
                </a:solidFill>
              </a:rPr>
              <a:t> med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uden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billede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med </a:t>
            </a:r>
            <a:r>
              <a:rPr lang="en-US" sz="1000" b="0" err="1">
                <a:solidFill>
                  <a:schemeClr val="accent2"/>
                </a:solidFill>
              </a:rPr>
              <a:t>hhv</a:t>
            </a:r>
            <a:r>
              <a:rPr lang="en-US" sz="1000" b="0">
                <a:solidFill>
                  <a:schemeClr val="accent2"/>
                </a:solidFill>
              </a:rPr>
              <a:t>. </a:t>
            </a:r>
            <a:r>
              <a:rPr lang="en-US" sz="1000" b="0" err="1">
                <a:solidFill>
                  <a:schemeClr val="accent2"/>
                </a:solidFill>
              </a:rPr>
              <a:t>lige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og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tiltet</a:t>
            </a:r>
            <a:r>
              <a:rPr lang="en-US" sz="1000" b="0">
                <a:solidFill>
                  <a:schemeClr val="accent2"/>
                </a:solidFill>
              </a:rPr>
              <a:t> billed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To agenda-slides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13 </a:t>
            </a:r>
            <a:r>
              <a:rPr lang="en-US" sz="1000" b="0" err="1">
                <a:solidFill>
                  <a:schemeClr val="accent2"/>
                </a:solidFill>
              </a:rPr>
              <a:t>forskellige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indholdsslides</a:t>
            </a:r>
            <a:endParaRPr lang="en-US" sz="1000" b="0">
              <a:solidFill>
                <a:schemeClr val="accent2"/>
              </a:solidFill>
            </a:endParaRP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3 </a:t>
            </a:r>
            <a:r>
              <a:rPr lang="en-US" sz="1000" b="0" err="1">
                <a:solidFill>
                  <a:schemeClr val="accent2"/>
                </a:solidFill>
              </a:rPr>
              <a:t>slideskabeloner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citater</a:t>
            </a:r>
            <a:endParaRPr lang="en-US" sz="1000" b="0">
              <a:solidFill>
                <a:schemeClr val="accent2"/>
              </a:solidFill>
            </a:endParaRP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3 </a:t>
            </a:r>
            <a:r>
              <a:rPr lang="en-US" sz="1000" b="0" err="1">
                <a:solidFill>
                  <a:schemeClr val="accent2"/>
                </a:solidFill>
              </a:rPr>
              <a:t>breakslides</a:t>
            </a:r>
            <a:r>
              <a:rPr lang="en-US" sz="1000" b="0">
                <a:solidFill>
                  <a:schemeClr val="accent2"/>
                </a:solidFill>
              </a:rPr>
              <a:t>, </a:t>
            </a:r>
            <a:r>
              <a:rPr lang="en-US" sz="1000" b="0" err="1">
                <a:solidFill>
                  <a:schemeClr val="accent2"/>
                </a:solidFill>
              </a:rPr>
              <a:t>som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kan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bruges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til</a:t>
            </a:r>
            <a:r>
              <a:rPr lang="en-US" sz="1000" b="0">
                <a:solidFill>
                  <a:schemeClr val="accent2"/>
                </a:solidFill>
              </a:rPr>
              <a:t> at lave pauser I din </a:t>
            </a:r>
            <a:r>
              <a:rPr lang="en-US" sz="1000" b="0" err="1">
                <a:solidFill>
                  <a:schemeClr val="accent2"/>
                </a:solidFill>
              </a:rPr>
              <a:t>præsentation</a:t>
            </a:r>
            <a:endParaRPr lang="en-US" sz="1000" b="0">
              <a:solidFill>
                <a:schemeClr val="accent2"/>
              </a:solidFill>
            </a:endParaRP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chemeClr val="accent2"/>
                </a:solidFill>
              </a:rPr>
              <a:t>2 slut-slides</a:t>
            </a:r>
          </a:p>
          <a:p>
            <a:pPr marL="171450" indent="-17145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000" b="0" err="1">
                <a:solidFill>
                  <a:schemeClr val="accent2"/>
                </a:solidFill>
              </a:rPr>
              <a:t>En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række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ekstraslides</a:t>
            </a:r>
            <a:r>
              <a:rPr lang="en-US" sz="1000" b="0">
                <a:solidFill>
                  <a:schemeClr val="accent2"/>
                </a:solidFill>
              </a:rPr>
              <a:t> med </a:t>
            </a:r>
            <a:r>
              <a:rPr lang="en-US" sz="1000" b="0" err="1">
                <a:solidFill>
                  <a:schemeClr val="accent2"/>
                </a:solidFill>
              </a:rPr>
              <a:t>ikoner</a:t>
            </a:r>
            <a:r>
              <a:rPr lang="en-US" sz="1000" b="0">
                <a:solidFill>
                  <a:schemeClr val="accent2"/>
                </a:solidFill>
              </a:rPr>
              <a:t>, du </a:t>
            </a:r>
            <a:r>
              <a:rPr lang="en-US" sz="1000" b="0" err="1">
                <a:solidFill>
                  <a:schemeClr val="accent2"/>
                </a:solidFill>
              </a:rPr>
              <a:t>kan</a:t>
            </a:r>
            <a:r>
              <a:rPr lang="en-US" sz="1000" b="0">
                <a:solidFill>
                  <a:schemeClr val="accent2"/>
                </a:solidFill>
              </a:rPr>
              <a:t> </a:t>
            </a:r>
            <a:r>
              <a:rPr lang="en-US" sz="1000" b="0" err="1">
                <a:solidFill>
                  <a:schemeClr val="accent2"/>
                </a:solidFill>
              </a:rPr>
              <a:t>bruge</a:t>
            </a:r>
            <a:r>
              <a:rPr lang="en-US" sz="1000" b="0">
                <a:solidFill>
                  <a:schemeClr val="accent2"/>
                </a:solidFill>
              </a:rPr>
              <a:t> i din </a:t>
            </a:r>
            <a:r>
              <a:rPr lang="en-US" sz="1000" b="0" err="1">
                <a:solidFill>
                  <a:schemeClr val="accent2"/>
                </a:solidFill>
              </a:rPr>
              <a:t>præsentation</a:t>
            </a:r>
            <a:endParaRPr lang="en-US" sz="1000" b="1">
              <a:solidFill>
                <a:schemeClr val="accent2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106F1CA-5480-D144-EBEC-AD73A2F80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9595" y="1808164"/>
            <a:ext cx="4489492" cy="25476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F51A3D6-FC43-94D0-176B-F6808559E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59" t="636" r="-1" b="953"/>
          <a:stretch/>
        </p:blipFill>
        <p:spPr>
          <a:xfrm>
            <a:off x="5948596" y="3766471"/>
            <a:ext cx="2721413" cy="25476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999C3E99-9EAC-BE72-6D99-9E1E90E33D3A}"/>
              </a:ext>
            </a:extLst>
          </p:cNvPr>
          <p:cNvCxnSpPr>
            <a:cxnSpLocks/>
          </p:cNvCxnSpPr>
          <p:nvPr userDrawn="1"/>
        </p:nvCxnSpPr>
        <p:spPr>
          <a:xfrm>
            <a:off x="5446059" y="3005418"/>
            <a:ext cx="2501745" cy="385748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B5DDA2E-842B-78E2-A1AF-6E7317E243D2}"/>
              </a:ext>
            </a:extLst>
          </p:cNvPr>
          <p:cNvCxnSpPr>
            <a:cxnSpLocks/>
          </p:cNvCxnSpPr>
          <p:nvPr userDrawn="1"/>
        </p:nvCxnSpPr>
        <p:spPr>
          <a:xfrm>
            <a:off x="5328518" y="3512938"/>
            <a:ext cx="593566" cy="54135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57362-3788-0E71-4A30-1B12BA5813F0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9E6313-5834-BCBE-AD1B-F9EE53E32912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71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og trick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29440AD-C1DF-F6DE-393A-95460E52C0D9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AB24C-91E2-3EE9-7786-DF0066E74DF7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2000A4DE-4225-3F4E-E875-A3C82A1D1B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66564" y="1806388"/>
            <a:ext cx="373493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92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SLIDENUMMER, DATO OG/ELLER SIDEFOD</a:t>
            </a:r>
          </a:p>
          <a:p>
            <a:pPr marL="0" marR="0" indent="0" algn="l" defTabSz="1219170" rtl="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til allersidst.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menuen øverst</a:t>
            </a:r>
            <a:endParaRPr lang="en-US" altLang="da-DK" sz="10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Slidenummer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Sørg for at der er sat flueben i 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Slidenummer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evt. at sætte hak i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Sidefod </a:t>
            </a: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skriv titlen på dit dokument under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Præsentations titel, </a:t>
            </a: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ønsker det</a:t>
            </a:r>
          </a:p>
          <a:p>
            <a:pPr marL="228600" indent="-228600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en-US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eller </a:t>
            </a:r>
            <a:r>
              <a:rPr lang="en-U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0BE8D50C-06DA-5D25-1BA9-087A45D062DC}"/>
              </a:ext>
            </a:extLst>
          </p:cNvPr>
          <p:cNvSpPr>
            <a:spLocks/>
          </p:cNvSpPr>
          <p:nvPr userDrawn="1"/>
        </p:nvSpPr>
        <p:spPr bwMode="gray">
          <a:xfrm>
            <a:off x="4374668" y="1806388"/>
            <a:ext cx="3283432" cy="502701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Aft>
                <a:spcPts val="800"/>
              </a:spcAft>
              <a:buFont typeface="+mj-lt"/>
              <a:buNone/>
              <a:defRPr/>
            </a:pPr>
            <a:r>
              <a:rPr lang="en-US" sz="1000" b="1" noProof="1">
                <a:solidFill>
                  <a:schemeClr val="tx1"/>
                </a:solidFill>
                <a:cs typeface="Arial" panose="020B0604020202020204" pitchFamily="34" charset="0"/>
              </a:rPr>
              <a:t>BILLEDER</a:t>
            </a: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r>
              <a:rPr lang="en-US" sz="1000" noProof="1">
                <a:solidFill>
                  <a:schemeClr val="tx1"/>
                </a:solidFill>
                <a:cs typeface="Arial" charset="0"/>
              </a:rPr>
              <a:t>På slides med en billed-placeholder indsætter </a:t>
            </a:r>
            <a:br>
              <a:rPr lang="en-US" sz="1000" noProof="1">
                <a:solidFill>
                  <a:schemeClr val="tx1"/>
                </a:solidFill>
                <a:cs typeface="Arial" charset="0"/>
              </a:rPr>
            </a:br>
            <a:r>
              <a:rPr lang="en-US" sz="1000" noProof="1">
                <a:solidFill>
                  <a:schemeClr val="tx1"/>
                </a:solidFill>
                <a:cs typeface="Arial" charset="0"/>
              </a:rPr>
              <a:t>du billedet ved at klikke på ikonet til venstre og </a:t>
            </a:r>
            <a:br>
              <a:rPr lang="en-US" sz="1000" noProof="1">
                <a:solidFill>
                  <a:schemeClr val="tx1"/>
                </a:solidFill>
                <a:cs typeface="Arial" charset="0"/>
              </a:rPr>
            </a:br>
            <a:r>
              <a:rPr lang="en-US" sz="1000" noProof="1">
                <a:solidFill>
                  <a:schemeClr val="tx1"/>
                </a:solidFill>
                <a:cs typeface="Arial" charset="0"/>
              </a:rPr>
              <a:t>vælge </a:t>
            </a:r>
            <a:r>
              <a:rPr lang="en-US" sz="1000" b="1" noProof="1">
                <a:solidFill>
                  <a:schemeClr val="tx1"/>
                </a:solidFill>
                <a:cs typeface="Arial" charset="0"/>
              </a:rPr>
              <a:t>Indsæt</a:t>
            </a:r>
            <a:br>
              <a:rPr lang="en-US" sz="1000" b="1" noProof="1">
                <a:solidFill>
                  <a:schemeClr val="tx1"/>
                </a:solidFill>
                <a:cs typeface="Arial" charset="0"/>
              </a:rPr>
            </a:br>
            <a:br>
              <a:rPr lang="en-US" sz="1000" b="1" noProof="1">
                <a:solidFill>
                  <a:schemeClr val="tx1"/>
                </a:solidFill>
                <a:cs typeface="Arial" charset="0"/>
              </a:rPr>
            </a:br>
            <a:r>
              <a:rPr lang="en-US" sz="1000" b="1" noProof="1">
                <a:solidFill>
                  <a:schemeClr val="tx1"/>
                </a:solidFill>
                <a:latin typeface="+mn-lt"/>
              </a:rPr>
              <a:t>Redigere i et billede</a:t>
            </a:r>
          </a:p>
          <a:p>
            <a:pPr marL="228600" indent="-228600" algn="l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sz="1000" b="1" noProof="1">
                <a:solidFill>
                  <a:schemeClr val="tx1"/>
                </a:solidFill>
                <a:latin typeface="+mn-lt"/>
              </a:rPr>
              <a:t>Beskær</a:t>
            </a:r>
            <a:r>
              <a:rPr lang="en-US" sz="1000" b="0" noProof="1">
                <a:solidFill>
                  <a:schemeClr val="tx1"/>
                </a:solidFill>
                <a:latin typeface="+mn-lt"/>
              </a:rPr>
              <a:t> for at ændre størrelse eller justere </a:t>
            </a:r>
            <a:br>
              <a:rPr lang="en-US" sz="1000" b="0" noProof="1">
                <a:solidFill>
                  <a:schemeClr val="tx1"/>
                </a:solidFill>
                <a:latin typeface="+mn-lt"/>
              </a:rPr>
            </a:br>
            <a:r>
              <a:rPr lang="en-US" sz="1000" b="0" noProof="1">
                <a:solidFill>
                  <a:schemeClr val="tx1"/>
                </a:solidFill>
                <a:latin typeface="+mn-lt"/>
              </a:rPr>
              <a:t>fokus i </a:t>
            </a:r>
            <a:r>
              <a:rPr lang="en-US" sz="1000" b="0" kern="1200" baseline="0" noProof="1">
                <a:solidFill>
                  <a:schemeClr val="tx1"/>
                </a:solidFill>
                <a:latin typeface="+mn-lt"/>
              </a:rPr>
              <a:t>billedet</a:t>
            </a:r>
            <a:endParaRPr lang="en-US" sz="1000" b="0" strike="sngStrike" noProof="1">
              <a:solidFill>
                <a:schemeClr val="tx1"/>
              </a:solidFill>
              <a:latin typeface="+mn-lt"/>
            </a:endParaRPr>
          </a:p>
          <a:p>
            <a:pPr marL="228600" indent="-228600" algn="l" eaLnBrk="1" hangingPunct="1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Hvis du ønsker at gøre billedet mindre eller </a:t>
            </a:r>
            <a:b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større, så holder du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SHIFT-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knappen nede, </a:t>
            </a:r>
            <a:b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mens du trækker i hjørnet af billedet</a:t>
            </a:r>
            <a:endParaRPr lang="en-US" altLang="da-DK" sz="1000" b="0" kern="1200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b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Tip 1: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 Hvis du sletter et billede og indsætter et nyt, kan det ske, at det nye billede lægger sig foran din tekst eller grafik. Hvis dette sker, </a:t>
            </a:r>
            <a:r>
              <a:rPr lang="en-US" altLang="da-DK" sz="1000" b="0" strike="noStrike" noProof="1">
                <a:solidFill>
                  <a:schemeClr val="tx1"/>
                </a:solidFill>
                <a:latin typeface="+mn-lt"/>
                <a:cs typeface="Arial" pitchFamily="34" charset="0"/>
              </a:rPr>
              <a:t>så vælg billedet, højreklik og vælg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Flyt bagud.</a:t>
            </a: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1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1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1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b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Tip 2: 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Skabelonen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itchFamily="34" charset="0"/>
              </a:rPr>
              <a:t>Citatslide </a:t>
            </a:r>
            <a:r>
              <a:rPr lang="en-US" altLang="da-DK" sz="1000" b="0" noProof="1">
                <a:solidFill>
                  <a:schemeClr val="tx1"/>
                </a:solidFill>
                <a:latin typeface="+mn-lt"/>
                <a:cs typeface="Arial" pitchFamily="34" charset="0"/>
              </a:rPr>
              <a:t>har en billedplaceholder, som du ikke kan bruge pga. tekstfeltet på sliden. Henover denne slide er beskrevet, hvordan du indsætter et billede under citatet.</a:t>
            </a: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FontTx/>
              <a:buNone/>
              <a:defRPr/>
            </a:pPr>
            <a:endParaRPr lang="en-US" altLang="da-DK" sz="1000" b="0" noProof="1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eaLnBrk="1" fontAlgn="auto" hangingPunct="1">
              <a:lnSpc>
                <a:spcPct val="100000"/>
              </a:lnSpc>
              <a:spcAft>
                <a:spcPts val="320"/>
              </a:spcAft>
              <a:buFont typeface="+mj-lt"/>
              <a:buNone/>
              <a:defRPr/>
            </a:pPr>
            <a:endParaRPr lang="en-US" sz="1000" b="1" noProof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0" name="Billede 22">
            <a:extLst>
              <a:ext uri="{FF2B5EF4-FFF2-40B4-BE49-F238E27FC236}">
                <a16:creationId xmlns:a16="http://schemas.microsoft.com/office/drawing/2014/main" id="{800E34C2-AA0B-F6AD-05FC-EF3DFD697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092" y="2890981"/>
            <a:ext cx="449867" cy="428943"/>
          </a:xfrm>
          <a:prstGeom prst="rect">
            <a:avLst/>
          </a:prstGeom>
        </p:spPr>
      </p:pic>
      <p:sp>
        <p:nvSpPr>
          <p:cNvPr id="11" name="Text Box 48">
            <a:extLst>
              <a:ext uri="{FF2B5EF4-FFF2-40B4-BE49-F238E27FC236}">
                <a16:creationId xmlns:a16="http://schemas.microsoft.com/office/drawing/2014/main" id="{0AA2E476-7DF6-C22A-6600-B4A6EFCB91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2912" y="1806388"/>
            <a:ext cx="286976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92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LAYOUT PÅ EN SLIDE</a:t>
            </a:r>
          </a:p>
          <a:p>
            <a:pPr marL="0" indent="0" eaLnBrk="1" hangingPunct="1">
              <a:lnSpc>
                <a:spcPct val="100000"/>
              </a:lnSpc>
              <a:spcAft>
                <a:spcPts val="800"/>
              </a:spcAft>
              <a:buFont typeface="+mj-lt"/>
              <a:buNone/>
              <a:defRPr/>
            </a:pPr>
            <a:r>
              <a:rPr lang="en-US" sz="1000" b="0" noProof="1">
                <a:latin typeface="+mn-lt"/>
                <a:cs typeface="Arial" panose="020B0604020202020204" pitchFamily="34" charset="0"/>
              </a:rPr>
              <a:t>Du kan nulstille dit slidelayout, hvis du er kommet til at rykke rundt på slideskabelonens elementer:</a:t>
            </a:r>
            <a:endParaRPr lang="en-US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8600" marR="0" indent="-228600" algn="l" defTabSz="1219170" rtl="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endParaRPr lang="en-US" altLang="da-DK" sz="1000" b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28600" marR="0" indent="-228600" algn="l" defTabSz="1219170" rtl="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US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US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placeringen og størrelsen på slideskabelonens elementer (tekst, billeder, bokse, farver osv).</a:t>
            </a:r>
            <a:endParaRPr lang="en-US" sz="10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0D20F0-2046-EDF1-4D94-CA61A5FE6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1379" y="2081877"/>
            <a:ext cx="349535" cy="341405"/>
          </a:xfrm>
          <a:prstGeom prst="rect">
            <a:avLst/>
          </a:prstGeom>
        </p:spPr>
      </p:pic>
      <p:pic>
        <p:nvPicPr>
          <p:cNvPr id="17" name="Billede 1">
            <a:extLst>
              <a:ext uri="{FF2B5EF4-FFF2-40B4-BE49-F238E27FC236}">
                <a16:creationId xmlns:a16="http://schemas.microsoft.com/office/drawing/2014/main" id="{A7176204-B9C7-38A7-60CC-DE2FAB2FE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535" y="3375685"/>
            <a:ext cx="479593" cy="44707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C18549-4DBA-E73C-14C2-855ACB76ABCD}"/>
              </a:ext>
            </a:extLst>
          </p:cNvPr>
          <p:cNvCxnSpPr>
            <a:cxnSpLocks/>
          </p:cNvCxnSpPr>
          <p:nvPr userDrawn="1"/>
        </p:nvCxnSpPr>
        <p:spPr>
          <a:xfrm>
            <a:off x="4162425" y="1806387"/>
            <a:ext cx="0" cy="45000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CDFEAD-FC08-EE90-D942-2468F15AA395}"/>
              </a:ext>
            </a:extLst>
          </p:cNvPr>
          <p:cNvCxnSpPr>
            <a:cxnSpLocks/>
          </p:cNvCxnSpPr>
          <p:nvPr userDrawn="1"/>
        </p:nvCxnSpPr>
        <p:spPr>
          <a:xfrm>
            <a:off x="8048625" y="1806387"/>
            <a:ext cx="0" cy="45000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>
                <a:latin typeface="+mj-lt"/>
              </a:rPr>
              <a:t>Tips </a:t>
            </a:r>
            <a:r>
              <a:rPr lang="en-GB" sz="3200" b="1" err="1">
                <a:latin typeface="+mj-lt"/>
              </a:rPr>
              <a:t>og</a:t>
            </a:r>
            <a:r>
              <a:rPr lang="en-GB" sz="3200" b="1">
                <a:latin typeface="+mj-lt"/>
              </a:rPr>
              <a:t> tricks #1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722981-EC4A-FD87-359C-B23F4F700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9997"/>
          <a:stretch/>
        </p:blipFill>
        <p:spPr>
          <a:xfrm>
            <a:off x="442913" y="3663496"/>
            <a:ext cx="3153728" cy="2229103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95AE9CA1-93EB-0EC7-6061-0C759A6C6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33"/>
          <a:stretch/>
        </p:blipFill>
        <p:spPr>
          <a:xfrm>
            <a:off x="4330161" y="4778047"/>
            <a:ext cx="2286001" cy="7452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F3A3CFC3-B411-905F-E220-5F389A70E6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370601" y="4224254"/>
            <a:ext cx="9911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C6151912-BF13-A809-04D4-A164CB5CB854}"/>
              </a:ext>
            </a:extLst>
          </p:cNvPr>
          <p:cNvCxnSpPr>
            <a:cxnSpLocks/>
          </p:cNvCxnSpPr>
          <p:nvPr userDrawn="1"/>
        </p:nvCxnSpPr>
        <p:spPr>
          <a:xfrm flipH="1">
            <a:off x="6712937" y="5392061"/>
            <a:ext cx="6745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Billede 23">
            <a:extLst>
              <a:ext uri="{FF2B5EF4-FFF2-40B4-BE49-F238E27FC236}">
                <a16:creationId xmlns:a16="http://schemas.microsoft.com/office/drawing/2014/main" id="{5C8B8887-D8CA-DDF6-B4BA-09D5A4F312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0078" y="3997756"/>
            <a:ext cx="3539304" cy="22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08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og trick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CD68E269-9CB2-D88F-5CAD-168BAC8B9FC7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5E9104-FC9A-6C64-7AF8-B361F9BAC48E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>
                <a:latin typeface="+mj-lt"/>
              </a:rPr>
              <a:t>Tips </a:t>
            </a:r>
            <a:r>
              <a:rPr lang="en-GB" sz="3200" b="1" err="1">
                <a:latin typeface="+mj-lt"/>
              </a:rPr>
              <a:t>og</a:t>
            </a:r>
            <a:r>
              <a:rPr lang="en-GB" sz="3200" b="1">
                <a:latin typeface="+mj-lt"/>
              </a:rPr>
              <a:t> tricks #2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2CC1-09C1-EE5C-7256-8C42191876D3}"/>
              </a:ext>
            </a:extLst>
          </p:cNvPr>
          <p:cNvSpPr txBox="1"/>
          <p:nvPr userDrawn="1"/>
        </p:nvSpPr>
        <p:spPr>
          <a:xfrm>
            <a:off x="435966" y="1806388"/>
            <a:ext cx="3526574" cy="4464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FREMHÆVNING AF ET ORD I EN OVERSKRIFT</a:t>
            </a:r>
            <a:br>
              <a:rPr lang="en-US" sz="1000" b="1">
                <a:solidFill>
                  <a:schemeClr val="accent2"/>
                </a:solidFill>
              </a:rPr>
            </a:br>
            <a:endParaRPr lang="en-US" sz="1000" b="1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br>
              <a:rPr lang="en-US" sz="1000">
                <a:solidFill>
                  <a:schemeClr val="accent2"/>
                </a:solidFill>
              </a:rPr>
            </a:b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accent2"/>
                </a:solidFill>
              </a:rPr>
              <a:t>Du </a:t>
            </a:r>
            <a:r>
              <a:rPr lang="en-US" sz="1000" err="1">
                <a:solidFill>
                  <a:schemeClr val="accent2"/>
                </a:solidFill>
              </a:rPr>
              <a:t>kan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fremhæve</a:t>
            </a:r>
            <a:r>
              <a:rPr lang="en-US" sz="1000">
                <a:solidFill>
                  <a:schemeClr val="accent2"/>
                </a:solidFill>
              </a:rPr>
              <a:t> et </a:t>
            </a:r>
            <a:r>
              <a:rPr lang="en-US" sz="1000" err="1">
                <a:solidFill>
                  <a:schemeClr val="accent2"/>
                </a:solidFill>
              </a:rPr>
              <a:t>ord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overskriften</a:t>
            </a:r>
            <a:r>
              <a:rPr lang="en-US" sz="1000">
                <a:solidFill>
                  <a:schemeClr val="accent2"/>
                </a:solidFill>
              </a:rPr>
              <a:t>, </a:t>
            </a:r>
            <a:r>
              <a:rPr lang="en-US" sz="1000" err="1">
                <a:solidFill>
                  <a:schemeClr val="accent2"/>
                </a:solidFill>
              </a:rPr>
              <a:t>hvis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synes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dette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skal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stå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særligt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frem</a:t>
            </a:r>
            <a:r>
              <a:rPr lang="en-US" sz="1000">
                <a:solidFill>
                  <a:schemeClr val="accent2"/>
                </a:solidFill>
              </a:rPr>
              <a:t>:</a:t>
            </a: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en-US" sz="1000">
                <a:solidFill>
                  <a:schemeClr val="accent2"/>
                </a:solidFill>
              </a:rPr>
              <a:t>Start med at </a:t>
            </a:r>
            <a:r>
              <a:rPr lang="en-US" sz="1000" err="1">
                <a:solidFill>
                  <a:schemeClr val="accent2"/>
                </a:solidFill>
              </a:rPr>
              <a:t>sætte</a:t>
            </a:r>
            <a:r>
              <a:rPr lang="en-US" sz="1000">
                <a:solidFill>
                  <a:schemeClr val="accent2"/>
                </a:solidFill>
              </a:rPr>
              <a:t> et </a:t>
            </a:r>
            <a:r>
              <a:rPr lang="en-US" sz="1000" err="1">
                <a:solidFill>
                  <a:schemeClr val="accent2"/>
                </a:solidFill>
              </a:rPr>
              <a:t>ekstra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mellemrum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før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.</a:t>
            </a: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en-US" sz="1000">
                <a:solidFill>
                  <a:schemeClr val="accent2"/>
                </a:solidFill>
              </a:rPr>
              <a:t>Marker </a:t>
            </a:r>
            <a:r>
              <a:rPr lang="en-US" sz="1000" err="1">
                <a:solidFill>
                  <a:schemeClr val="accent2"/>
                </a:solidFill>
              </a:rPr>
              <a:t>derefter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inkl</a:t>
            </a:r>
            <a:r>
              <a:rPr lang="en-US" sz="1000">
                <a:solidFill>
                  <a:schemeClr val="accent2"/>
                </a:solidFill>
              </a:rPr>
              <a:t>. de to </a:t>
            </a:r>
            <a:r>
              <a:rPr lang="en-US" sz="1000" err="1">
                <a:solidFill>
                  <a:schemeClr val="accent2"/>
                </a:solidFill>
              </a:rPr>
              <a:t>ekstra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mellemrum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omkring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</a:t>
            </a:r>
            <a:r>
              <a:rPr lang="en-US" sz="1000">
                <a:solidFill>
                  <a:schemeClr val="accent2"/>
                </a:solidFill>
              </a:rPr>
              <a:t> sort under </a:t>
            </a:r>
            <a:r>
              <a:rPr lang="en-US" sz="1000" err="1">
                <a:solidFill>
                  <a:schemeClr val="accent2"/>
                </a:solidFill>
              </a:rPr>
              <a:t>knappen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Fremhæv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tekstfarve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topmenuen</a:t>
            </a:r>
            <a:r>
              <a:rPr lang="en-US" sz="1000">
                <a:solidFill>
                  <a:schemeClr val="accent2"/>
                </a:solidFill>
              </a:rPr>
              <a:t>:</a:t>
            </a: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en-US" sz="1000">
              <a:solidFill>
                <a:schemeClr val="accent2"/>
              </a:solidFill>
            </a:endParaRP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en-US" sz="1000">
              <a:solidFill>
                <a:schemeClr val="accent2"/>
              </a:solidFill>
            </a:endParaRP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en-US" sz="1000">
              <a:solidFill>
                <a:schemeClr val="accent2"/>
              </a:solidFill>
            </a:endParaRPr>
          </a:p>
          <a:p>
            <a:pPr marL="228600" lvl="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en-US" sz="1000" err="1">
                <a:solidFill>
                  <a:schemeClr val="accent2"/>
                </a:solidFill>
              </a:rPr>
              <a:t>Herefter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markeret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ordet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igen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ændrer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ordets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skriftfarve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hvid</a:t>
            </a:r>
            <a:r>
              <a:rPr lang="en-US" sz="1000">
                <a:solidFill>
                  <a:schemeClr val="accent2"/>
                </a:solidFill>
              </a:rPr>
              <a:t>.</a:t>
            </a:r>
            <a:endParaRPr lang="en-GB" sz="1000" err="1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BEF7CA-F2B1-A6E7-150F-84BD25F9F8E2}"/>
              </a:ext>
            </a:extLst>
          </p:cNvPr>
          <p:cNvSpPr txBox="1"/>
          <p:nvPr userDrawn="1"/>
        </p:nvSpPr>
        <p:spPr>
          <a:xfrm>
            <a:off x="4341256" y="1806388"/>
            <a:ext cx="3603443" cy="4502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FARVER OG FIGURER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Børns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Vilkårs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officielle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farver</a:t>
            </a:r>
            <a:r>
              <a:rPr lang="en-US" sz="1000">
                <a:solidFill>
                  <a:schemeClr val="accent2"/>
                </a:solidFill>
              </a:rPr>
              <a:t> er </a:t>
            </a:r>
            <a:r>
              <a:rPr lang="en-US" sz="1000" err="1">
                <a:solidFill>
                  <a:schemeClr val="accent2"/>
                </a:solidFill>
              </a:rPr>
              <a:t>indlejret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</a:t>
            </a:r>
            <a:r>
              <a:rPr lang="en-US" sz="1000">
                <a:solidFill>
                  <a:schemeClr val="accent2"/>
                </a:solidFill>
              </a:rPr>
              <a:t> PowerPoint-</a:t>
            </a:r>
            <a:r>
              <a:rPr lang="en-US" sz="1000" err="1">
                <a:solidFill>
                  <a:schemeClr val="accent2"/>
                </a:solidFill>
              </a:rPr>
              <a:t>skabelonen</a:t>
            </a:r>
            <a:r>
              <a:rPr lang="en-US" sz="1000">
                <a:solidFill>
                  <a:schemeClr val="accent2"/>
                </a:solidFill>
              </a:rPr>
              <a:t>. 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err="1">
                <a:solidFill>
                  <a:schemeClr val="accent2"/>
                </a:solidFill>
              </a:rPr>
              <a:t>Nogle</a:t>
            </a:r>
            <a:r>
              <a:rPr lang="en-US" sz="1000">
                <a:solidFill>
                  <a:schemeClr val="accent2"/>
                </a:solidFill>
              </a:rPr>
              <a:t> slides </a:t>
            </a:r>
            <a:r>
              <a:rPr lang="en-US" sz="1000" err="1">
                <a:solidFill>
                  <a:schemeClr val="accent2"/>
                </a:solidFill>
              </a:rPr>
              <a:t>indeholder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kasse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tekst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eller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citat</a:t>
            </a:r>
            <a:r>
              <a:rPr lang="en-US" sz="1000">
                <a:solidFill>
                  <a:schemeClr val="accent2"/>
                </a:solidFill>
              </a:rPr>
              <a:t>. Den </a:t>
            </a:r>
            <a:r>
              <a:rPr lang="en-US" sz="1000" err="1">
                <a:solidFill>
                  <a:schemeClr val="accent2"/>
                </a:solidFill>
              </a:rPr>
              <a:t>kan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ændre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markere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boksen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herefter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Figurformat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1000" b="1" err="1">
                <a:solidFill>
                  <a:schemeClr val="accent2"/>
                </a:solidFill>
                <a:sym typeface="Wingdings" panose="05000000000000000000" pitchFamily="2" charset="2"/>
              </a:rPr>
              <a:t>Udfyldningsfarve</a:t>
            </a:r>
            <a:r>
              <a:rPr lang="en-US" sz="1000" b="1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1000" b="1" err="1">
                <a:solidFill>
                  <a:schemeClr val="accent2"/>
                </a:solidFill>
                <a:sym typeface="Wingdings" panose="05000000000000000000" pitchFamily="2" charset="2"/>
              </a:rPr>
              <a:t>til</a:t>
            </a:r>
            <a:r>
              <a:rPr lang="en-US" sz="1000" b="1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1000" b="1" err="1">
                <a:solidFill>
                  <a:schemeClr val="accent2"/>
                </a:solidFill>
                <a:sym typeface="Wingdings" panose="05000000000000000000" pitchFamily="2" charset="2"/>
              </a:rPr>
              <a:t>figur</a:t>
            </a:r>
            <a:r>
              <a:rPr lang="en-US" sz="1000">
                <a:solidFill>
                  <a:schemeClr val="accent2"/>
                </a:solidFill>
                <a:sym typeface="Wingdings" panose="05000000000000000000" pitchFamily="2" charset="2"/>
              </a:rPr>
              <a:t>. 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accent2"/>
                </a:solidFill>
                <a:sym typeface="Wingdings" panose="05000000000000000000" pitchFamily="2" charset="2"/>
              </a:rPr>
              <a:t>NB. </a:t>
            </a:r>
            <a:r>
              <a:rPr lang="en-US" sz="1000">
                <a:solidFill>
                  <a:schemeClr val="accent2"/>
                </a:solidFill>
              </a:rPr>
              <a:t>Det er </a:t>
            </a:r>
            <a:r>
              <a:rPr lang="en-US" sz="1000" err="1">
                <a:solidFill>
                  <a:schemeClr val="accent2"/>
                </a:solidFill>
              </a:rPr>
              <a:t>vigtigt</a:t>
            </a:r>
            <a:r>
              <a:rPr lang="en-US" sz="1000">
                <a:solidFill>
                  <a:schemeClr val="accent2"/>
                </a:solidFill>
              </a:rPr>
              <a:t>, at du </a:t>
            </a:r>
            <a:r>
              <a:rPr lang="en-US" sz="1000" err="1">
                <a:solidFill>
                  <a:schemeClr val="accent2"/>
                </a:solidFill>
              </a:rPr>
              <a:t>vælger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0">
                <a:solidFill>
                  <a:schemeClr val="accent2"/>
                </a:solidFill>
              </a:rPr>
              <a:t>Børns Vilkår </a:t>
            </a:r>
            <a:r>
              <a:rPr lang="en-US" sz="1000" b="1" err="1">
                <a:solidFill>
                  <a:schemeClr val="accent2"/>
                </a:solidFill>
              </a:rPr>
              <a:t>Temafarve</a:t>
            </a:r>
            <a:r>
              <a:rPr lang="en-US" sz="1000" b="1">
                <a:solidFill>
                  <a:schemeClr val="accent2"/>
                </a:solidFill>
              </a:rPr>
              <a:t>. </a:t>
            </a:r>
            <a:r>
              <a:rPr lang="en-US" sz="1000" b="0">
                <a:solidFill>
                  <a:schemeClr val="accent2"/>
                </a:solidFill>
              </a:rPr>
              <a:t>Dem </a:t>
            </a:r>
            <a:r>
              <a:rPr lang="en-US" sz="1000">
                <a:solidFill>
                  <a:schemeClr val="accent2"/>
                </a:solidFill>
              </a:rPr>
              <a:t>finder du under </a:t>
            </a:r>
            <a:r>
              <a:rPr lang="en-US" sz="1000" err="1">
                <a:solidFill>
                  <a:schemeClr val="accent2"/>
                </a:solidFill>
              </a:rPr>
              <a:t>menupunktet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Udfyldningsfarve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til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figur</a:t>
            </a:r>
            <a:r>
              <a:rPr lang="en-US" sz="1000">
                <a:solidFill>
                  <a:schemeClr val="accent2"/>
                </a:solidFill>
              </a:rPr>
              <a:t>: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accent2"/>
                </a:solidFill>
              </a:rPr>
              <a:t>I </a:t>
            </a:r>
            <a:r>
              <a:rPr lang="en-US" sz="1000" err="1">
                <a:solidFill>
                  <a:schemeClr val="accent2"/>
                </a:solidFill>
              </a:rPr>
              <a:t>præsentationen</a:t>
            </a:r>
            <a:r>
              <a:rPr lang="en-US" sz="1000">
                <a:solidFill>
                  <a:schemeClr val="accent2"/>
                </a:solidFill>
              </a:rPr>
              <a:t> finder du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række</a:t>
            </a:r>
            <a:r>
              <a:rPr lang="en-US" sz="1000">
                <a:solidFill>
                  <a:schemeClr val="accent2"/>
                </a:solidFill>
              </a:rPr>
              <a:t> slides med </a:t>
            </a:r>
            <a:r>
              <a:rPr lang="en-US" sz="1000" b="1">
                <a:solidFill>
                  <a:schemeClr val="accent2"/>
                </a:solidFill>
              </a:rPr>
              <a:t>BV-</a:t>
            </a:r>
            <a:r>
              <a:rPr lang="en-US" sz="1000" b="1" err="1">
                <a:solidFill>
                  <a:schemeClr val="accent2"/>
                </a:solidFill>
              </a:rPr>
              <a:t>ikoner</a:t>
            </a:r>
            <a:r>
              <a:rPr lang="en-US" sz="1000">
                <a:solidFill>
                  <a:schemeClr val="accent2"/>
                </a:solidFill>
              </a:rPr>
              <a:t>. Disse </a:t>
            </a:r>
            <a:r>
              <a:rPr lang="en-US" sz="1000" err="1">
                <a:solidFill>
                  <a:schemeClr val="accent2"/>
                </a:solidFill>
              </a:rPr>
              <a:t>kan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også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ændre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farven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ved</a:t>
            </a:r>
            <a:r>
              <a:rPr lang="en-US" sz="1000">
                <a:solidFill>
                  <a:schemeClr val="accent2"/>
                </a:solidFill>
              </a:rPr>
              <a:t> at </a:t>
            </a:r>
            <a:r>
              <a:rPr lang="en-US" sz="1000" err="1">
                <a:solidFill>
                  <a:schemeClr val="accent2"/>
                </a:solidFill>
              </a:rPr>
              <a:t>følge</a:t>
            </a:r>
            <a:r>
              <a:rPr lang="en-US" sz="1000">
                <a:solidFill>
                  <a:schemeClr val="accent2"/>
                </a:solidFill>
              </a:rPr>
              <a:t> procedure </a:t>
            </a:r>
            <a:r>
              <a:rPr lang="en-US" sz="1000" err="1">
                <a:solidFill>
                  <a:schemeClr val="accent2"/>
                </a:solidFill>
              </a:rPr>
              <a:t>ovenfor</a:t>
            </a:r>
            <a:r>
              <a:rPr lang="en-US" sz="1000">
                <a:solidFill>
                  <a:schemeClr val="accent2"/>
                </a:solidFill>
              </a:rPr>
              <a:t>. Skal du </a:t>
            </a:r>
            <a:r>
              <a:rPr lang="en-US" sz="1000" err="1">
                <a:solidFill>
                  <a:schemeClr val="accent2"/>
                </a:solidFill>
              </a:rPr>
              <a:t>ændre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størrelsen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på</a:t>
            </a:r>
            <a:r>
              <a:rPr lang="en-US" sz="1000">
                <a:solidFill>
                  <a:schemeClr val="accent2"/>
                </a:solidFill>
              </a:rPr>
              <a:t> et  ikon, </a:t>
            </a:r>
            <a:r>
              <a:rPr lang="en-US" sz="1000" err="1">
                <a:solidFill>
                  <a:schemeClr val="accent2"/>
                </a:solidFill>
              </a:rPr>
              <a:t>så</a:t>
            </a:r>
            <a:r>
              <a:rPr lang="en-US" sz="1000">
                <a:solidFill>
                  <a:schemeClr val="accent2"/>
                </a:solidFill>
              </a:rPr>
              <a:t> husk at </a:t>
            </a:r>
            <a:r>
              <a:rPr lang="en-US" sz="1000" err="1">
                <a:solidFill>
                  <a:schemeClr val="accent2"/>
                </a:solidFill>
              </a:rPr>
              <a:t>holde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>
                <a:solidFill>
                  <a:schemeClr val="accent2"/>
                </a:solidFill>
              </a:rPr>
              <a:t>SHIFT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nede</a:t>
            </a:r>
            <a:r>
              <a:rPr lang="en-US" sz="1000">
                <a:solidFill>
                  <a:schemeClr val="accent2"/>
                </a:solidFill>
              </a:rPr>
              <a:t>, </a:t>
            </a:r>
            <a:r>
              <a:rPr lang="en-US" sz="1000" err="1">
                <a:solidFill>
                  <a:schemeClr val="accent2"/>
                </a:solidFill>
              </a:rPr>
              <a:t>mens</a:t>
            </a:r>
            <a:r>
              <a:rPr lang="en-US" sz="1000">
                <a:solidFill>
                  <a:schemeClr val="accent2"/>
                </a:solidFill>
              </a:rPr>
              <a:t> du </a:t>
            </a:r>
            <a:r>
              <a:rPr lang="en-US" sz="1000" err="1">
                <a:solidFill>
                  <a:schemeClr val="accent2"/>
                </a:solidFill>
              </a:rPr>
              <a:t>trækker</a:t>
            </a:r>
            <a:r>
              <a:rPr lang="en-US" sz="1000">
                <a:solidFill>
                  <a:schemeClr val="accent2"/>
                </a:solidFill>
              </a:rPr>
              <a:t> I </a:t>
            </a:r>
            <a:r>
              <a:rPr lang="en-US" sz="1000" err="1">
                <a:solidFill>
                  <a:schemeClr val="accent2"/>
                </a:solidFill>
              </a:rPr>
              <a:t>hjørnet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af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ikonet</a:t>
            </a:r>
            <a:r>
              <a:rPr lang="en-US" sz="1000">
                <a:solidFill>
                  <a:schemeClr val="accent2"/>
                </a:solidFill>
              </a:rPr>
              <a:t> (se </a:t>
            </a:r>
            <a:r>
              <a:rPr lang="en-US" sz="1000" err="1">
                <a:solidFill>
                  <a:schemeClr val="accent2"/>
                </a:solidFill>
              </a:rPr>
              <a:t>afsnit</a:t>
            </a:r>
            <a:r>
              <a:rPr lang="en-US" sz="1000">
                <a:solidFill>
                  <a:schemeClr val="accent2"/>
                </a:solidFill>
              </a:rPr>
              <a:t> om </a:t>
            </a:r>
            <a:r>
              <a:rPr lang="en-US" sz="1000" err="1">
                <a:solidFill>
                  <a:schemeClr val="accent2"/>
                </a:solidFill>
              </a:rPr>
              <a:t>billeder</a:t>
            </a:r>
            <a:r>
              <a:rPr lang="en-US" sz="1000">
                <a:solidFill>
                  <a:schemeClr val="accent2"/>
                </a:solidFill>
              </a:rPr>
              <a:t>).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en-US" sz="1000">
              <a:solidFill>
                <a:schemeClr val="accent2"/>
              </a:solidFill>
            </a:endParaRPr>
          </a:p>
        </p:txBody>
      </p:sp>
      <p:pic>
        <p:nvPicPr>
          <p:cNvPr id="42" name="Picture 4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16CA16-EEE0-8E92-8951-08149E1B8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02" y="2097707"/>
            <a:ext cx="2041954" cy="11485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4627257-BCEE-40B9-686A-A29D24BD34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40" y="4972479"/>
            <a:ext cx="1637362" cy="938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456FBAC-70D2-F39A-51BD-B237CA83B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680" t="-1" b="65228"/>
          <a:stretch/>
        </p:blipFill>
        <p:spPr>
          <a:xfrm>
            <a:off x="4343082" y="3911087"/>
            <a:ext cx="1639183" cy="795303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BEB597C8-8F2C-E65E-FA2E-52409B10C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849346" y="4614950"/>
            <a:ext cx="903146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B0F3BA2A-3A54-48A1-6906-D2BF587483C3}"/>
              </a:ext>
            </a:extLst>
          </p:cNvPr>
          <p:cNvCxnSpPr>
            <a:cxnSpLocks/>
          </p:cNvCxnSpPr>
          <p:nvPr userDrawn="1"/>
        </p:nvCxnSpPr>
        <p:spPr>
          <a:xfrm>
            <a:off x="465502" y="5152849"/>
            <a:ext cx="769537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TextBox 19">
            <a:extLst>
              <a:ext uri="{FF2B5EF4-FFF2-40B4-BE49-F238E27FC236}">
                <a16:creationId xmlns:a16="http://schemas.microsoft.com/office/drawing/2014/main" id="{D3B687BF-7822-82D8-B849-56E86632D46E}"/>
              </a:ext>
            </a:extLst>
          </p:cNvPr>
          <p:cNvSpPr txBox="1"/>
          <p:nvPr userDrawn="1"/>
        </p:nvSpPr>
        <p:spPr>
          <a:xfrm>
            <a:off x="8222167" y="1806388"/>
            <a:ext cx="3526574" cy="11711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1000" b="1">
                <a:solidFill>
                  <a:schemeClr val="accent2"/>
                </a:solidFill>
              </a:rPr>
              <a:t>BRUG AF DE FARVEDE BOKSE I PRÆSENTATIONEN</a:t>
            </a:r>
            <a:endParaRPr lang="en-US" sz="100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None/>
            </a:pPr>
            <a:r>
              <a:rPr lang="en-US" sz="1000">
                <a:solidFill>
                  <a:schemeClr val="accent2"/>
                </a:solidFill>
              </a:rPr>
              <a:t>De </a:t>
            </a:r>
            <a:r>
              <a:rPr lang="en-US" sz="1000" err="1">
                <a:solidFill>
                  <a:schemeClr val="accent2"/>
                </a:solidFill>
              </a:rPr>
              <a:t>farvede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bokse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i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slideskabelonerne</a:t>
            </a:r>
            <a:r>
              <a:rPr lang="en-US" sz="1000">
                <a:solidFill>
                  <a:schemeClr val="accent2"/>
                </a:solidFill>
              </a:rPr>
              <a:t> er </a:t>
            </a:r>
            <a:r>
              <a:rPr lang="en-US" sz="1000" err="1">
                <a:solidFill>
                  <a:schemeClr val="accent2"/>
                </a:solidFill>
              </a:rPr>
              <a:t>til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b="1" err="1">
                <a:solidFill>
                  <a:schemeClr val="accent2"/>
                </a:solidFill>
              </a:rPr>
              <a:t>tekst</a:t>
            </a:r>
            <a:r>
              <a:rPr lang="en-US" sz="1000" b="1">
                <a:solidFill>
                  <a:schemeClr val="accent2"/>
                </a:solidFill>
              </a:rPr>
              <a:t>, </a:t>
            </a:r>
            <a:r>
              <a:rPr lang="en-US" sz="1000" b="1" err="1">
                <a:solidFill>
                  <a:schemeClr val="accent2"/>
                </a:solidFill>
              </a:rPr>
              <a:t>citater</a:t>
            </a:r>
            <a:r>
              <a:rPr lang="en-US" sz="1000" b="1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og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evt</a:t>
            </a:r>
            <a:r>
              <a:rPr lang="en-US" sz="1000">
                <a:solidFill>
                  <a:schemeClr val="accent2"/>
                </a:solidFill>
              </a:rPr>
              <a:t>. </a:t>
            </a:r>
            <a:r>
              <a:rPr lang="en-US" sz="1000" b="1">
                <a:solidFill>
                  <a:schemeClr val="accent2"/>
                </a:solidFill>
              </a:rPr>
              <a:t>figurer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uden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baggrund</a:t>
            </a:r>
            <a:r>
              <a:rPr lang="en-US" sz="1000">
                <a:solidFill>
                  <a:schemeClr val="accent2"/>
                </a:solidFill>
              </a:rPr>
              <a:t>. Skal du </a:t>
            </a:r>
            <a:r>
              <a:rPr lang="en-US" sz="1000" err="1">
                <a:solidFill>
                  <a:schemeClr val="accent2"/>
                </a:solidFill>
              </a:rPr>
              <a:t>indsætte</a:t>
            </a:r>
            <a:r>
              <a:rPr lang="en-US" sz="1000">
                <a:solidFill>
                  <a:schemeClr val="accent2"/>
                </a:solidFill>
              </a:rPr>
              <a:t> et billed, </a:t>
            </a:r>
            <a:r>
              <a:rPr lang="en-US" sz="1000" err="1">
                <a:solidFill>
                  <a:schemeClr val="accent2"/>
                </a:solidFill>
              </a:rPr>
              <a:t>så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vælg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slideskabelon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hvor</a:t>
            </a:r>
            <a:r>
              <a:rPr lang="en-US" sz="1000">
                <a:solidFill>
                  <a:schemeClr val="accent2"/>
                </a:solidFill>
              </a:rPr>
              <a:t> der er </a:t>
            </a:r>
            <a:r>
              <a:rPr lang="en-US" sz="1000" err="1">
                <a:solidFill>
                  <a:schemeClr val="accent2"/>
                </a:solidFill>
              </a:rPr>
              <a:t>indsat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en</a:t>
            </a:r>
            <a:r>
              <a:rPr lang="en-US" sz="1000">
                <a:solidFill>
                  <a:schemeClr val="accent2"/>
                </a:solidFill>
              </a:rPr>
              <a:t> </a:t>
            </a:r>
            <a:r>
              <a:rPr lang="en-US" sz="1000" err="1">
                <a:solidFill>
                  <a:schemeClr val="accent2"/>
                </a:solidFill>
              </a:rPr>
              <a:t>billedplaceholder</a:t>
            </a:r>
            <a:r>
              <a:rPr lang="en-US" sz="1000">
                <a:solidFill>
                  <a:schemeClr val="accent2"/>
                </a:solidFill>
              </a:rPr>
              <a:t>-knap</a:t>
            </a:r>
            <a:endParaRPr lang="en-US" sz="1000" b="1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/>
            </a:pPr>
            <a:endParaRPr lang="en-US" sz="1000">
              <a:solidFill>
                <a:schemeClr val="accent2"/>
              </a:solidFill>
            </a:endParaRPr>
          </a:p>
        </p:txBody>
      </p:sp>
      <p:cxnSp>
        <p:nvCxnSpPr>
          <p:cNvPr id="67" name="Straight Connector 44">
            <a:extLst>
              <a:ext uri="{FF2B5EF4-FFF2-40B4-BE49-F238E27FC236}">
                <a16:creationId xmlns:a16="http://schemas.microsoft.com/office/drawing/2014/main" id="{0E974D63-EDCB-9455-9C7C-58E9B4A9928C}"/>
              </a:ext>
            </a:extLst>
          </p:cNvPr>
          <p:cNvCxnSpPr>
            <a:cxnSpLocks/>
          </p:cNvCxnSpPr>
          <p:nvPr userDrawn="1"/>
        </p:nvCxnSpPr>
        <p:spPr>
          <a:xfrm>
            <a:off x="8221415" y="2978290"/>
            <a:ext cx="3567380" cy="10014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1">
            <a:extLst>
              <a:ext uri="{FF2B5EF4-FFF2-40B4-BE49-F238E27FC236}">
                <a16:creationId xmlns:a16="http://schemas.microsoft.com/office/drawing/2014/main" id="{4132F99B-F743-FCC7-3153-22E0AB073D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58672" y="2575937"/>
            <a:ext cx="290416" cy="28366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1F0665-6392-1E18-AC6B-8FC48BD2817C}"/>
              </a:ext>
            </a:extLst>
          </p:cNvPr>
          <p:cNvCxnSpPr>
            <a:cxnSpLocks/>
          </p:cNvCxnSpPr>
          <p:nvPr userDrawn="1"/>
        </p:nvCxnSpPr>
        <p:spPr>
          <a:xfrm>
            <a:off x="41624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AA9164-6B5D-D087-4DA9-7030517BA0D7}"/>
              </a:ext>
            </a:extLst>
          </p:cNvPr>
          <p:cNvCxnSpPr>
            <a:cxnSpLocks/>
          </p:cNvCxnSpPr>
          <p:nvPr userDrawn="1"/>
        </p:nvCxnSpPr>
        <p:spPr>
          <a:xfrm>
            <a:off x="80486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FF8E62C-2549-9209-6369-CDC2C95C8F3C}"/>
              </a:ext>
            </a:extLst>
          </p:cNvPr>
          <p:cNvGrpSpPr/>
          <p:nvPr userDrawn="1"/>
        </p:nvGrpSpPr>
        <p:grpSpPr>
          <a:xfrm>
            <a:off x="8220075" y="3168097"/>
            <a:ext cx="3535960" cy="3180748"/>
            <a:chOff x="8261673" y="3227745"/>
            <a:chExt cx="3494362" cy="3035712"/>
          </a:xfrm>
        </p:grpSpPr>
        <p:sp>
          <p:nvSpPr>
            <p:cNvPr id="72" name="Text Box 48">
              <a:extLst>
                <a:ext uri="{FF2B5EF4-FFF2-40B4-BE49-F238E27FC236}">
                  <a16:creationId xmlns:a16="http://schemas.microsoft.com/office/drawing/2014/main" id="{BC76A3B9-1F8B-3E7C-F800-1260B6D90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4134713"/>
              <a:ext cx="34943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Sekundære farver i powerpoint</a:t>
              </a:r>
            </a:p>
          </p:txBody>
        </p:sp>
        <p:sp>
          <p:nvSpPr>
            <p:cNvPr id="73" name="Text Box 48">
              <a:extLst>
                <a:ext uri="{FF2B5EF4-FFF2-40B4-BE49-F238E27FC236}">
                  <a16:creationId xmlns:a16="http://schemas.microsoft.com/office/drawing/2014/main" id="{0A0FF1BB-5409-D529-8772-2BA12E4C7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5439772"/>
              <a:ext cx="15293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0/103/127 </a:t>
              </a:r>
            </a:p>
          </p:txBody>
        </p:sp>
        <p:sp>
          <p:nvSpPr>
            <p:cNvPr id="74" name="Text Box 48">
              <a:extLst>
                <a:ext uri="{FF2B5EF4-FFF2-40B4-BE49-F238E27FC236}">
                  <a16:creationId xmlns:a16="http://schemas.microsoft.com/office/drawing/2014/main" id="{0563DB23-352E-89CE-6801-3DBD7DEF0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4774509"/>
              <a:ext cx="149380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0/47/109 </a:t>
              </a:r>
            </a:p>
          </p:txBody>
        </p:sp>
        <p:sp>
          <p:nvSpPr>
            <p:cNvPr id="75" name="Text Box 48">
              <a:extLst>
                <a:ext uri="{FF2B5EF4-FFF2-40B4-BE49-F238E27FC236}">
                  <a16:creationId xmlns:a16="http://schemas.microsoft.com/office/drawing/2014/main" id="{C80BB19D-9611-F863-5A25-F77EA4254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4774509"/>
              <a:ext cx="1678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0/0/0 </a:t>
              </a:r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4B38A18B-006E-D6B2-CACA-56E06D56BBD2}"/>
                </a:ext>
              </a:extLst>
            </p:cNvPr>
            <p:cNvSpPr/>
            <p:nvPr/>
          </p:nvSpPr>
          <p:spPr>
            <a:xfrm>
              <a:off x="8261678" y="4327870"/>
              <a:ext cx="1564811" cy="396000"/>
            </a:xfrm>
            <a:prstGeom prst="rect">
              <a:avLst/>
            </a:prstGeom>
            <a:solidFill>
              <a:schemeClr val="tx1"/>
            </a:solidFill>
            <a:ln w="6350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77" name="Rectangle 26">
              <a:extLst>
                <a:ext uri="{FF2B5EF4-FFF2-40B4-BE49-F238E27FC236}">
                  <a16:creationId xmlns:a16="http://schemas.microsoft.com/office/drawing/2014/main" id="{365850DD-49A7-5F57-D6EB-1BFDF1731837}"/>
                </a:ext>
              </a:extLst>
            </p:cNvPr>
            <p:cNvSpPr/>
            <p:nvPr/>
          </p:nvSpPr>
          <p:spPr>
            <a:xfrm>
              <a:off x="10185916" y="4327870"/>
              <a:ext cx="1564811" cy="396000"/>
            </a:xfrm>
            <a:prstGeom prst="rect">
              <a:avLst/>
            </a:prstGeom>
            <a:solidFill>
              <a:schemeClr val="accent3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F4F1C0BE-3615-68C4-69C7-5B1E914ADD13}"/>
                </a:ext>
              </a:extLst>
            </p:cNvPr>
            <p:cNvSpPr/>
            <p:nvPr/>
          </p:nvSpPr>
          <p:spPr>
            <a:xfrm>
              <a:off x="8261675" y="5665944"/>
              <a:ext cx="1564811" cy="396000"/>
            </a:xfrm>
            <a:prstGeom prst="rect">
              <a:avLst/>
            </a:prstGeom>
            <a:solidFill>
              <a:schemeClr val="accent4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79" name="Text Box 48">
              <a:extLst>
                <a:ext uri="{FF2B5EF4-FFF2-40B4-BE49-F238E27FC236}">
                  <a16:creationId xmlns:a16="http://schemas.microsoft.com/office/drawing/2014/main" id="{E34FA4EA-A7F1-3071-384B-E1C90435F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3" y="6109569"/>
              <a:ext cx="156224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0/175/171 </a:t>
              </a:r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4FAE4A6-85D0-34E4-68D9-67DA3EA3F61A}"/>
                </a:ext>
              </a:extLst>
            </p:cNvPr>
            <p:cNvSpPr/>
            <p:nvPr/>
          </p:nvSpPr>
          <p:spPr>
            <a:xfrm>
              <a:off x="8261678" y="4996907"/>
              <a:ext cx="1564811" cy="396000"/>
            </a:xfrm>
            <a:prstGeom prst="rect">
              <a:avLst/>
            </a:prstGeom>
            <a:solidFill>
              <a:schemeClr val="accent6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1" name="Rectangle 30">
              <a:extLst>
                <a:ext uri="{FF2B5EF4-FFF2-40B4-BE49-F238E27FC236}">
                  <a16:creationId xmlns:a16="http://schemas.microsoft.com/office/drawing/2014/main" id="{D9FD0ECC-3341-96D3-E1BB-B78CAA4B36C7}"/>
                </a:ext>
              </a:extLst>
            </p:cNvPr>
            <p:cNvSpPr/>
            <p:nvPr/>
          </p:nvSpPr>
          <p:spPr>
            <a:xfrm>
              <a:off x="10185916" y="4996907"/>
              <a:ext cx="1564811" cy="396000"/>
            </a:xfrm>
            <a:prstGeom prst="rect">
              <a:avLst/>
            </a:prstGeom>
            <a:solidFill>
              <a:schemeClr val="bg2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FA77FACF-0D8D-1676-FF8B-7D88326687FD}"/>
                </a:ext>
              </a:extLst>
            </p:cNvPr>
            <p:cNvSpPr/>
            <p:nvPr/>
          </p:nvSpPr>
          <p:spPr>
            <a:xfrm>
              <a:off x="10185914" y="5665944"/>
              <a:ext cx="1564811" cy="396000"/>
            </a:xfrm>
            <a:prstGeom prst="rect">
              <a:avLst/>
            </a:prstGeom>
            <a:solidFill>
              <a:schemeClr val="tx2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3" name="Text Box 48">
              <a:extLst>
                <a:ext uri="{FF2B5EF4-FFF2-40B4-BE49-F238E27FC236}">
                  <a16:creationId xmlns:a16="http://schemas.microsoft.com/office/drawing/2014/main" id="{373D597C-D889-DBF4-2AED-2C654F22E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5439772"/>
              <a:ext cx="16780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190/205/214 </a:t>
              </a:r>
            </a:p>
          </p:txBody>
        </p:sp>
        <p:sp>
          <p:nvSpPr>
            <p:cNvPr id="84" name="Text Box 48">
              <a:extLst>
                <a:ext uri="{FF2B5EF4-FFF2-40B4-BE49-F238E27FC236}">
                  <a16:creationId xmlns:a16="http://schemas.microsoft.com/office/drawing/2014/main" id="{31F56AD6-DFC1-838B-B71A-5B20CEAF6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6109569"/>
              <a:ext cx="156223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171/139/121 </a:t>
              </a:r>
            </a:p>
          </p:txBody>
        </p:sp>
        <p:sp>
          <p:nvSpPr>
            <p:cNvPr id="85" name="Text Box 48">
              <a:extLst>
                <a:ext uri="{FF2B5EF4-FFF2-40B4-BE49-F238E27FC236}">
                  <a16:creationId xmlns:a16="http://schemas.microsoft.com/office/drawing/2014/main" id="{D98C6617-5467-0D8F-B603-E69CBCE94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6" y="3227745"/>
              <a:ext cx="207438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Primær farve</a:t>
              </a:r>
            </a:p>
          </p:txBody>
        </p:sp>
        <p:sp>
          <p:nvSpPr>
            <p:cNvPr id="86" name="Rectangle 35">
              <a:extLst>
                <a:ext uri="{FF2B5EF4-FFF2-40B4-BE49-F238E27FC236}">
                  <a16:creationId xmlns:a16="http://schemas.microsoft.com/office/drawing/2014/main" id="{21393E93-8AE2-35C7-7A8F-361A47A83393}"/>
                </a:ext>
              </a:extLst>
            </p:cNvPr>
            <p:cNvSpPr/>
            <p:nvPr/>
          </p:nvSpPr>
          <p:spPr>
            <a:xfrm>
              <a:off x="8261676" y="3431978"/>
              <a:ext cx="1562238" cy="396000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03B1D4CD-F26D-69EE-2DF4-BE6F51C0F0CE}"/>
                </a:ext>
              </a:extLst>
            </p:cNvPr>
            <p:cNvSpPr/>
            <p:nvPr/>
          </p:nvSpPr>
          <p:spPr>
            <a:xfrm>
              <a:off x="10185916" y="3431978"/>
              <a:ext cx="1562236" cy="396000"/>
            </a:xfrm>
            <a:prstGeom prst="rect">
              <a:avLst/>
            </a:prstGeom>
            <a:solidFill>
              <a:schemeClr val="accent5"/>
            </a:solidFill>
            <a:ln w="3175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08000" rIns="144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err="1">
                <a:solidFill>
                  <a:schemeClr val="tx1"/>
                </a:solidFill>
              </a:endParaRPr>
            </a:p>
          </p:txBody>
        </p:sp>
        <p:sp>
          <p:nvSpPr>
            <p:cNvPr id="88" name="Text Box 48">
              <a:extLst>
                <a:ext uri="{FF2B5EF4-FFF2-40B4-BE49-F238E27FC236}">
                  <a16:creationId xmlns:a16="http://schemas.microsoft.com/office/drawing/2014/main" id="{7957AEF8-F752-0C9F-CBEA-472867057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675" y="3874147"/>
              <a:ext cx="18215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240/80/65 </a:t>
              </a:r>
            </a:p>
          </p:txBody>
        </p:sp>
        <p:sp>
          <p:nvSpPr>
            <p:cNvPr id="89" name="Text Box 48">
              <a:extLst>
                <a:ext uri="{FF2B5EF4-FFF2-40B4-BE49-F238E27FC236}">
                  <a16:creationId xmlns:a16="http://schemas.microsoft.com/office/drawing/2014/main" id="{F99C9101-56A1-D9D0-D0E3-B64E44426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3874147"/>
              <a:ext cx="156223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RGB: </a:t>
              </a:r>
              <a:r>
                <a:rPr lang="en-GB" sz="1000" b="0" i="0" u="none" strike="noStrike" baseline="0">
                  <a:latin typeface="+mn-lt"/>
                </a:rPr>
                <a:t>255/242/0</a:t>
              </a:r>
              <a:r>
                <a:rPr lang="en-US" sz="10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0" name="Text Box 48">
              <a:extLst>
                <a:ext uri="{FF2B5EF4-FFF2-40B4-BE49-F238E27FC236}">
                  <a16:creationId xmlns:a16="http://schemas.microsoft.com/office/drawing/2014/main" id="{6D6CB031-FB66-71F0-F8CA-30E97A913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914" y="3227745"/>
              <a:ext cx="135154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92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ts val="800"/>
                </a:spcAft>
                <a:defRPr/>
              </a:pPr>
              <a:r>
                <a:rPr lang="en-US" sz="10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Signalfarve farve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269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og tricks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B4FE8E-AE74-2EB9-FD1B-9CBEB567951E}"/>
              </a:ext>
            </a:extLst>
          </p:cNvPr>
          <p:cNvGrpSpPr/>
          <p:nvPr userDrawn="1"/>
        </p:nvGrpSpPr>
        <p:grpSpPr>
          <a:xfrm>
            <a:off x="8089664" y="2107962"/>
            <a:ext cx="3182045" cy="1768712"/>
            <a:chOff x="8118240" y="2377167"/>
            <a:chExt cx="2439756" cy="13561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F525C7-C522-CEFB-64B9-FE6281B6500B}"/>
                </a:ext>
              </a:extLst>
            </p:cNvPr>
            <p:cNvGrpSpPr/>
            <p:nvPr userDrawn="1"/>
          </p:nvGrpSpPr>
          <p:grpSpPr>
            <a:xfrm>
              <a:off x="8152552" y="2458773"/>
              <a:ext cx="1890584" cy="1274511"/>
              <a:chOff x="8159578" y="2201674"/>
              <a:chExt cx="2654595" cy="1789558"/>
            </a:xfrm>
          </p:grpSpPr>
          <p:pic>
            <p:nvPicPr>
              <p:cNvPr id="10" name="Billede 9">
                <a:extLst>
                  <a:ext uri="{FF2B5EF4-FFF2-40B4-BE49-F238E27FC236}">
                    <a16:creationId xmlns:a16="http://schemas.microsoft.com/office/drawing/2014/main" id="{2DD190B6-45CF-A008-4795-12240E7294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8228790" y="2391961"/>
                <a:ext cx="2157714" cy="149087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cxnSp>
            <p:nvCxnSpPr>
              <p:cNvPr id="44" name="Lige pilforbindelse 43">
                <a:extLst>
                  <a:ext uri="{FF2B5EF4-FFF2-40B4-BE49-F238E27FC236}">
                    <a16:creationId xmlns:a16="http://schemas.microsoft.com/office/drawing/2014/main" id="{16C24D7F-FB22-CD18-3913-B589B3AD81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85372" y="3634711"/>
                <a:ext cx="938798" cy="0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726C042-3C28-9370-0C8F-41F543544A2B}"/>
                  </a:ext>
                </a:extLst>
              </p:cNvPr>
              <p:cNvSpPr/>
              <p:nvPr userDrawn="1"/>
            </p:nvSpPr>
            <p:spPr>
              <a:xfrm>
                <a:off x="8220074" y="3380581"/>
                <a:ext cx="1381485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2F2CEE6-E875-E89D-9E7B-EA7F1F3FBAE0}"/>
                  </a:ext>
                </a:extLst>
              </p:cNvPr>
              <p:cNvSpPr/>
              <p:nvPr userDrawn="1"/>
            </p:nvSpPr>
            <p:spPr>
              <a:xfrm>
                <a:off x="9173150" y="3772179"/>
                <a:ext cx="1464592" cy="219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2C4E53F-286D-7544-9423-241FD6D6C390}"/>
                  </a:ext>
                </a:extLst>
              </p:cNvPr>
              <p:cNvSpPr/>
              <p:nvPr userDrawn="1"/>
            </p:nvSpPr>
            <p:spPr>
              <a:xfrm>
                <a:off x="8159578" y="3393989"/>
                <a:ext cx="1416263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42DB86A-AE06-4874-2E9D-D3BF947BFADD}"/>
                  </a:ext>
                </a:extLst>
              </p:cNvPr>
              <p:cNvSpPr/>
              <p:nvPr userDrawn="1"/>
            </p:nvSpPr>
            <p:spPr>
              <a:xfrm rot="5400000">
                <a:off x="9827748" y="2891961"/>
                <a:ext cx="1464592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42A353-2462-D526-2195-582868C296F1}"/>
                  </a:ext>
                </a:extLst>
              </p:cNvPr>
              <p:cNvSpPr/>
              <p:nvPr userDrawn="1"/>
            </p:nvSpPr>
            <p:spPr>
              <a:xfrm rot="5400000">
                <a:off x="9562298" y="2679840"/>
                <a:ext cx="1221795" cy="50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95638B0-74D0-1B89-3B45-E929158555F2}"/>
                  </a:ext>
                </a:extLst>
              </p:cNvPr>
              <p:cNvSpPr/>
              <p:nvPr userDrawn="1"/>
            </p:nvSpPr>
            <p:spPr>
              <a:xfrm rot="5400000">
                <a:off x="7487883" y="2873369"/>
                <a:ext cx="1464592" cy="1212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t" anchorCtr="0"/>
              <a:lstStyle/>
              <a:p>
                <a:pPr algn="l"/>
                <a:endParaRPr lang="en-GB" sz="1600" b="0" err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2B7529E-436C-828F-92C9-CA8706929A20}"/>
                </a:ext>
              </a:extLst>
            </p:cNvPr>
            <p:cNvSpPr/>
            <p:nvPr userDrawn="1"/>
          </p:nvSpPr>
          <p:spPr>
            <a:xfrm>
              <a:off x="8118240" y="2377167"/>
              <a:ext cx="2439756" cy="247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rtlCol="0" anchor="t" anchorCtr="0"/>
            <a:lstStyle/>
            <a:p>
              <a:pPr algn="l"/>
              <a:endParaRPr lang="en-GB" sz="1600" b="0" err="1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19">
            <a:extLst>
              <a:ext uri="{FF2B5EF4-FFF2-40B4-BE49-F238E27FC236}">
                <a16:creationId xmlns:a16="http://schemas.microsoft.com/office/drawing/2014/main" id="{D3B687BF-7822-82D8-B849-56E86632D46E}"/>
              </a:ext>
            </a:extLst>
          </p:cNvPr>
          <p:cNvSpPr txBox="1"/>
          <p:nvPr userDrawn="1"/>
        </p:nvSpPr>
        <p:spPr>
          <a:xfrm>
            <a:off x="8222167" y="1806389"/>
            <a:ext cx="3526574" cy="5074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Alternativt kan du sætte sliden ind med </a:t>
            </a:r>
            <a:r>
              <a:rPr lang="da-DK" sz="1000" b="1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Crtl+V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og derefter finde knappen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Brug destinationstema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I nederste venstre hjørne under den slide, du har sat ind: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None/>
              <a:tabLst/>
              <a:defRPr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Herefter ligger der lidt manuelt arbejde I at tilpasse sliden det nye design.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+mj-lt"/>
              <a:buAutoNum type="arabicPeriod" startAt="5"/>
              <a:tabLst/>
              <a:defRPr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Højreklik på sliden og vælg et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slidelayout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fra den nye </a:t>
            </a:r>
            <a:r>
              <a:rPr lang="da-DK" sz="1000" b="0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Powerpoint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-Skabelon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r>
              <a:rPr lang="da-DK" sz="1000" noProof="0">
                <a:solidFill>
                  <a:schemeClr val="accent2"/>
                </a:solidFill>
              </a:rPr>
              <a:t>Under fanen </a:t>
            </a:r>
            <a:r>
              <a:rPr lang="da-DK" sz="1000" b="1" noProof="0">
                <a:solidFill>
                  <a:schemeClr val="accent2"/>
                </a:solidFill>
              </a:rPr>
              <a:t>Hjem</a:t>
            </a:r>
            <a:r>
              <a:rPr lang="da-DK" sz="1000" noProof="0">
                <a:solidFill>
                  <a:schemeClr val="accent2"/>
                </a:solidFill>
              </a:rPr>
              <a:t> kan du nu nulstille sliden til det nye layout ved at vælge knappen </a:t>
            </a:r>
            <a:r>
              <a:rPr lang="da-DK" sz="1000" b="1" noProof="0">
                <a:solidFill>
                  <a:schemeClr val="accent2"/>
                </a:solidFill>
              </a:rPr>
              <a:t>Nulstil</a:t>
            </a:r>
            <a:r>
              <a:rPr lang="da-DK" sz="1000" noProof="0">
                <a:solidFill>
                  <a:schemeClr val="accent2"/>
                </a:solidFill>
              </a:rPr>
              <a:t>. 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endParaRPr lang="da-DK" sz="100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endParaRPr lang="da-DK" sz="1000" noProof="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None/>
            </a:pPr>
            <a:endParaRPr lang="da-DK" sz="100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+mj-lt"/>
              <a:buAutoNum type="arabicPeriod" startAt="5"/>
            </a:pPr>
            <a:r>
              <a:rPr lang="da-DK" sz="1000" noProof="0">
                <a:solidFill>
                  <a:schemeClr val="accent2"/>
                </a:solidFill>
              </a:rPr>
              <a:t>Tilpas herefter manuelt sliden, så den er pæn ud.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D68E269-9CB2-D88F-5CAD-168BAC8B9FC7}"/>
              </a:ext>
            </a:extLst>
          </p:cNvPr>
          <p:cNvSpPr/>
          <p:nvPr userDrawn="1"/>
        </p:nvSpPr>
        <p:spPr>
          <a:xfrm rot="-180000">
            <a:off x="446922" y="926798"/>
            <a:ext cx="1729240" cy="3805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en-GB" sz="1600" b="0" err="1"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5E9104-FC9A-6C64-7AF8-B361F9BAC48E}"/>
              </a:ext>
            </a:extLst>
          </p:cNvPr>
          <p:cNvSpPr txBox="1"/>
          <p:nvPr userDrawn="1"/>
        </p:nvSpPr>
        <p:spPr>
          <a:xfrm>
            <a:off x="575008" y="931374"/>
            <a:ext cx="2019660" cy="471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en-US" sz="2000" b="1" err="1">
                <a:solidFill>
                  <a:schemeClr val="accent2"/>
                </a:solidFill>
                <a:latin typeface="+mj-lt"/>
              </a:rPr>
              <a:t>Slet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før</a:t>
            </a:r>
            <a:r>
              <a:rPr lang="en-US" sz="2000" b="1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accent2"/>
                </a:solidFill>
                <a:latin typeface="+mj-lt"/>
              </a:rPr>
              <a:t>brug</a:t>
            </a:r>
            <a:endParaRPr lang="en-GB" sz="2000" b="1" err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86A42-8CA8-1631-E1D3-899E6C1862F2}"/>
              </a:ext>
            </a:extLst>
          </p:cNvPr>
          <p:cNvSpPr txBox="1"/>
          <p:nvPr userDrawn="1"/>
        </p:nvSpPr>
        <p:spPr>
          <a:xfrm>
            <a:off x="442913" y="441325"/>
            <a:ext cx="8598054" cy="991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</a:pPr>
            <a:r>
              <a:rPr lang="en-GB" sz="3200" b="1">
                <a:latin typeface="+mj-lt"/>
              </a:rPr>
              <a:t>Tips </a:t>
            </a:r>
            <a:r>
              <a:rPr lang="en-GB" sz="3200" b="1" err="1">
                <a:latin typeface="+mj-lt"/>
              </a:rPr>
              <a:t>og</a:t>
            </a:r>
            <a:r>
              <a:rPr lang="en-GB" sz="3200" b="1">
                <a:latin typeface="+mj-lt"/>
              </a:rPr>
              <a:t> tricks #3</a:t>
            </a:r>
            <a:endParaRPr lang="en-GB" sz="16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2CC1-09C1-EE5C-7256-8C42191876D3}"/>
              </a:ext>
            </a:extLst>
          </p:cNvPr>
          <p:cNvSpPr txBox="1"/>
          <p:nvPr userDrawn="1"/>
        </p:nvSpPr>
        <p:spPr>
          <a:xfrm>
            <a:off x="435966" y="1806388"/>
            <a:ext cx="3526574" cy="4464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1" noProof="0">
                <a:solidFill>
                  <a:schemeClr val="accent2"/>
                </a:solidFill>
              </a:rPr>
              <a:t>NÅR DU PASTER 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bg1"/>
                </a:solidFill>
                <a:highlight>
                  <a:srgbClr val="000000"/>
                </a:highlight>
              </a:rPr>
              <a:t>TEKST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accent2"/>
                </a:solidFill>
              </a:rPr>
              <a:t> IND FRA ET ANDET DOKUMENT</a:t>
            </a:r>
            <a:br>
              <a:rPr lang="da-DK" sz="1000" b="1" noProof="0">
                <a:solidFill>
                  <a:schemeClr val="accent2"/>
                </a:solidFill>
              </a:rPr>
            </a:br>
            <a:r>
              <a:rPr lang="da-DK" sz="1000" b="0" noProof="0">
                <a:solidFill>
                  <a:schemeClr val="accent2"/>
                </a:solidFill>
              </a:rPr>
              <a:t>En af de typiske fejl, der kan opstå i din PowerPoint er, at du </a:t>
            </a:r>
            <a:r>
              <a:rPr lang="da-DK" sz="1000" b="0" noProof="0" err="1">
                <a:solidFill>
                  <a:schemeClr val="accent2"/>
                </a:solidFill>
              </a:rPr>
              <a:t>paster</a:t>
            </a:r>
            <a:r>
              <a:rPr lang="da-DK" sz="1000" b="0" noProof="0">
                <a:solidFill>
                  <a:schemeClr val="accent2"/>
                </a:solidFill>
              </a:rPr>
              <a:t> tekst ind fra en anden fil, så fonten i din PowerPoint bliver forkert.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0" noProof="0">
                <a:solidFill>
                  <a:schemeClr val="accent2"/>
                </a:solidFill>
              </a:rPr>
              <a:t>Sådan </a:t>
            </a:r>
            <a:r>
              <a:rPr lang="da-DK" sz="1000" b="0" noProof="0" err="1">
                <a:solidFill>
                  <a:schemeClr val="accent2"/>
                </a:solidFill>
              </a:rPr>
              <a:t>paster</a:t>
            </a:r>
            <a:r>
              <a:rPr lang="da-DK" sz="1000" b="0" noProof="0">
                <a:solidFill>
                  <a:schemeClr val="accent2"/>
                </a:solidFill>
              </a:rPr>
              <a:t> du tekst korrekt ind: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1" noProof="0">
                <a:solidFill>
                  <a:schemeClr val="accent2"/>
                </a:solidFill>
              </a:rPr>
              <a:t>Kopier</a:t>
            </a:r>
            <a:r>
              <a:rPr lang="da-DK" sz="1000" b="0" noProof="0">
                <a:solidFill>
                  <a:schemeClr val="accent2"/>
                </a:solidFill>
              </a:rPr>
              <a:t> den ønskede tekst fra dit dokument.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1" noProof="0" err="1">
                <a:solidFill>
                  <a:schemeClr val="accent2"/>
                </a:solidFill>
              </a:rPr>
              <a:t>Paste</a:t>
            </a:r>
            <a:r>
              <a:rPr lang="da-DK" sz="1000" b="0" noProof="0">
                <a:solidFill>
                  <a:schemeClr val="accent2"/>
                </a:solidFill>
              </a:rPr>
              <a:t> teksten ind det ønskede sted ved at højreklikke 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noProof="0">
                <a:solidFill>
                  <a:schemeClr val="accent2"/>
                </a:solidFill>
              </a:rPr>
              <a:t>Vælg </a:t>
            </a:r>
            <a:r>
              <a:rPr lang="da-DK" sz="1000" b="1" noProof="0">
                <a:solidFill>
                  <a:schemeClr val="accent2"/>
                </a:solidFill>
              </a:rPr>
              <a:t>Brug destinationstema </a:t>
            </a:r>
            <a:r>
              <a:rPr lang="da-DK" sz="1000" b="0" noProof="0">
                <a:solidFill>
                  <a:schemeClr val="accent2"/>
                </a:solidFill>
              </a:rPr>
              <a:t>på den lille knap, der dukker op, når du </a:t>
            </a:r>
            <a:r>
              <a:rPr lang="da-DK" sz="1000" b="0" noProof="0" err="1">
                <a:solidFill>
                  <a:schemeClr val="accent2"/>
                </a:solidFill>
              </a:rPr>
              <a:t>paster</a:t>
            </a:r>
            <a:r>
              <a:rPr lang="da-DK" sz="1000" b="0" noProof="0">
                <a:solidFill>
                  <a:schemeClr val="accent2"/>
                </a:solidFill>
              </a:rPr>
              <a:t> tekst ind: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br>
              <a:rPr lang="da-DK" sz="1000" b="0" noProof="0">
                <a:solidFill>
                  <a:schemeClr val="accent2"/>
                </a:solidFill>
              </a:rPr>
            </a:br>
            <a:r>
              <a:rPr lang="da-DK" sz="1000" b="0" noProof="0">
                <a:solidFill>
                  <a:schemeClr val="accent2"/>
                </a:solidFill>
              </a:rPr>
              <a:t>Du kan også indsætte ved at vælge </a:t>
            </a:r>
            <a:r>
              <a:rPr lang="da-DK" sz="1000" b="1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Ctrl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+ Alt + V og 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vælge </a:t>
            </a:r>
            <a:r>
              <a:rPr lang="da-DK" sz="1000" b="0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uformateret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tekst</a:t>
            </a: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0" noProof="0">
                <a:solidFill>
                  <a:schemeClr val="accent2"/>
                </a:solidFill>
              </a:rPr>
              <a:t>- På denne måde sikrer du, at formateringen af din tekst bliver korrekt og matcher designet i skabelonen.</a:t>
            </a: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noProof="0">
              <a:solidFill>
                <a:schemeClr val="accent2"/>
              </a:solidFill>
            </a:endParaRPr>
          </a:p>
          <a:p>
            <a:pPr marL="228600" indent="-22860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0" noProof="0">
              <a:solidFill>
                <a:schemeClr val="accent2"/>
              </a:solidFill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da-DK" sz="1000" b="1" noProof="0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BEF7CA-F2B1-A6E7-150F-84BD25F9F8E2}"/>
              </a:ext>
            </a:extLst>
          </p:cNvPr>
          <p:cNvSpPr txBox="1"/>
          <p:nvPr userDrawn="1"/>
        </p:nvSpPr>
        <p:spPr>
          <a:xfrm>
            <a:off x="4341256" y="1806388"/>
            <a:ext cx="3603443" cy="4502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1" noProof="0">
                <a:solidFill>
                  <a:schemeClr val="accent2"/>
                </a:solidFill>
              </a:rPr>
              <a:t>NÅR DU PASTER 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bg1"/>
                </a:solidFill>
                <a:highlight>
                  <a:srgbClr val="000000"/>
                </a:highlight>
              </a:rPr>
              <a:t>SLIDES</a:t>
            </a:r>
            <a:r>
              <a:rPr lang="da-DK" sz="1000" b="1" noProof="0">
                <a:solidFill>
                  <a:schemeClr val="accent2"/>
                </a:solidFill>
                <a:highlight>
                  <a:srgbClr val="000000"/>
                </a:highlight>
              </a:rPr>
              <a:t> </a:t>
            </a:r>
            <a:r>
              <a:rPr lang="da-DK" sz="1000" b="1" noProof="0">
                <a:solidFill>
                  <a:schemeClr val="accent2"/>
                </a:solidFill>
              </a:rPr>
              <a:t> IND FRA ET ANDET DOKUMENT</a:t>
            </a:r>
            <a:br>
              <a:rPr lang="da-DK" sz="1000" b="1" noProof="0">
                <a:solidFill>
                  <a:schemeClr val="accent2"/>
                </a:solidFill>
              </a:rPr>
            </a:b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Hvis du vil genbruge en slide fra en anden præsentation, skal du være opmærksom på, hvordan du </a:t>
            </a:r>
            <a:r>
              <a:rPr lang="da-DK" sz="1000" b="0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paster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den ind, for at designet forbliver korrekt.</a:t>
            </a:r>
          </a:p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Sådan gør du: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Klik på den eller de slides, du ønsker at sætte over i din nye præsentation.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Højreklik og vælg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Kopier </a:t>
            </a: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000" b="1" kern="1200" noProof="0" err="1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Ctrl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+ C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Gå til din nye præsentation og klik det sted, din slide skal sættes ind.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r>
              <a:rPr lang="da-DK" sz="1000" b="0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Højreklik og vælg knappen </a:t>
            </a:r>
            <a:r>
              <a:rPr lang="da-DK" sz="10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Brug destinationstema:</a:t>
            </a: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AutoNum type="arabicPeriod"/>
            </a:pPr>
            <a:endParaRPr lang="da-DK" sz="1000" b="1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da-DK" sz="1000" b="0" kern="1200" noProof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</a:pPr>
            <a:endParaRPr lang="da-DK" sz="1000" b="1" noProof="0">
              <a:solidFill>
                <a:schemeClr val="accent2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1F0665-6392-1E18-AC6B-8FC48BD2817C}"/>
              </a:ext>
            </a:extLst>
          </p:cNvPr>
          <p:cNvCxnSpPr>
            <a:cxnSpLocks/>
          </p:cNvCxnSpPr>
          <p:nvPr userDrawn="1"/>
        </p:nvCxnSpPr>
        <p:spPr>
          <a:xfrm>
            <a:off x="41624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AA9164-6B5D-D087-4DA9-7030517BA0D7}"/>
              </a:ext>
            </a:extLst>
          </p:cNvPr>
          <p:cNvCxnSpPr>
            <a:cxnSpLocks/>
          </p:cNvCxnSpPr>
          <p:nvPr userDrawn="1"/>
        </p:nvCxnSpPr>
        <p:spPr>
          <a:xfrm>
            <a:off x="8048625" y="1806387"/>
            <a:ext cx="0" cy="4500000"/>
          </a:xfrm>
          <a:prstGeom prst="line">
            <a:avLst/>
          </a:prstGeom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847C060D-2B37-D9A6-3C8D-20CDE74CB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316"/>
          <a:stretch/>
        </p:blipFill>
        <p:spPr>
          <a:xfrm>
            <a:off x="4341255" y="4695677"/>
            <a:ext cx="2260247" cy="12669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BEB597C8-8F2C-E65E-FA2E-52409B10C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2741" y="5249901"/>
            <a:ext cx="1491009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60D52C6B-546F-1F81-177B-3C490102F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389" b="11457"/>
          <a:stretch/>
        </p:blipFill>
        <p:spPr>
          <a:xfrm>
            <a:off x="8228790" y="5169609"/>
            <a:ext cx="1098471" cy="861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B0F3BA2A-3A54-48A1-6906-D2BF587483C3}"/>
              </a:ext>
            </a:extLst>
          </p:cNvPr>
          <p:cNvCxnSpPr>
            <a:cxnSpLocks/>
          </p:cNvCxnSpPr>
          <p:nvPr userDrawn="1"/>
        </p:nvCxnSpPr>
        <p:spPr>
          <a:xfrm flipH="1">
            <a:off x="8603409" y="5405814"/>
            <a:ext cx="875115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7" name="Billede 16">
            <a:extLst>
              <a:ext uri="{FF2B5EF4-FFF2-40B4-BE49-F238E27FC236}">
                <a16:creationId xmlns:a16="http://schemas.microsoft.com/office/drawing/2014/main" id="{E4D756ED-AEBC-E2FA-4F90-0ED6F5A2D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8715" t="54887" r="13304" b="15240"/>
          <a:stretch/>
        </p:blipFill>
        <p:spPr>
          <a:xfrm>
            <a:off x="442914" y="4056387"/>
            <a:ext cx="1520680" cy="1065712"/>
          </a:xfrm>
          <a:prstGeom prst="rect">
            <a:avLst/>
          </a:prstGeom>
          <a:ln w="3175">
            <a:noFill/>
          </a:ln>
        </p:spPr>
      </p:pic>
      <p:cxnSp>
        <p:nvCxnSpPr>
          <p:cNvPr id="49" name="Lige pilforbindelse 48">
            <a:extLst>
              <a:ext uri="{FF2B5EF4-FFF2-40B4-BE49-F238E27FC236}">
                <a16:creationId xmlns:a16="http://schemas.microsoft.com/office/drawing/2014/main" id="{2F41E4AA-874B-D981-A5BB-E6F36494DBEA}"/>
              </a:ext>
            </a:extLst>
          </p:cNvPr>
          <p:cNvCxnSpPr>
            <a:cxnSpLocks/>
          </p:cNvCxnSpPr>
          <p:nvPr userDrawn="1"/>
        </p:nvCxnSpPr>
        <p:spPr>
          <a:xfrm flipH="1">
            <a:off x="2046056" y="4410731"/>
            <a:ext cx="548612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0B6CCE1F-22E6-9EDE-6C09-2A0F3E02B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3316" y="3588020"/>
            <a:ext cx="875115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541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A4A3A4"/>
          </p15:clr>
        </p15:guide>
        <p15:guide id="2" pos="2729">
          <p15:clr>
            <a:srgbClr val="A4A3A4"/>
          </p15:clr>
        </p15:guide>
        <p15:guide id="3" pos="4951">
          <p15:clr>
            <a:srgbClr val="A4A3A4"/>
          </p15:clr>
        </p15:guide>
        <p15:guide id="4" pos="5178">
          <p15:clr>
            <a:srgbClr val="A4A3A4"/>
          </p15:clr>
        </p15:guide>
        <p15:guide id="5" orient="horz" pos="1139">
          <p15:clr>
            <a:srgbClr val="A4A3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udendørs, himmel, sidder&#10;&#10;Automatisk genereret beskrivelse">
            <a:extLst>
              <a:ext uri="{FF2B5EF4-FFF2-40B4-BE49-F238E27FC236}">
                <a16:creationId xmlns:a16="http://schemas.microsoft.com/office/drawing/2014/main" id="{D3768932-0C89-4711-ABD5-61B6B62E6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37" y="197675"/>
            <a:ext cx="12192000" cy="5741267"/>
          </a:xfrm>
          <a:prstGeom prst="rect">
            <a:avLst/>
          </a:prstGeom>
        </p:spPr>
      </p:pic>
      <p:sp>
        <p:nvSpPr>
          <p:cNvPr id="19" name="Figur"/>
          <p:cNvSpPr/>
          <p:nvPr userDrawn="1"/>
        </p:nvSpPr>
        <p:spPr>
          <a:xfrm>
            <a:off x="1" y="5490772"/>
            <a:ext cx="12192988" cy="1367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21600" y="367"/>
                </a:moveTo>
                <a:cubicBezTo>
                  <a:pt x="21569" y="428"/>
                  <a:pt x="21542" y="545"/>
                  <a:pt x="21517" y="718"/>
                </a:cubicBezTo>
                <a:cubicBezTo>
                  <a:pt x="21502" y="711"/>
                  <a:pt x="21487" y="705"/>
                  <a:pt x="21473" y="700"/>
                </a:cubicBezTo>
                <a:cubicBezTo>
                  <a:pt x="21472" y="679"/>
                  <a:pt x="21472" y="662"/>
                  <a:pt x="21471" y="647"/>
                </a:cubicBezTo>
                <a:cubicBezTo>
                  <a:pt x="21460" y="642"/>
                  <a:pt x="21450" y="638"/>
                  <a:pt x="21439" y="633"/>
                </a:cubicBezTo>
                <a:cubicBezTo>
                  <a:pt x="21406" y="906"/>
                  <a:pt x="21301" y="753"/>
                  <a:pt x="21255" y="973"/>
                </a:cubicBezTo>
                <a:cubicBezTo>
                  <a:pt x="21238" y="899"/>
                  <a:pt x="21221" y="937"/>
                  <a:pt x="21204" y="1087"/>
                </a:cubicBezTo>
                <a:cubicBezTo>
                  <a:pt x="21191" y="1080"/>
                  <a:pt x="21180" y="1147"/>
                  <a:pt x="21170" y="1088"/>
                </a:cubicBezTo>
                <a:cubicBezTo>
                  <a:pt x="21170" y="1074"/>
                  <a:pt x="21171" y="1060"/>
                  <a:pt x="21171" y="1060"/>
                </a:cubicBezTo>
                <a:cubicBezTo>
                  <a:pt x="21149" y="1011"/>
                  <a:pt x="21130" y="1073"/>
                  <a:pt x="21112" y="1053"/>
                </a:cubicBezTo>
                <a:cubicBezTo>
                  <a:pt x="21091" y="1132"/>
                  <a:pt x="21067" y="1193"/>
                  <a:pt x="21050" y="1307"/>
                </a:cubicBezTo>
                <a:cubicBezTo>
                  <a:pt x="21025" y="1267"/>
                  <a:pt x="20996" y="1240"/>
                  <a:pt x="20970" y="1271"/>
                </a:cubicBezTo>
                <a:cubicBezTo>
                  <a:pt x="20966" y="1246"/>
                  <a:pt x="20963" y="1228"/>
                  <a:pt x="20961" y="1211"/>
                </a:cubicBezTo>
                <a:cubicBezTo>
                  <a:pt x="20951" y="1207"/>
                  <a:pt x="20940" y="1202"/>
                  <a:pt x="20930" y="1198"/>
                </a:cubicBezTo>
                <a:cubicBezTo>
                  <a:pt x="20892" y="1370"/>
                  <a:pt x="20867" y="1319"/>
                  <a:pt x="20829" y="1574"/>
                </a:cubicBezTo>
                <a:cubicBezTo>
                  <a:pt x="20819" y="1570"/>
                  <a:pt x="20810" y="1566"/>
                  <a:pt x="20802" y="1562"/>
                </a:cubicBezTo>
                <a:cubicBezTo>
                  <a:pt x="20790" y="1628"/>
                  <a:pt x="20789" y="1731"/>
                  <a:pt x="20771" y="1777"/>
                </a:cubicBezTo>
                <a:cubicBezTo>
                  <a:pt x="20765" y="1738"/>
                  <a:pt x="20757" y="1729"/>
                  <a:pt x="20747" y="1741"/>
                </a:cubicBezTo>
                <a:cubicBezTo>
                  <a:pt x="20741" y="1799"/>
                  <a:pt x="20722" y="1775"/>
                  <a:pt x="20722" y="1864"/>
                </a:cubicBezTo>
                <a:cubicBezTo>
                  <a:pt x="20709" y="1848"/>
                  <a:pt x="20701" y="1899"/>
                  <a:pt x="20689" y="1906"/>
                </a:cubicBezTo>
                <a:cubicBezTo>
                  <a:pt x="20683" y="1884"/>
                  <a:pt x="20675" y="1866"/>
                  <a:pt x="20666" y="1857"/>
                </a:cubicBezTo>
                <a:cubicBezTo>
                  <a:pt x="20654" y="1775"/>
                  <a:pt x="20645" y="1671"/>
                  <a:pt x="20639" y="1547"/>
                </a:cubicBezTo>
                <a:cubicBezTo>
                  <a:pt x="20614" y="1601"/>
                  <a:pt x="20590" y="1580"/>
                  <a:pt x="20568" y="1484"/>
                </a:cubicBezTo>
                <a:cubicBezTo>
                  <a:pt x="20546" y="1515"/>
                  <a:pt x="20526" y="1480"/>
                  <a:pt x="20507" y="1380"/>
                </a:cubicBezTo>
                <a:cubicBezTo>
                  <a:pt x="20490" y="1376"/>
                  <a:pt x="20474" y="1355"/>
                  <a:pt x="20458" y="1393"/>
                </a:cubicBezTo>
                <a:cubicBezTo>
                  <a:pt x="20436" y="1247"/>
                  <a:pt x="20440" y="1268"/>
                  <a:pt x="20411" y="1257"/>
                </a:cubicBezTo>
                <a:cubicBezTo>
                  <a:pt x="20400" y="1389"/>
                  <a:pt x="20286" y="1497"/>
                  <a:pt x="20272" y="1393"/>
                </a:cubicBezTo>
                <a:cubicBezTo>
                  <a:pt x="20264" y="1389"/>
                  <a:pt x="20255" y="1386"/>
                  <a:pt x="20247" y="1382"/>
                </a:cubicBezTo>
                <a:cubicBezTo>
                  <a:pt x="20236" y="1425"/>
                  <a:pt x="20228" y="1485"/>
                  <a:pt x="20214" y="1510"/>
                </a:cubicBezTo>
                <a:cubicBezTo>
                  <a:pt x="20205" y="1506"/>
                  <a:pt x="20196" y="1502"/>
                  <a:pt x="20187" y="1499"/>
                </a:cubicBezTo>
                <a:cubicBezTo>
                  <a:pt x="20162" y="1562"/>
                  <a:pt x="20138" y="1636"/>
                  <a:pt x="20115" y="1721"/>
                </a:cubicBezTo>
                <a:cubicBezTo>
                  <a:pt x="20100" y="1661"/>
                  <a:pt x="20080" y="1692"/>
                  <a:pt x="20065" y="1631"/>
                </a:cubicBezTo>
                <a:cubicBezTo>
                  <a:pt x="20061" y="1655"/>
                  <a:pt x="20057" y="1675"/>
                  <a:pt x="20055" y="1691"/>
                </a:cubicBezTo>
                <a:cubicBezTo>
                  <a:pt x="20045" y="1690"/>
                  <a:pt x="20036" y="1686"/>
                  <a:pt x="20026" y="1679"/>
                </a:cubicBezTo>
                <a:cubicBezTo>
                  <a:pt x="20011" y="1704"/>
                  <a:pt x="19994" y="1716"/>
                  <a:pt x="19980" y="1770"/>
                </a:cubicBezTo>
                <a:cubicBezTo>
                  <a:pt x="19954" y="1735"/>
                  <a:pt x="19889" y="1895"/>
                  <a:pt x="19858" y="1919"/>
                </a:cubicBezTo>
                <a:cubicBezTo>
                  <a:pt x="19851" y="1981"/>
                  <a:pt x="19846" y="2063"/>
                  <a:pt x="19831" y="2096"/>
                </a:cubicBezTo>
                <a:cubicBezTo>
                  <a:pt x="19823" y="2093"/>
                  <a:pt x="19815" y="2089"/>
                  <a:pt x="19806" y="2086"/>
                </a:cubicBezTo>
                <a:cubicBezTo>
                  <a:pt x="19803" y="2067"/>
                  <a:pt x="19801" y="2050"/>
                  <a:pt x="19797" y="2027"/>
                </a:cubicBezTo>
                <a:cubicBezTo>
                  <a:pt x="19784" y="2022"/>
                  <a:pt x="19770" y="2023"/>
                  <a:pt x="19758" y="1975"/>
                </a:cubicBezTo>
                <a:cubicBezTo>
                  <a:pt x="19754" y="2028"/>
                  <a:pt x="19747" y="2060"/>
                  <a:pt x="19743" y="2075"/>
                </a:cubicBezTo>
                <a:cubicBezTo>
                  <a:pt x="19720" y="2107"/>
                  <a:pt x="19700" y="2143"/>
                  <a:pt x="19679" y="2117"/>
                </a:cubicBezTo>
                <a:cubicBezTo>
                  <a:pt x="19666" y="2120"/>
                  <a:pt x="19655" y="2162"/>
                  <a:pt x="19647" y="2244"/>
                </a:cubicBezTo>
                <a:cubicBezTo>
                  <a:pt x="19629" y="2213"/>
                  <a:pt x="19613" y="2273"/>
                  <a:pt x="19593" y="2279"/>
                </a:cubicBezTo>
                <a:cubicBezTo>
                  <a:pt x="19583" y="2346"/>
                  <a:pt x="19564" y="2366"/>
                  <a:pt x="19553" y="2443"/>
                </a:cubicBezTo>
                <a:cubicBezTo>
                  <a:pt x="19554" y="2684"/>
                  <a:pt x="19457" y="2719"/>
                  <a:pt x="19439" y="2712"/>
                </a:cubicBezTo>
                <a:cubicBezTo>
                  <a:pt x="19430" y="2773"/>
                  <a:pt x="19416" y="2777"/>
                  <a:pt x="19403" y="2815"/>
                </a:cubicBezTo>
                <a:cubicBezTo>
                  <a:pt x="19395" y="2744"/>
                  <a:pt x="19381" y="2740"/>
                  <a:pt x="19368" y="2738"/>
                </a:cubicBezTo>
                <a:cubicBezTo>
                  <a:pt x="19306" y="2463"/>
                  <a:pt x="19308" y="2629"/>
                  <a:pt x="19262" y="2609"/>
                </a:cubicBezTo>
                <a:cubicBezTo>
                  <a:pt x="19231" y="2753"/>
                  <a:pt x="19202" y="2746"/>
                  <a:pt x="19169" y="2880"/>
                </a:cubicBezTo>
                <a:cubicBezTo>
                  <a:pt x="19144" y="2875"/>
                  <a:pt x="19118" y="2892"/>
                  <a:pt x="19092" y="2933"/>
                </a:cubicBezTo>
                <a:cubicBezTo>
                  <a:pt x="19001" y="2647"/>
                  <a:pt x="18914" y="2717"/>
                  <a:pt x="18818" y="2613"/>
                </a:cubicBezTo>
                <a:cubicBezTo>
                  <a:pt x="18817" y="2598"/>
                  <a:pt x="18814" y="2575"/>
                  <a:pt x="18813" y="2560"/>
                </a:cubicBezTo>
                <a:cubicBezTo>
                  <a:pt x="18802" y="2556"/>
                  <a:pt x="18794" y="2552"/>
                  <a:pt x="18786" y="2549"/>
                </a:cubicBezTo>
                <a:cubicBezTo>
                  <a:pt x="18774" y="2598"/>
                  <a:pt x="18764" y="2649"/>
                  <a:pt x="18760" y="2725"/>
                </a:cubicBezTo>
                <a:cubicBezTo>
                  <a:pt x="18753" y="2719"/>
                  <a:pt x="18748" y="2764"/>
                  <a:pt x="18738" y="2745"/>
                </a:cubicBezTo>
                <a:cubicBezTo>
                  <a:pt x="18732" y="2690"/>
                  <a:pt x="18715" y="2734"/>
                  <a:pt x="18706" y="2665"/>
                </a:cubicBezTo>
                <a:cubicBezTo>
                  <a:pt x="18706" y="2649"/>
                  <a:pt x="18706" y="2627"/>
                  <a:pt x="18706" y="2603"/>
                </a:cubicBezTo>
                <a:cubicBezTo>
                  <a:pt x="18652" y="2350"/>
                  <a:pt x="18604" y="2765"/>
                  <a:pt x="18554" y="2754"/>
                </a:cubicBezTo>
                <a:cubicBezTo>
                  <a:pt x="18543" y="2733"/>
                  <a:pt x="18522" y="2557"/>
                  <a:pt x="18508" y="2511"/>
                </a:cubicBezTo>
                <a:cubicBezTo>
                  <a:pt x="18492" y="2541"/>
                  <a:pt x="18475" y="2556"/>
                  <a:pt x="18458" y="2549"/>
                </a:cubicBezTo>
                <a:cubicBezTo>
                  <a:pt x="18440" y="2599"/>
                  <a:pt x="18440" y="2599"/>
                  <a:pt x="18431" y="2675"/>
                </a:cubicBezTo>
                <a:cubicBezTo>
                  <a:pt x="18416" y="2658"/>
                  <a:pt x="18400" y="2716"/>
                  <a:pt x="18386" y="2681"/>
                </a:cubicBezTo>
                <a:cubicBezTo>
                  <a:pt x="18350" y="2778"/>
                  <a:pt x="18317" y="2886"/>
                  <a:pt x="18288" y="3034"/>
                </a:cubicBezTo>
                <a:cubicBezTo>
                  <a:pt x="18243" y="2983"/>
                  <a:pt x="18199" y="3073"/>
                  <a:pt x="18155" y="3112"/>
                </a:cubicBezTo>
                <a:cubicBezTo>
                  <a:pt x="18143" y="3071"/>
                  <a:pt x="18063" y="2994"/>
                  <a:pt x="18047" y="3033"/>
                </a:cubicBezTo>
                <a:cubicBezTo>
                  <a:pt x="18041" y="3011"/>
                  <a:pt x="18034" y="2992"/>
                  <a:pt x="18028" y="2970"/>
                </a:cubicBezTo>
                <a:cubicBezTo>
                  <a:pt x="18013" y="3013"/>
                  <a:pt x="17998" y="3048"/>
                  <a:pt x="17983" y="3076"/>
                </a:cubicBezTo>
                <a:cubicBezTo>
                  <a:pt x="17973" y="3046"/>
                  <a:pt x="17963" y="3021"/>
                  <a:pt x="17953" y="3001"/>
                </a:cubicBezTo>
                <a:cubicBezTo>
                  <a:pt x="17943" y="3037"/>
                  <a:pt x="17933" y="3020"/>
                  <a:pt x="17922" y="3014"/>
                </a:cubicBezTo>
                <a:cubicBezTo>
                  <a:pt x="17902" y="2823"/>
                  <a:pt x="17877" y="2762"/>
                  <a:pt x="17848" y="2832"/>
                </a:cubicBezTo>
                <a:cubicBezTo>
                  <a:pt x="17849" y="2865"/>
                  <a:pt x="17843" y="2876"/>
                  <a:pt x="17840" y="2895"/>
                </a:cubicBezTo>
                <a:cubicBezTo>
                  <a:pt x="17834" y="2895"/>
                  <a:pt x="17828" y="2894"/>
                  <a:pt x="17817" y="2892"/>
                </a:cubicBezTo>
                <a:cubicBezTo>
                  <a:pt x="17803" y="2956"/>
                  <a:pt x="17787" y="3033"/>
                  <a:pt x="17770" y="3111"/>
                </a:cubicBezTo>
                <a:cubicBezTo>
                  <a:pt x="17767" y="3092"/>
                  <a:pt x="17761" y="3084"/>
                  <a:pt x="17749" y="3078"/>
                </a:cubicBezTo>
                <a:cubicBezTo>
                  <a:pt x="17747" y="3061"/>
                  <a:pt x="17742" y="3027"/>
                  <a:pt x="17738" y="2994"/>
                </a:cubicBezTo>
                <a:cubicBezTo>
                  <a:pt x="17734" y="2992"/>
                  <a:pt x="17730" y="2990"/>
                  <a:pt x="17726" y="2988"/>
                </a:cubicBezTo>
                <a:cubicBezTo>
                  <a:pt x="17711" y="2920"/>
                  <a:pt x="17707" y="2833"/>
                  <a:pt x="17711" y="2738"/>
                </a:cubicBezTo>
                <a:cubicBezTo>
                  <a:pt x="17680" y="2619"/>
                  <a:pt x="17650" y="2508"/>
                  <a:pt x="17618" y="2400"/>
                </a:cubicBezTo>
                <a:cubicBezTo>
                  <a:pt x="17608" y="2266"/>
                  <a:pt x="17608" y="2266"/>
                  <a:pt x="17596" y="2226"/>
                </a:cubicBezTo>
                <a:cubicBezTo>
                  <a:pt x="17594" y="1733"/>
                  <a:pt x="17416" y="1895"/>
                  <a:pt x="17382" y="1929"/>
                </a:cubicBezTo>
                <a:cubicBezTo>
                  <a:pt x="17387" y="1580"/>
                  <a:pt x="17270" y="1856"/>
                  <a:pt x="17264" y="1900"/>
                </a:cubicBezTo>
                <a:cubicBezTo>
                  <a:pt x="17256" y="1891"/>
                  <a:pt x="17250" y="1954"/>
                  <a:pt x="17241" y="1908"/>
                </a:cubicBezTo>
                <a:cubicBezTo>
                  <a:pt x="17240" y="1893"/>
                  <a:pt x="17243" y="1872"/>
                  <a:pt x="17239" y="1876"/>
                </a:cubicBezTo>
                <a:cubicBezTo>
                  <a:pt x="17215" y="1918"/>
                  <a:pt x="17192" y="1911"/>
                  <a:pt x="17169" y="1856"/>
                </a:cubicBezTo>
                <a:cubicBezTo>
                  <a:pt x="17158" y="1826"/>
                  <a:pt x="17161" y="1763"/>
                  <a:pt x="17151" y="1738"/>
                </a:cubicBezTo>
                <a:cubicBezTo>
                  <a:pt x="17125" y="1727"/>
                  <a:pt x="17051" y="1573"/>
                  <a:pt x="17035" y="1830"/>
                </a:cubicBezTo>
                <a:cubicBezTo>
                  <a:pt x="17023" y="1832"/>
                  <a:pt x="17014" y="1900"/>
                  <a:pt x="17002" y="1866"/>
                </a:cubicBezTo>
                <a:cubicBezTo>
                  <a:pt x="16993" y="1715"/>
                  <a:pt x="16979" y="1600"/>
                  <a:pt x="16962" y="1520"/>
                </a:cubicBezTo>
                <a:cubicBezTo>
                  <a:pt x="16933" y="1580"/>
                  <a:pt x="16912" y="1517"/>
                  <a:pt x="16899" y="1330"/>
                </a:cubicBezTo>
                <a:cubicBezTo>
                  <a:pt x="16863" y="1236"/>
                  <a:pt x="16824" y="1440"/>
                  <a:pt x="16791" y="1365"/>
                </a:cubicBezTo>
                <a:cubicBezTo>
                  <a:pt x="16750" y="1181"/>
                  <a:pt x="16688" y="1291"/>
                  <a:pt x="16645" y="1339"/>
                </a:cubicBezTo>
                <a:cubicBezTo>
                  <a:pt x="16642" y="1353"/>
                  <a:pt x="16639" y="1368"/>
                  <a:pt x="16636" y="1384"/>
                </a:cubicBezTo>
                <a:cubicBezTo>
                  <a:pt x="16615" y="1369"/>
                  <a:pt x="16595" y="1360"/>
                  <a:pt x="16577" y="1416"/>
                </a:cubicBezTo>
                <a:cubicBezTo>
                  <a:pt x="16533" y="1272"/>
                  <a:pt x="16533" y="1286"/>
                  <a:pt x="16475" y="1385"/>
                </a:cubicBezTo>
                <a:cubicBezTo>
                  <a:pt x="16475" y="1419"/>
                  <a:pt x="16470" y="1429"/>
                  <a:pt x="16467" y="1446"/>
                </a:cubicBezTo>
                <a:cubicBezTo>
                  <a:pt x="16446" y="1437"/>
                  <a:pt x="16425" y="1428"/>
                  <a:pt x="16405" y="1420"/>
                </a:cubicBezTo>
                <a:cubicBezTo>
                  <a:pt x="16396" y="1379"/>
                  <a:pt x="16397" y="1320"/>
                  <a:pt x="16391" y="1277"/>
                </a:cubicBezTo>
                <a:cubicBezTo>
                  <a:pt x="16382" y="1274"/>
                  <a:pt x="16374" y="1270"/>
                  <a:pt x="16366" y="1267"/>
                </a:cubicBezTo>
                <a:cubicBezTo>
                  <a:pt x="16355" y="1201"/>
                  <a:pt x="16337" y="1208"/>
                  <a:pt x="16326" y="1137"/>
                </a:cubicBezTo>
                <a:cubicBezTo>
                  <a:pt x="16309" y="1159"/>
                  <a:pt x="16294" y="1094"/>
                  <a:pt x="16282" y="1091"/>
                </a:cubicBezTo>
                <a:cubicBezTo>
                  <a:pt x="16259" y="1133"/>
                  <a:pt x="16247" y="1207"/>
                  <a:pt x="16233" y="1266"/>
                </a:cubicBezTo>
                <a:cubicBezTo>
                  <a:pt x="16225" y="1262"/>
                  <a:pt x="16219" y="1260"/>
                  <a:pt x="16212" y="1257"/>
                </a:cubicBezTo>
                <a:cubicBezTo>
                  <a:pt x="16209" y="1237"/>
                  <a:pt x="16207" y="1220"/>
                  <a:pt x="16202" y="1194"/>
                </a:cubicBezTo>
                <a:cubicBezTo>
                  <a:pt x="16154" y="1243"/>
                  <a:pt x="16105" y="1233"/>
                  <a:pt x="16056" y="1164"/>
                </a:cubicBezTo>
                <a:cubicBezTo>
                  <a:pt x="16041" y="1212"/>
                  <a:pt x="16024" y="1221"/>
                  <a:pt x="16012" y="1285"/>
                </a:cubicBezTo>
                <a:cubicBezTo>
                  <a:pt x="15986" y="1292"/>
                  <a:pt x="15911" y="1343"/>
                  <a:pt x="15880" y="1367"/>
                </a:cubicBezTo>
                <a:cubicBezTo>
                  <a:pt x="15858" y="1441"/>
                  <a:pt x="15838" y="1317"/>
                  <a:pt x="15816" y="1348"/>
                </a:cubicBezTo>
                <a:cubicBezTo>
                  <a:pt x="15799" y="1456"/>
                  <a:pt x="15776" y="1398"/>
                  <a:pt x="15755" y="1400"/>
                </a:cubicBezTo>
                <a:cubicBezTo>
                  <a:pt x="15750" y="1366"/>
                  <a:pt x="15745" y="1338"/>
                  <a:pt x="15741" y="1310"/>
                </a:cubicBezTo>
                <a:cubicBezTo>
                  <a:pt x="15722" y="1313"/>
                  <a:pt x="15707" y="1246"/>
                  <a:pt x="15689" y="1259"/>
                </a:cubicBezTo>
                <a:cubicBezTo>
                  <a:pt x="15688" y="1235"/>
                  <a:pt x="15688" y="1222"/>
                  <a:pt x="15687" y="1206"/>
                </a:cubicBezTo>
                <a:cubicBezTo>
                  <a:pt x="15683" y="1205"/>
                  <a:pt x="15679" y="1203"/>
                  <a:pt x="15675" y="1201"/>
                </a:cubicBezTo>
                <a:cubicBezTo>
                  <a:pt x="15668" y="1234"/>
                  <a:pt x="15661" y="1267"/>
                  <a:pt x="15654" y="1300"/>
                </a:cubicBezTo>
                <a:cubicBezTo>
                  <a:pt x="15599" y="1277"/>
                  <a:pt x="15519" y="1465"/>
                  <a:pt x="15469" y="1388"/>
                </a:cubicBezTo>
                <a:cubicBezTo>
                  <a:pt x="15463" y="1417"/>
                  <a:pt x="15457" y="1441"/>
                  <a:pt x="15452" y="1465"/>
                </a:cubicBezTo>
                <a:cubicBezTo>
                  <a:pt x="15446" y="1419"/>
                  <a:pt x="15438" y="1434"/>
                  <a:pt x="15429" y="1432"/>
                </a:cubicBezTo>
                <a:cubicBezTo>
                  <a:pt x="15426" y="1450"/>
                  <a:pt x="15424" y="1468"/>
                  <a:pt x="15421" y="1482"/>
                </a:cubicBezTo>
                <a:cubicBezTo>
                  <a:pt x="15403" y="1475"/>
                  <a:pt x="15386" y="1468"/>
                  <a:pt x="15363" y="1458"/>
                </a:cubicBezTo>
                <a:cubicBezTo>
                  <a:pt x="15357" y="1490"/>
                  <a:pt x="15348" y="1537"/>
                  <a:pt x="15339" y="1585"/>
                </a:cubicBezTo>
                <a:cubicBezTo>
                  <a:pt x="15332" y="1584"/>
                  <a:pt x="15338" y="1545"/>
                  <a:pt x="15333" y="1527"/>
                </a:cubicBezTo>
                <a:cubicBezTo>
                  <a:pt x="15277" y="1541"/>
                  <a:pt x="15247" y="1626"/>
                  <a:pt x="15189" y="1540"/>
                </a:cubicBezTo>
                <a:cubicBezTo>
                  <a:pt x="15187" y="1527"/>
                  <a:pt x="15183" y="1495"/>
                  <a:pt x="15177" y="1457"/>
                </a:cubicBezTo>
                <a:cubicBezTo>
                  <a:pt x="15174" y="1455"/>
                  <a:pt x="15169" y="1453"/>
                  <a:pt x="15162" y="1450"/>
                </a:cubicBezTo>
                <a:cubicBezTo>
                  <a:pt x="15166" y="1405"/>
                  <a:pt x="15159" y="1393"/>
                  <a:pt x="15156" y="1368"/>
                </a:cubicBezTo>
                <a:cubicBezTo>
                  <a:pt x="15097" y="1343"/>
                  <a:pt x="15033" y="1483"/>
                  <a:pt x="14977" y="1378"/>
                </a:cubicBezTo>
                <a:cubicBezTo>
                  <a:pt x="14965" y="1415"/>
                  <a:pt x="14952" y="1455"/>
                  <a:pt x="14938" y="1385"/>
                </a:cubicBezTo>
                <a:cubicBezTo>
                  <a:pt x="14931" y="1403"/>
                  <a:pt x="14923" y="1420"/>
                  <a:pt x="14915" y="1440"/>
                </a:cubicBezTo>
                <a:cubicBezTo>
                  <a:pt x="14904" y="1384"/>
                  <a:pt x="14885" y="1405"/>
                  <a:pt x="14875" y="1332"/>
                </a:cubicBezTo>
                <a:cubicBezTo>
                  <a:pt x="14865" y="1328"/>
                  <a:pt x="14855" y="1324"/>
                  <a:pt x="14847" y="1320"/>
                </a:cubicBezTo>
                <a:cubicBezTo>
                  <a:pt x="14823" y="1365"/>
                  <a:pt x="14805" y="1455"/>
                  <a:pt x="14780" y="1433"/>
                </a:cubicBezTo>
                <a:cubicBezTo>
                  <a:pt x="14773" y="1549"/>
                  <a:pt x="14749" y="1557"/>
                  <a:pt x="14738" y="1637"/>
                </a:cubicBezTo>
                <a:cubicBezTo>
                  <a:pt x="14728" y="1632"/>
                  <a:pt x="14722" y="1624"/>
                  <a:pt x="14712" y="1649"/>
                </a:cubicBezTo>
                <a:cubicBezTo>
                  <a:pt x="14692" y="1543"/>
                  <a:pt x="14673" y="1435"/>
                  <a:pt x="14654" y="1324"/>
                </a:cubicBezTo>
                <a:cubicBezTo>
                  <a:pt x="14622" y="1285"/>
                  <a:pt x="14589" y="1358"/>
                  <a:pt x="14556" y="1299"/>
                </a:cubicBezTo>
                <a:cubicBezTo>
                  <a:pt x="14556" y="1284"/>
                  <a:pt x="14555" y="1272"/>
                  <a:pt x="14555" y="1254"/>
                </a:cubicBezTo>
                <a:cubicBezTo>
                  <a:pt x="14544" y="1249"/>
                  <a:pt x="14533" y="1245"/>
                  <a:pt x="14522" y="1240"/>
                </a:cubicBezTo>
                <a:cubicBezTo>
                  <a:pt x="14517" y="1140"/>
                  <a:pt x="14499" y="1104"/>
                  <a:pt x="14490" y="1026"/>
                </a:cubicBezTo>
                <a:cubicBezTo>
                  <a:pt x="14476" y="1046"/>
                  <a:pt x="14467" y="965"/>
                  <a:pt x="14454" y="992"/>
                </a:cubicBezTo>
                <a:cubicBezTo>
                  <a:pt x="14449" y="1015"/>
                  <a:pt x="14444" y="1039"/>
                  <a:pt x="14438" y="1063"/>
                </a:cubicBezTo>
                <a:cubicBezTo>
                  <a:pt x="14425" y="1051"/>
                  <a:pt x="14416" y="1099"/>
                  <a:pt x="14405" y="1135"/>
                </a:cubicBezTo>
                <a:cubicBezTo>
                  <a:pt x="14390" y="1129"/>
                  <a:pt x="14375" y="1123"/>
                  <a:pt x="14360" y="1116"/>
                </a:cubicBezTo>
                <a:cubicBezTo>
                  <a:pt x="14357" y="1134"/>
                  <a:pt x="14353" y="1149"/>
                  <a:pt x="14350" y="1164"/>
                </a:cubicBezTo>
                <a:cubicBezTo>
                  <a:pt x="14336" y="1162"/>
                  <a:pt x="14321" y="1161"/>
                  <a:pt x="14315" y="1066"/>
                </a:cubicBezTo>
                <a:cubicBezTo>
                  <a:pt x="14305" y="1061"/>
                  <a:pt x="14295" y="1057"/>
                  <a:pt x="14288" y="1054"/>
                </a:cubicBezTo>
                <a:cubicBezTo>
                  <a:pt x="14271" y="992"/>
                  <a:pt x="14254" y="947"/>
                  <a:pt x="14246" y="869"/>
                </a:cubicBezTo>
                <a:cubicBezTo>
                  <a:pt x="14225" y="864"/>
                  <a:pt x="14209" y="950"/>
                  <a:pt x="14188" y="928"/>
                </a:cubicBezTo>
                <a:cubicBezTo>
                  <a:pt x="14184" y="902"/>
                  <a:pt x="14180" y="868"/>
                  <a:pt x="14175" y="830"/>
                </a:cubicBezTo>
                <a:cubicBezTo>
                  <a:pt x="14165" y="866"/>
                  <a:pt x="14161" y="783"/>
                  <a:pt x="14149" y="807"/>
                </a:cubicBezTo>
                <a:cubicBezTo>
                  <a:pt x="14105" y="1132"/>
                  <a:pt x="13980" y="1370"/>
                  <a:pt x="13927" y="1348"/>
                </a:cubicBezTo>
                <a:cubicBezTo>
                  <a:pt x="13914" y="1427"/>
                  <a:pt x="13899" y="1464"/>
                  <a:pt x="13879" y="1436"/>
                </a:cubicBezTo>
                <a:cubicBezTo>
                  <a:pt x="13876" y="1454"/>
                  <a:pt x="13872" y="1475"/>
                  <a:pt x="13869" y="1497"/>
                </a:cubicBezTo>
                <a:cubicBezTo>
                  <a:pt x="13837" y="1442"/>
                  <a:pt x="13806" y="1412"/>
                  <a:pt x="13774" y="1453"/>
                </a:cubicBezTo>
                <a:cubicBezTo>
                  <a:pt x="13762" y="1395"/>
                  <a:pt x="13754" y="1331"/>
                  <a:pt x="13751" y="1246"/>
                </a:cubicBezTo>
                <a:cubicBezTo>
                  <a:pt x="13733" y="1234"/>
                  <a:pt x="13716" y="1244"/>
                  <a:pt x="13700" y="1191"/>
                </a:cubicBezTo>
                <a:cubicBezTo>
                  <a:pt x="13687" y="1256"/>
                  <a:pt x="13674" y="1317"/>
                  <a:pt x="13661" y="1379"/>
                </a:cubicBezTo>
                <a:cubicBezTo>
                  <a:pt x="13646" y="1367"/>
                  <a:pt x="13637" y="1290"/>
                  <a:pt x="13623" y="1275"/>
                </a:cubicBezTo>
                <a:cubicBezTo>
                  <a:pt x="13614" y="1299"/>
                  <a:pt x="13605" y="1312"/>
                  <a:pt x="13598" y="1359"/>
                </a:cubicBezTo>
                <a:cubicBezTo>
                  <a:pt x="13569" y="1323"/>
                  <a:pt x="13543" y="1223"/>
                  <a:pt x="13520" y="1057"/>
                </a:cubicBezTo>
                <a:cubicBezTo>
                  <a:pt x="13513" y="1092"/>
                  <a:pt x="13507" y="1120"/>
                  <a:pt x="13502" y="1144"/>
                </a:cubicBezTo>
                <a:cubicBezTo>
                  <a:pt x="13484" y="1117"/>
                  <a:pt x="13470" y="1154"/>
                  <a:pt x="13455" y="1176"/>
                </a:cubicBezTo>
                <a:cubicBezTo>
                  <a:pt x="13437" y="1113"/>
                  <a:pt x="13427" y="994"/>
                  <a:pt x="13405" y="956"/>
                </a:cubicBezTo>
                <a:cubicBezTo>
                  <a:pt x="13368" y="1020"/>
                  <a:pt x="13298" y="1254"/>
                  <a:pt x="13257" y="1285"/>
                </a:cubicBezTo>
                <a:cubicBezTo>
                  <a:pt x="13218" y="1250"/>
                  <a:pt x="13170" y="1302"/>
                  <a:pt x="13133" y="1177"/>
                </a:cubicBezTo>
                <a:cubicBezTo>
                  <a:pt x="13113" y="1198"/>
                  <a:pt x="13094" y="1170"/>
                  <a:pt x="13076" y="1096"/>
                </a:cubicBezTo>
                <a:cubicBezTo>
                  <a:pt x="13069" y="1155"/>
                  <a:pt x="13064" y="1224"/>
                  <a:pt x="13051" y="1257"/>
                </a:cubicBezTo>
                <a:cubicBezTo>
                  <a:pt x="13043" y="1254"/>
                  <a:pt x="13035" y="1251"/>
                  <a:pt x="13026" y="1247"/>
                </a:cubicBezTo>
                <a:cubicBezTo>
                  <a:pt x="13019" y="1281"/>
                  <a:pt x="13012" y="1315"/>
                  <a:pt x="13006" y="1348"/>
                </a:cubicBezTo>
                <a:cubicBezTo>
                  <a:pt x="12993" y="1343"/>
                  <a:pt x="12982" y="1338"/>
                  <a:pt x="12971" y="1334"/>
                </a:cubicBezTo>
                <a:cubicBezTo>
                  <a:pt x="12960" y="1365"/>
                  <a:pt x="12948" y="1378"/>
                  <a:pt x="12945" y="1450"/>
                </a:cubicBezTo>
                <a:cubicBezTo>
                  <a:pt x="12933" y="1464"/>
                  <a:pt x="12926" y="1519"/>
                  <a:pt x="12916" y="1558"/>
                </a:cubicBezTo>
                <a:cubicBezTo>
                  <a:pt x="12913" y="1557"/>
                  <a:pt x="12910" y="1555"/>
                  <a:pt x="12906" y="1554"/>
                </a:cubicBezTo>
                <a:cubicBezTo>
                  <a:pt x="12893" y="1626"/>
                  <a:pt x="12878" y="1677"/>
                  <a:pt x="12859" y="1647"/>
                </a:cubicBezTo>
                <a:cubicBezTo>
                  <a:pt x="12847" y="1681"/>
                  <a:pt x="12837" y="1712"/>
                  <a:pt x="12827" y="1741"/>
                </a:cubicBezTo>
                <a:cubicBezTo>
                  <a:pt x="12817" y="1737"/>
                  <a:pt x="12808" y="1733"/>
                  <a:pt x="12798" y="1729"/>
                </a:cubicBezTo>
                <a:cubicBezTo>
                  <a:pt x="12796" y="1709"/>
                  <a:pt x="12794" y="1690"/>
                  <a:pt x="12792" y="1676"/>
                </a:cubicBezTo>
                <a:cubicBezTo>
                  <a:pt x="12775" y="1669"/>
                  <a:pt x="12760" y="1663"/>
                  <a:pt x="12745" y="1656"/>
                </a:cubicBezTo>
                <a:cubicBezTo>
                  <a:pt x="12737" y="1697"/>
                  <a:pt x="12727" y="1726"/>
                  <a:pt x="12724" y="1778"/>
                </a:cubicBezTo>
                <a:cubicBezTo>
                  <a:pt x="12706" y="1790"/>
                  <a:pt x="12690" y="1860"/>
                  <a:pt x="12670" y="1808"/>
                </a:cubicBezTo>
                <a:cubicBezTo>
                  <a:pt x="12666" y="1782"/>
                  <a:pt x="12659" y="1775"/>
                  <a:pt x="12653" y="1755"/>
                </a:cubicBezTo>
                <a:cubicBezTo>
                  <a:pt x="12655" y="1754"/>
                  <a:pt x="12553" y="1721"/>
                  <a:pt x="12543" y="1792"/>
                </a:cubicBezTo>
                <a:cubicBezTo>
                  <a:pt x="12520" y="1829"/>
                  <a:pt x="12497" y="1884"/>
                  <a:pt x="12475" y="1959"/>
                </a:cubicBezTo>
                <a:cubicBezTo>
                  <a:pt x="12438" y="1911"/>
                  <a:pt x="12378" y="1993"/>
                  <a:pt x="12349" y="2211"/>
                </a:cubicBezTo>
                <a:cubicBezTo>
                  <a:pt x="12341" y="2153"/>
                  <a:pt x="12328" y="2188"/>
                  <a:pt x="12320" y="2172"/>
                </a:cubicBezTo>
                <a:cubicBezTo>
                  <a:pt x="12295" y="2226"/>
                  <a:pt x="12272" y="2276"/>
                  <a:pt x="12245" y="2334"/>
                </a:cubicBezTo>
                <a:cubicBezTo>
                  <a:pt x="12230" y="2312"/>
                  <a:pt x="12212" y="2334"/>
                  <a:pt x="12194" y="2371"/>
                </a:cubicBezTo>
                <a:cubicBezTo>
                  <a:pt x="12191" y="2358"/>
                  <a:pt x="12189" y="2347"/>
                  <a:pt x="12186" y="2335"/>
                </a:cubicBezTo>
                <a:cubicBezTo>
                  <a:pt x="12159" y="2377"/>
                  <a:pt x="12132" y="2369"/>
                  <a:pt x="12104" y="2312"/>
                </a:cubicBezTo>
                <a:cubicBezTo>
                  <a:pt x="12102" y="2288"/>
                  <a:pt x="12100" y="2263"/>
                  <a:pt x="12098" y="2243"/>
                </a:cubicBezTo>
                <a:cubicBezTo>
                  <a:pt x="12074" y="2257"/>
                  <a:pt x="12057" y="2335"/>
                  <a:pt x="12036" y="2358"/>
                </a:cubicBezTo>
                <a:cubicBezTo>
                  <a:pt x="12019" y="2304"/>
                  <a:pt x="12002" y="2316"/>
                  <a:pt x="11986" y="2396"/>
                </a:cubicBezTo>
                <a:cubicBezTo>
                  <a:pt x="11971" y="2354"/>
                  <a:pt x="11960" y="2284"/>
                  <a:pt x="11943" y="2289"/>
                </a:cubicBezTo>
                <a:cubicBezTo>
                  <a:pt x="11939" y="2268"/>
                  <a:pt x="11937" y="2250"/>
                  <a:pt x="11934" y="2233"/>
                </a:cubicBezTo>
                <a:cubicBezTo>
                  <a:pt x="11913" y="2200"/>
                  <a:pt x="11893" y="2270"/>
                  <a:pt x="11871" y="2226"/>
                </a:cubicBezTo>
                <a:cubicBezTo>
                  <a:pt x="11851" y="2145"/>
                  <a:pt x="11831" y="2059"/>
                  <a:pt x="11812" y="1969"/>
                </a:cubicBezTo>
                <a:cubicBezTo>
                  <a:pt x="11790" y="2089"/>
                  <a:pt x="11765" y="2110"/>
                  <a:pt x="11738" y="2119"/>
                </a:cubicBezTo>
                <a:cubicBezTo>
                  <a:pt x="11738" y="2086"/>
                  <a:pt x="11738" y="2064"/>
                  <a:pt x="11738" y="2043"/>
                </a:cubicBezTo>
                <a:cubicBezTo>
                  <a:pt x="11680" y="1953"/>
                  <a:pt x="11679" y="1936"/>
                  <a:pt x="11646" y="1972"/>
                </a:cubicBezTo>
                <a:cubicBezTo>
                  <a:pt x="11636" y="1896"/>
                  <a:pt x="11616" y="1879"/>
                  <a:pt x="11607" y="1786"/>
                </a:cubicBezTo>
                <a:cubicBezTo>
                  <a:pt x="11597" y="1781"/>
                  <a:pt x="11587" y="1777"/>
                  <a:pt x="11576" y="1773"/>
                </a:cubicBezTo>
                <a:cubicBezTo>
                  <a:pt x="11555" y="1707"/>
                  <a:pt x="11534" y="1667"/>
                  <a:pt x="11511" y="1653"/>
                </a:cubicBezTo>
                <a:cubicBezTo>
                  <a:pt x="11504" y="1720"/>
                  <a:pt x="11489" y="1719"/>
                  <a:pt x="11479" y="1758"/>
                </a:cubicBezTo>
                <a:cubicBezTo>
                  <a:pt x="11468" y="1722"/>
                  <a:pt x="11468" y="1722"/>
                  <a:pt x="11436" y="1777"/>
                </a:cubicBezTo>
                <a:cubicBezTo>
                  <a:pt x="11436" y="1828"/>
                  <a:pt x="11427" y="1842"/>
                  <a:pt x="11422" y="1870"/>
                </a:cubicBezTo>
                <a:cubicBezTo>
                  <a:pt x="11403" y="1804"/>
                  <a:pt x="11382" y="1754"/>
                  <a:pt x="11371" y="1635"/>
                </a:cubicBezTo>
                <a:cubicBezTo>
                  <a:pt x="11372" y="1593"/>
                  <a:pt x="11369" y="1552"/>
                  <a:pt x="11363" y="1508"/>
                </a:cubicBezTo>
                <a:cubicBezTo>
                  <a:pt x="11343" y="1542"/>
                  <a:pt x="11323" y="1543"/>
                  <a:pt x="11304" y="1514"/>
                </a:cubicBezTo>
                <a:cubicBezTo>
                  <a:pt x="11298" y="1541"/>
                  <a:pt x="11292" y="1570"/>
                  <a:pt x="11287" y="1590"/>
                </a:cubicBezTo>
                <a:cubicBezTo>
                  <a:pt x="11278" y="1587"/>
                  <a:pt x="11272" y="1584"/>
                  <a:pt x="11265" y="1581"/>
                </a:cubicBezTo>
                <a:cubicBezTo>
                  <a:pt x="11262" y="1560"/>
                  <a:pt x="11260" y="1542"/>
                  <a:pt x="11257" y="1525"/>
                </a:cubicBezTo>
                <a:cubicBezTo>
                  <a:pt x="11248" y="1521"/>
                  <a:pt x="11240" y="1518"/>
                  <a:pt x="11228" y="1513"/>
                </a:cubicBezTo>
                <a:cubicBezTo>
                  <a:pt x="11221" y="1437"/>
                  <a:pt x="11213" y="1363"/>
                  <a:pt x="11206" y="1291"/>
                </a:cubicBezTo>
                <a:cubicBezTo>
                  <a:pt x="11204" y="1308"/>
                  <a:pt x="11038" y="1298"/>
                  <a:pt x="11028" y="1336"/>
                </a:cubicBezTo>
                <a:cubicBezTo>
                  <a:pt x="11008" y="1261"/>
                  <a:pt x="10988" y="1230"/>
                  <a:pt x="10967" y="1242"/>
                </a:cubicBezTo>
                <a:cubicBezTo>
                  <a:pt x="10965" y="1258"/>
                  <a:pt x="10963" y="1274"/>
                  <a:pt x="10961" y="1290"/>
                </a:cubicBezTo>
                <a:cubicBezTo>
                  <a:pt x="10922" y="1287"/>
                  <a:pt x="10853" y="1624"/>
                  <a:pt x="10827" y="1533"/>
                </a:cubicBezTo>
                <a:cubicBezTo>
                  <a:pt x="10826" y="1525"/>
                  <a:pt x="10825" y="1523"/>
                  <a:pt x="10824" y="1524"/>
                </a:cubicBezTo>
                <a:cubicBezTo>
                  <a:pt x="10818" y="1503"/>
                  <a:pt x="10812" y="1480"/>
                  <a:pt x="10807" y="1450"/>
                </a:cubicBezTo>
                <a:cubicBezTo>
                  <a:pt x="10801" y="1452"/>
                  <a:pt x="10796" y="1455"/>
                  <a:pt x="10790" y="1457"/>
                </a:cubicBezTo>
                <a:cubicBezTo>
                  <a:pt x="10789" y="1474"/>
                  <a:pt x="10786" y="1499"/>
                  <a:pt x="10785" y="1513"/>
                </a:cubicBezTo>
                <a:cubicBezTo>
                  <a:pt x="10773" y="1518"/>
                  <a:pt x="10765" y="1521"/>
                  <a:pt x="10756" y="1525"/>
                </a:cubicBezTo>
                <a:cubicBezTo>
                  <a:pt x="10753" y="1542"/>
                  <a:pt x="10751" y="1560"/>
                  <a:pt x="10748" y="1581"/>
                </a:cubicBezTo>
                <a:cubicBezTo>
                  <a:pt x="10741" y="1584"/>
                  <a:pt x="10735" y="1587"/>
                  <a:pt x="10726" y="1590"/>
                </a:cubicBezTo>
                <a:cubicBezTo>
                  <a:pt x="10721" y="1570"/>
                  <a:pt x="10715" y="1541"/>
                  <a:pt x="10709" y="1514"/>
                </a:cubicBezTo>
                <a:cubicBezTo>
                  <a:pt x="10690" y="1543"/>
                  <a:pt x="10670" y="1542"/>
                  <a:pt x="10651" y="1508"/>
                </a:cubicBezTo>
                <a:cubicBezTo>
                  <a:pt x="10645" y="1552"/>
                  <a:pt x="10641" y="1593"/>
                  <a:pt x="10642" y="1635"/>
                </a:cubicBezTo>
                <a:cubicBezTo>
                  <a:pt x="10631" y="1754"/>
                  <a:pt x="10610" y="1804"/>
                  <a:pt x="10591" y="1870"/>
                </a:cubicBezTo>
                <a:cubicBezTo>
                  <a:pt x="10586" y="1842"/>
                  <a:pt x="10577" y="1828"/>
                  <a:pt x="10577" y="1777"/>
                </a:cubicBezTo>
                <a:cubicBezTo>
                  <a:pt x="10545" y="1722"/>
                  <a:pt x="10545" y="1722"/>
                  <a:pt x="10534" y="1758"/>
                </a:cubicBezTo>
                <a:cubicBezTo>
                  <a:pt x="10524" y="1719"/>
                  <a:pt x="10509" y="1720"/>
                  <a:pt x="10502" y="1653"/>
                </a:cubicBezTo>
                <a:cubicBezTo>
                  <a:pt x="10479" y="1667"/>
                  <a:pt x="10458" y="1707"/>
                  <a:pt x="10437" y="1773"/>
                </a:cubicBezTo>
                <a:cubicBezTo>
                  <a:pt x="10427" y="1777"/>
                  <a:pt x="10416" y="1781"/>
                  <a:pt x="10406" y="1786"/>
                </a:cubicBezTo>
                <a:cubicBezTo>
                  <a:pt x="10397" y="1879"/>
                  <a:pt x="10377" y="1896"/>
                  <a:pt x="10367" y="1972"/>
                </a:cubicBezTo>
                <a:cubicBezTo>
                  <a:pt x="10334" y="1936"/>
                  <a:pt x="10333" y="1953"/>
                  <a:pt x="10275" y="2043"/>
                </a:cubicBezTo>
                <a:cubicBezTo>
                  <a:pt x="10275" y="2064"/>
                  <a:pt x="10275" y="2086"/>
                  <a:pt x="10275" y="2119"/>
                </a:cubicBezTo>
                <a:cubicBezTo>
                  <a:pt x="10248" y="2110"/>
                  <a:pt x="10223" y="2089"/>
                  <a:pt x="10201" y="1969"/>
                </a:cubicBezTo>
                <a:cubicBezTo>
                  <a:pt x="10182" y="2059"/>
                  <a:pt x="10162" y="2145"/>
                  <a:pt x="10142" y="2226"/>
                </a:cubicBezTo>
                <a:cubicBezTo>
                  <a:pt x="10120" y="2270"/>
                  <a:pt x="10100" y="2200"/>
                  <a:pt x="10079" y="2233"/>
                </a:cubicBezTo>
                <a:cubicBezTo>
                  <a:pt x="10077" y="2250"/>
                  <a:pt x="10074" y="2268"/>
                  <a:pt x="10070" y="2289"/>
                </a:cubicBezTo>
                <a:cubicBezTo>
                  <a:pt x="10054" y="2284"/>
                  <a:pt x="10042" y="2354"/>
                  <a:pt x="10027" y="2396"/>
                </a:cubicBezTo>
                <a:cubicBezTo>
                  <a:pt x="10011" y="2316"/>
                  <a:pt x="9995" y="2304"/>
                  <a:pt x="9977" y="2358"/>
                </a:cubicBezTo>
                <a:cubicBezTo>
                  <a:pt x="9956" y="2335"/>
                  <a:pt x="9939" y="2257"/>
                  <a:pt x="9915" y="2243"/>
                </a:cubicBezTo>
                <a:cubicBezTo>
                  <a:pt x="9913" y="2263"/>
                  <a:pt x="9911" y="2288"/>
                  <a:pt x="9909" y="2312"/>
                </a:cubicBezTo>
                <a:cubicBezTo>
                  <a:pt x="9881" y="2369"/>
                  <a:pt x="9854" y="2377"/>
                  <a:pt x="9827" y="2335"/>
                </a:cubicBezTo>
                <a:cubicBezTo>
                  <a:pt x="9824" y="2347"/>
                  <a:pt x="9822" y="2358"/>
                  <a:pt x="9819" y="2371"/>
                </a:cubicBezTo>
                <a:cubicBezTo>
                  <a:pt x="9801" y="2334"/>
                  <a:pt x="9783" y="2312"/>
                  <a:pt x="9769" y="2334"/>
                </a:cubicBezTo>
                <a:cubicBezTo>
                  <a:pt x="9741" y="2276"/>
                  <a:pt x="9718" y="2226"/>
                  <a:pt x="9693" y="2172"/>
                </a:cubicBezTo>
                <a:cubicBezTo>
                  <a:pt x="9685" y="2188"/>
                  <a:pt x="9673" y="2153"/>
                  <a:pt x="9664" y="2211"/>
                </a:cubicBezTo>
                <a:cubicBezTo>
                  <a:pt x="9636" y="1993"/>
                  <a:pt x="9575" y="1911"/>
                  <a:pt x="9538" y="1959"/>
                </a:cubicBezTo>
                <a:cubicBezTo>
                  <a:pt x="9516" y="1884"/>
                  <a:pt x="9493" y="1829"/>
                  <a:pt x="9470" y="1792"/>
                </a:cubicBezTo>
                <a:cubicBezTo>
                  <a:pt x="9460" y="1721"/>
                  <a:pt x="9358" y="1754"/>
                  <a:pt x="9360" y="1755"/>
                </a:cubicBezTo>
                <a:cubicBezTo>
                  <a:pt x="9354" y="1775"/>
                  <a:pt x="9347" y="1782"/>
                  <a:pt x="9343" y="1808"/>
                </a:cubicBezTo>
                <a:cubicBezTo>
                  <a:pt x="9324" y="1860"/>
                  <a:pt x="9307" y="1790"/>
                  <a:pt x="9289" y="1778"/>
                </a:cubicBezTo>
                <a:cubicBezTo>
                  <a:pt x="9286" y="1726"/>
                  <a:pt x="9276" y="1697"/>
                  <a:pt x="9268" y="1656"/>
                </a:cubicBezTo>
                <a:cubicBezTo>
                  <a:pt x="9253" y="1663"/>
                  <a:pt x="9238" y="1669"/>
                  <a:pt x="9221" y="1676"/>
                </a:cubicBezTo>
                <a:cubicBezTo>
                  <a:pt x="9219" y="1690"/>
                  <a:pt x="9217" y="1709"/>
                  <a:pt x="9215" y="1729"/>
                </a:cubicBezTo>
                <a:cubicBezTo>
                  <a:pt x="9205" y="1733"/>
                  <a:pt x="9196" y="1737"/>
                  <a:pt x="9186" y="1741"/>
                </a:cubicBezTo>
                <a:cubicBezTo>
                  <a:pt x="9176" y="1712"/>
                  <a:pt x="9166" y="1681"/>
                  <a:pt x="9154" y="1647"/>
                </a:cubicBezTo>
                <a:cubicBezTo>
                  <a:pt x="9135" y="1677"/>
                  <a:pt x="9120" y="1626"/>
                  <a:pt x="9107" y="1554"/>
                </a:cubicBezTo>
                <a:cubicBezTo>
                  <a:pt x="9103" y="1555"/>
                  <a:pt x="9100" y="1557"/>
                  <a:pt x="9097" y="1558"/>
                </a:cubicBezTo>
                <a:cubicBezTo>
                  <a:pt x="9087" y="1519"/>
                  <a:pt x="9080" y="1464"/>
                  <a:pt x="9068" y="1450"/>
                </a:cubicBezTo>
                <a:cubicBezTo>
                  <a:pt x="9065" y="1378"/>
                  <a:pt x="9053" y="1365"/>
                  <a:pt x="9042" y="1334"/>
                </a:cubicBezTo>
                <a:cubicBezTo>
                  <a:pt x="9032" y="1338"/>
                  <a:pt x="9020" y="1343"/>
                  <a:pt x="9007" y="1348"/>
                </a:cubicBezTo>
                <a:cubicBezTo>
                  <a:pt x="9001" y="1315"/>
                  <a:pt x="8994" y="1281"/>
                  <a:pt x="8987" y="1247"/>
                </a:cubicBezTo>
                <a:cubicBezTo>
                  <a:pt x="8978" y="1251"/>
                  <a:pt x="8970" y="1254"/>
                  <a:pt x="8962" y="1257"/>
                </a:cubicBezTo>
                <a:cubicBezTo>
                  <a:pt x="8949" y="1224"/>
                  <a:pt x="8944" y="1155"/>
                  <a:pt x="8937" y="1096"/>
                </a:cubicBezTo>
                <a:cubicBezTo>
                  <a:pt x="8919" y="1171"/>
                  <a:pt x="8900" y="1198"/>
                  <a:pt x="8880" y="1177"/>
                </a:cubicBezTo>
                <a:cubicBezTo>
                  <a:pt x="8844" y="1298"/>
                  <a:pt x="8794" y="1251"/>
                  <a:pt x="8756" y="1285"/>
                </a:cubicBezTo>
                <a:cubicBezTo>
                  <a:pt x="8715" y="1254"/>
                  <a:pt x="8645" y="1020"/>
                  <a:pt x="8608" y="956"/>
                </a:cubicBezTo>
                <a:cubicBezTo>
                  <a:pt x="8587" y="994"/>
                  <a:pt x="8576" y="1113"/>
                  <a:pt x="8558" y="1176"/>
                </a:cubicBezTo>
                <a:cubicBezTo>
                  <a:pt x="8543" y="1154"/>
                  <a:pt x="8529" y="1117"/>
                  <a:pt x="8511" y="1144"/>
                </a:cubicBezTo>
                <a:cubicBezTo>
                  <a:pt x="8506" y="1120"/>
                  <a:pt x="8501" y="1092"/>
                  <a:pt x="8493" y="1057"/>
                </a:cubicBezTo>
                <a:cubicBezTo>
                  <a:pt x="8470" y="1223"/>
                  <a:pt x="8444" y="1323"/>
                  <a:pt x="8415" y="1359"/>
                </a:cubicBezTo>
                <a:cubicBezTo>
                  <a:pt x="8409" y="1312"/>
                  <a:pt x="8399" y="1299"/>
                  <a:pt x="8391" y="1275"/>
                </a:cubicBezTo>
                <a:cubicBezTo>
                  <a:pt x="8376" y="1290"/>
                  <a:pt x="8367" y="1367"/>
                  <a:pt x="8352" y="1379"/>
                </a:cubicBezTo>
                <a:cubicBezTo>
                  <a:pt x="8339" y="1317"/>
                  <a:pt x="8326" y="1256"/>
                  <a:pt x="8313" y="1191"/>
                </a:cubicBezTo>
                <a:cubicBezTo>
                  <a:pt x="8298" y="1244"/>
                  <a:pt x="8280" y="1234"/>
                  <a:pt x="8262" y="1246"/>
                </a:cubicBezTo>
                <a:cubicBezTo>
                  <a:pt x="8260" y="1331"/>
                  <a:pt x="8251" y="1395"/>
                  <a:pt x="8239" y="1453"/>
                </a:cubicBezTo>
                <a:cubicBezTo>
                  <a:pt x="8208" y="1412"/>
                  <a:pt x="8176" y="1442"/>
                  <a:pt x="8144" y="1497"/>
                </a:cubicBezTo>
                <a:cubicBezTo>
                  <a:pt x="8141" y="1475"/>
                  <a:pt x="8137" y="1454"/>
                  <a:pt x="8134" y="1436"/>
                </a:cubicBezTo>
                <a:cubicBezTo>
                  <a:pt x="8114" y="1464"/>
                  <a:pt x="8099" y="1427"/>
                  <a:pt x="8087" y="1348"/>
                </a:cubicBezTo>
                <a:cubicBezTo>
                  <a:pt x="8032" y="1370"/>
                  <a:pt x="7907" y="1128"/>
                  <a:pt x="7864" y="807"/>
                </a:cubicBezTo>
                <a:cubicBezTo>
                  <a:pt x="7852" y="783"/>
                  <a:pt x="7848" y="866"/>
                  <a:pt x="7838" y="830"/>
                </a:cubicBezTo>
                <a:cubicBezTo>
                  <a:pt x="7833" y="868"/>
                  <a:pt x="7829" y="902"/>
                  <a:pt x="7826" y="928"/>
                </a:cubicBezTo>
                <a:cubicBezTo>
                  <a:pt x="7804" y="950"/>
                  <a:pt x="7789" y="864"/>
                  <a:pt x="7767" y="869"/>
                </a:cubicBezTo>
                <a:cubicBezTo>
                  <a:pt x="7759" y="947"/>
                  <a:pt x="7742" y="992"/>
                  <a:pt x="7725" y="1054"/>
                </a:cubicBezTo>
                <a:cubicBezTo>
                  <a:pt x="7718" y="1057"/>
                  <a:pt x="7708" y="1061"/>
                  <a:pt x="7698" y="1066"/>
                </a:cubicBezTo>
                <a:cubicBezTo>
                  <a:pt x="7692" y="1161"/>
                  <a:pt x="7677" y="1162"/>
                  <a:pt x="7663" y="1164"/>
                </a:cubicBezTo>
                <a:cubicBezTo>
                  <a:pt x="7660" y="1149"/>
                  <a:pt x="7656" y="1134"/>
                  <a:pt x="7653" y="1116"/>
                </a:cubicBezTo>
                <a:cubicBezTo>
                  <a:pt x="7638" y="1123"/>
                  <a:pt x="7623" y="1129"/>
                  <a:pt x="7608" y="1135"/>
                </a:cubicBezTo>
                <a:cubicBezTo>
                  <a:pt x="7598" y="1099"/>
                  <a:pt x="7588" y="1051"/>
                  <a:pt x="7575" y="1063"/>
                </a:cubicBezTo>
                <a:cubicBezTo>
                  <a:pt x="7570" y="1039"/>
                  <a:pt x="7564" y="1015"/>
                  <a:pt x="7559" y="992"/>
                </a:cubicBezTo>
                <a:cubicBezTo>
                  <a:pt x="7546" y="965"/>
                  <a:pt x="7537" y="1046"/>
                  <a:pt x="7523" y="1026"/>
                </a:cubicBezTo>
                <a:cubicBezTo>
                  <a:pt x="7514" y="1104"/>
                  <a:pt x="7496" y="1140"/>
                  <a:pt x="7491" y="1240"/>
                </a:cubicBezTo>
                <a:cubicBezTo>
                  <a:pt x="7480" y="1245"/>
                  <a:pt x="7469" y="1249"/>
                  <a:pt x="7458" y="1254"/>
                </a:cubicBezTo>
                <a:cubicBezTo>
                  <a:pt x="7458" y="1272"/>
                  <a:pt x="7457" y="1284"/>
                  <a:pt x="7457" y="1299"/>
                </a:cubicBezTo>
                <a:cubicBezTo>
                  <a:pt x="7424" y="1358"/>
                  <a:pt x="7391" y="1285"/>
                  <a:pt x="7360" y="1324"/>
                </a:cubicBezTo>
                <a:cubicBezTo>
                  <a:pt x="7340" y="1435"/>
                  <a:pt x="7321" y="1543"/>
                  <a:pt x="7301" y="1649"/>
                </a:cubicBezTo>
                <a:cubicBezTo>
                  <a:pt x="7292" y="1624"/>
                  <a:pt x="7285" y="1632"/>
                  <a:pt x="7275" y="1637"/>
                </a:cubicBezTo>
                <a:cubicBezTo>
                  <a:pt x="7264" y="1557"/>
                  <a:pt x="7241" y="1549"/>
                  <a:pt x="7233" y="1433"/>
                </a:cubicBezTo>
                <a:cubicBezTo>
                  <a:pt x="7208" y="1455"/>
                  <a:pt x="7190" y="1365"/>
                  <a:pt x="7166" y="1320"/>
                </a:cubicBezTo>
                <a:cubicBezTo>
                  <a:pt x="7158" y="1324"/>
                  <a:pt x="7148" y="1328"/>
                  <a:pt x="7138" y="1332"/>
                </a:cubicBezTo>
                <a:cubicBezTo>
                  <a:pt x="7128" y="1405"/>
                  <a:pt x="7109" y="1384"/>
                  <a:pt x="7098" y="1440"/>
                </a:cubicBezTo>
                <a:cubicBezTo>
                  <a:pt x="7090" y="1420"/>
                  <a:pt x="7082" y="1403"/>
                  <a:pt x="7075" y="1385"/>
                </a:cubicBezTo>
                <a:cubicBezTo>
                  <a:pt x="7061" y="1455"/>
                  <a:pt x="7048" y="1415"/>
                  <a:pt x="7036" y="1378"/>
                </a:cubicBezTo>
                <a:cubicBezTo>
                  <a:pt x="6979" y="1485"/>
                  <a:pt x="6916" y="1343"/>
                  <a:pt x="6857" y="1368"/>
                </a:cubicBezTo>
                <a:cubicBezTo>
                  <a:pt x="6854" y="1393"/>
                  <a:pt x="6847" y="1405"/>
                  <a:pt x="6851" y="1450"/>
                </a:cubicBezTo>
                <a:cubicBezTo>
                  <a:pt x="6844" y="1453"/>
                  <a:pt x="6839" y="1455"/>
                  <a:pt x="6836" y="1457"/>
                </a:cubicBezTo>
                <a:cubicBezTo>
                  <a:pt x="6830" y="1495"/>
                  <a:pt x="6826" y="1527"/>
                  <a:pt x="6824" y="1540"/>
                </a:cubicBezTo>
                <a:cubicBezTo>
                  <a:pt x="6766" y="1626"/>
                  <a:pt x="6736" y="1541"/>
                  <a:pt x="6680" y="1527"/>
                </a:cubicBezTo>
                <a:cubicBezTo>
                  <a:pt x="6675" y="1545"/>
                  <a:pt x="6681" y="1584"/>
                  <a:pt x="6674" y="1585"/>
                </a:cubicBezTo>
                <a:cubicBezTo>
                  <a:pt x="6665" y="1537"/>
                  <a:pt x="6656" y="1490"/>
                  <a:pt x="6650" y="1458"/>
                </a:cubicBezTo>
                <a:cubicBezTo>
                  <a:pt x="6627" y="1468"/>
                  <a:pt x="6610" y="1475"/>
                  <a:pt x="6592" y="1482"/>
                </a:cubicBezTo>
                <a:cubicBezTo>
                  <a:pt x="6590" y="1468"/>
                  <a:pt x="6587" y="1450"/>
                  <a:pt x="6584" y="1432"/>
                </a:cubicBezTo>
                <a:cubicBezTo>
                  <a:pt x="6575" y="1434"/>
                  <a:pt x="6567" y="1419"/>
                  <a:pt x="6561" y="1465"/>
                </a:cubicBezTo>
                <a:cubicBezTo>
                  <a:pt x="6556" y="1441"/>
                  <a:pt x="6551" y="1417"/>
                  <a:pt x="6545" y="1388"/>
                </a:cubicBezTo>
                <a:cubicBezTo>
                  <a:pt x="6493" y="1467"/>
                  <a:pt x="6415" y="1277"/>
                  <a:pt x="6359" y="1300"/>
                </a:cubicBezTo>
                <a:cubicBezTo>
                  <a:pt x="6352" y="1267"/>
                  <a:pt x="6345" y="1234"/>
                  <a:pt x="6338" y="1201"/>
                </a:cubicBezTo>
                <a:cubicBezTo>
                  <a:pt x="6334" y="1203"/>
                  <a:pt x="6330" y="1205"/>
                  <a:pt x="6326" y="1206"/>
                </a:cubicBezTo>
                <a:cubicBezTo>
                  <a:pt x="6325" y="1222"/>
                  <a:pt x="6325" y="1235"/>
                  <a:pt x="6324" y="1259"/>
                </a:cubicBezTo>
                <a:cubicBezTo>
                  <a:pt x="6306" y="1246"/>
                  <a:pt x="6291" y="1313"/>
                  <a:pt x="6272" y="1310"/>
                </a:cubicBezTo>
                <a:cubicBezTo>
                  <a:pt x="6268" y="1338"/>
                  <a:pt x="6263" y="1366"/>
                  <a:pt x="6258" y="1400"/>
                </a:cubicBezTo>
                <a:cubicBezTo>
                  <a:pt x="6237" y="1398"/>
                  <a:pt x="6214" y="1456"/>
                  <a:pt x="6197" y="1348"/>
                </a:cubicBezTo>
                <a:cubicBezTo>
                  <a:pt x="6175" y="1317"/>
                  <a:pt x="6156" y="1441"/>
                  <a:pt x="6133" y="1367"/>
                </a:cubicBezTo>
                <a:cubicBezTo>
                  <a:pt x="6102" y="1343"/>
                  <a:pt x="6027" y="1292"/>
                  <a:pt x="6001" y="1285"/>
                </a:cubicBezTo>
                <a:cubicBezTo>
                  <a:pt x="5989" y="1221"/>
                  <a:pt x="5972" y="1212"/>
                  <a:pt x="5957" y="1164"/>
                </a:cubicBezTo>
                <a:cubicBezTo>
                  <a:pt x="5908" y="1233"/>
                  <a:pt x="5859" y="1243"/>
                  <a:pt x="5811" y="1194"/>
                </a:cubicBezTo>
                <a:cubicBezTo>
                  <a:pt x="5807" y="1220"/>
                  <a:pt x="5804" y="1237"/>
                  <a:pt x="5801" y="1257"/>
                </a:cubicBezTo>
                <a:cubicBezTo>
                  <a:pt x="5794" y="1260"/>
                  <a:pt x="5788" y="1262"/>
                  <a:pt x="5780" y="1266"/>
                </a:cubicBezTo>
                <a:cubicBezTo>
                  <a:pt x="5766" y="1207"/>
                  <a:pt x="5754" y="1133"/>
                  <a:pt x="5731" y="1091"/>
                </a:cubicBezTo>
                <a:cubicBezTo>
                  <a:pt x="5720" y="1094"/>
                  <a:pt x="5704" y="1159"/>
                  <a:pt x="5687" y="1137"/>
                </a:cubicBezTo>
                <a:cubicBezTo>
                  <a:pt x="5676" y="1208"/>
                  <a:pt x="5658" y="1201"/>
                  <a:pt x="5647" y="1267"/>
                </a:cubicBezTo>
                <a:cubicBezTo>
                  <a:pt x="5639" y="1270"/>
                  <a:pt x="5631" y="1274"/>
                  <a:pt x="5622" y="1277"/>
                </a:cubicBezTo>
                <a:cubicBezTo>
                  <a:pt x="5616" y="1320"/>
                  <a:pt x="5617" y="1379"/>
                  <a:pt x="5608" y="1420"/>
                </a:cubicBezTo>
                <a:cubicBezTo>
                  <a:pt x="5588" y="1428"/>
                  <a:pt x="5568" y="1437"/>
                  <a:pt x="5546" y="1446"/>
                </a:cubicBezTo>
                <a:cubicBezTo>
                  <a:pt x="5543" y="1429"/>
                  <a:pt x="5538" y="1419"/>
                  <a:pt x="5538" y="1385"/>
                </a:cubicBezTo>
                <a:cubicBezTo>
                  <a:pt x="5481" y="1286"/>
                  <a:pt x="5480" y="1272"/>
                  <a:pt x="5437" y="1416"/>
                </a:cubicBezTo>
                <a:cubicBezTo>
                  <a:pt x="5418" y="1360"/>
                  <a:pt x="5398" y="1369"/>
                  <a:pt x="5377" y="1384"/>
                </a:cubicBezTo>
                <a:cubicBezTo>
                  <a:pt x="5374" y="1368"/>
                  <a:pt x="5371" y="1353"/>
                  <a:pt x="5368" y="1339"/>
                </a:cubicBezTo>
                <a:cubicBezTo>
                  <a:pt x="5325" y="1290"/>
                  <a:pt x="5263" y="1181"/>
                  <a:pt x="5222" y="1365"/>
                </a:cubicBezTo>
                <a:cubicBezTo>
                  <a:pt x="5189" y="1439"/>
                  <a:pt x="5150" y="1236"/>
                  <a:pt x="5114" y="1330"/>
                </a:cubicBezTo>
                <a:cubicBezTo>
                  <a:pt x="5101" y="1517"/>
                  <a:pt x="5080" y="1580"/>
                  <a:pt x="5051" y="1520"/>
                </a:cubicBezTo>
                <a:cubicBezTo>
                  <a:pt x="5034" y="1600"/>
                  <a:pt x="5021" y="1715"/>
                  <a:pt x="5011" y="1866"/>
                </a:cubicBezTo>
                <a:cubicBezTo>
                  <a:pt x="4999" y="1900"/>
                  <a:pt x="4990" y="1832"/>
                  <a:pt x="4978" y="1830"/>
                </a:cubicBezTo>
                <a:cubicBezTo>
                  <a:pt x="4962" y="1573"/>
                  <a:pt x="4888" y="1727"/>
                  <a:pt x="4862" y="1738"/>
                </a:cubicBezTo>
                <a:cubicBezTo>
                  <a:pt x="4852" y="1763"/>
                  <a:pt x="4855" y="1826"/>
                  <a:pt x="4844" y="1856"/>
                </a:cubicBezTo>
                <a:cubicBezTo>
                  <a:pt x="4821" y="1911"/>
                  <a:pt x="4798" y="1918"/>
                  <a:pt x="4774" y="1876"/>
                </a:cubicBezTo>
                <a:cubicBezTo>
                  <a:pt x="4770" y="1872"/>
                  <a:pt x="4773" y="1893"/>
                  <a:pt x="4772" y="1908"/>
                </a:cubicBezTo>
                <a:cubicBezTo>
                  <a:pt x="4763" y="1954"/>
                  <a:pt x="4757" y="1891"/>
                  <a:pt x="4749" y="1900"/>
                </a:cubicBezTo>
                <a:cubicBezTo>
                  <a:pt x="4743" y="1856"/>
                  <a:pt x="4626" y="1580"/>
                  <a:pt x="4631" y="1929"/>
                </a:cubicBezTo>
                <a:cubicBezTo>
                  <a:pt x="4597" y="1895"/>
                  <a:pt x="4419" y="1734"/>
                  <a:pt x="4417" y="2226"/>
                </a:cubicBezTo>
                <a:cubicBezTo>
                  <a:pt x="4406" y="2266"/>
                  <a:pt x="4406" y="2266"/>
                  <a:pt x="4395" y="2400"/>
                </a:cubicBezTo>
                <a:cubicBezTo>
                  <a:pt x="4363" y="2507"/>
                  <a:pt x="4333" y="2619"/>
                  <a:pt x="4302" y="2738"/>
                </a:cubicBezTo>
                <a:cubicBezTo>
                  <a:pt x="4306" y="2833"/>
                  <a:pt x="4302" y="2920"/>
                  <a:pt x="4287" y="2988"/>
                </a:cubicBezTo>
                <a:cubicBezTo>
                  <a:pt x="4283" y="2990"/>
                  <a:pt x="4279" y="2992"/>
                  <a:pt x="4275" y="2994"/>
                </a:cubicBezTo>
                <a:cubicBezTo>
                  <a:pt x="4271" y="3027"/>
                  <a:pt x="4266" y="3061"/>
                  <a:pt x="4264" y="3078"/>
                </a:cubicBezTo>
                <a:cubicBezTo>
                  <a:pt x="4252" y="3084"/>
                  <a:pt x="4246" y="3092"/>
                  <a:pt x="4243" y="3111"/>
                </a:cubicBezTo>
                <a:cubicBezTo>
                  <a:pt x="4226" y="3033"/>
                  <a:pt x="4210" y="2956"/>
                  <a:pt x="4196" y="2892"/>
                </a:cubicBezTo>
                <a:cubicBezTo>
                  <a:pt x="4185" y="2894"/>
                  <a:pt x="4179" y="2895"/>
                  <a:pt x="4173" y="2895"/>
                </a:cubicBezTo>
                <a:cubicBezTo>
                  <a:pt x="4170" y="2876"/>
                  <a:pt x="4164" y="2865"/>
                  <a:pt x="4165" y="2832"/>
                </a:cubicBezTo>
                <a:cubicBezTo>
                  <a:pt x="4136" y="2762"/>
                  <a:pt x="4111" y="2823"/>
                  <a:pt x="4091" y="3014"/>
                </a:cubicBezTo>
                <a:cubicBezTo>
                  <a:pt x="4080" y="3020"/>
                  <a:pt x="4070" y="3037"/>
                  <a:pt x="4060" y="3001"/>
                </a:cubicBezTo>
                <a:cubicBezTo>
                  <a:pt x="4050" y="3021"/>
                  <a:pt x="4040" y="3046"/>
                  <a:pt x="4030" y="3076"/>
                </a:cubicBezTo>
                <a:cubicBezTo>
                  <a:pt x="4015" y="3048"/>
                  <a:pt x="4000" y="3013"/>
                  <a:pt x="3985" y="2970"/>
                </a:cubicBezTo>
                <a:cubicBezTo>
                  <a:pt x="3979" y="2992"/>
                  <a:pt x="3973" y="3011"/>
                  <a:pt x="3966" y="3033"/>
                </a:cubicBezTo>
                <a:cubicBezTo>
                  <a:pt x="3950" y="2994"/>
                  <a:pt x="3870" y="3071"/>
                  <a:pt x="3859" y="3112"/>
                </a:cubicBezTo>
                <a:cubicBezTo>
                  <a:pt x="3814" y="3073"/>
                  <a:pt x="3770" y="2983"/>
                  <a:pt x="3725" y="3034"/>
                </a:cubicBezTo>
                <a:cubicBezTo>
                  <a:pt x="3696" y="2886"/>
                  <a:pt x="3663" y="2778"/>
                  <a:pt x="3627" y="2681"/>
                </a:cubicBezTo>
                <a:cubicBezTo>
                  <a:pt x="3613" y="2716"/>
                  <a:pt x="3598" y="2658"/>
                  <a:pt x="3582" y="2675"/>
                </a:cubicBezTo>
                <a:cubicBezTo>
                  <a:pt x="3573" y="2599"/>
                  <a:pt x="3573" y="2599"/>
                  <a:pt x="3555" y="2549"/>
                </a:cubicBezTo>
                <a:cubicBezTo>
                  <a:pt x="3538" y="2556"/>
                  <a:pt x="3521" y="2541"/>
                  <a:pt x="3505" y="2511"/>
                </a:cubicBezTo>
                <a:cubicBezTo>
                  <a:pt x="3491" y="2557"/>
                  <a:pt x="3470" y="2733"/>
                  <a:pt x="3459" y="2754"/>
                </a:cubicBezTo>
                <a:cubicBezTo>
                  <a:pt x="3409" y="2765"/>
                  <a:pt x="3361" y="2350"/>
                  <a:pt x="3308" y="2603"/>
                </a:cubicBezTo>
                <a:cubicBezTo>
                  <a:pt x="3307" y="2627"/>
                  <a:pt x="3307" y="2649"/>
                  <a:pt x="3307" y="2665"/>
                </a:cubicBezTo>
                <a:cubicBezTo>
                  <a:pt x="3298" y="2734"/>
                  <a:pt x="3281" y="2690"/>
                  <a:pt x="3275" y="2745"/>
                </a:cubicBezTo>
                <a:cubicBezTo>
                  <a:pt x="3265" y="2764"/>
                  <a:pt x="3260" y="2719"/>
                  <a:pt x="3254" y="2725"/>
                </a:cubicBezTo>
                <a:cubicBezTo>
                  <a:pt x="3249" y="2649"/>
                  <a:pt x="3239" y="2598"/>
                  <a:pt x="3227" y="2549"/>
                </a:cubicBezTo>
                <a:cubicBezTo>
                  <a:pt x="3219" y="2552"/>
                  <a:pt x="3211" y="2556"/>
                  <a:pt x="3200" y="2560"/>
                </a:cubicBezTo>
                <a:cubicBezTo>
                  <a:pt x="3199" y="2575"/>
                  <a:pt x="3196" y="2598"/>
                  <a:pt x="3195" y="2613"/>
                </a:cubicBezTo>
                <a:cubicBezTo>
                  <a:pt x="3099" y="2718"/>
                  <a:pt x="3012" y="2646"/>
                  <a:pt x="2921" y="2933"/>
                </a:cubicBezTo>
                <a:cubicBezTo>
                  <a:pt x="2895" y="2892"/>
                  <a:pt x="2870" y="2875"/>
                  <a:pt x="2844" y="2880"/>
                </a:cubicBezTo>
                <a:cubicBezTo>
                  <a:pt x="2812" y="2746"/>
                  <a:pt x="2782" y="2753"/>
                  <a:pt x="2751" y="2609"/>
                </a:cubicBezTo>
                <a:cubicBezTo>
                  <a:pt x="2705" y="2629"/>
                  <a:pt x="2707" y="2463"/>
                  <a:pt x="2645" y="2738"/>
                </a:cubicBezTo>
                <a:cubicBezTo>
                  <a:pt x="2632" y="2740"/>
                  <a:pt x="2618" y="2744"/>
                  <a:pt x="2610" y="2815"/>
                </a:cubicBezTo>
                <a:cubicBezTo>
                  <a:pt x="2597" y="2777"/>
                  <a:pt x="2583" y="2773"/>
                  <a:pt x="2574" y="2712"/>
                </a:cubicBezTo>
                <a:cubicBezTo>
                  <a:pt x="2556" y="2720"/>
                  <a:pt x="2460" y="2684"/>
                  <a:pt x="2460" y="2443"/>
                </a:cubicBezTo>
                <a:cubicBezTo>
                  <a:pt x="2449" y="2366"/>
                  <a:pt x="2430" y="2346"/>
                  <a:pt x="2420" y="2279"/>
                </a:cubicBezTo>
                <a:cubicBezTo>
                  <a:pt x="2400" y="2273"/>
                  <a:pt x="2384" y="2213"/>
                  <a:pt x="2366" y="2244"/>
                </a:cubicBezTo>
                <a:cubicBezTo>
                  <a:pt x="2358" y="2162"/>
                  <a:pt x="2347" y="2120"/>
                  <a:pt x="2334" y="2117"/>
                </a:cubicBezTo>
                <a:cubicBezTo>
                  <a:pt x="2313" y="2143"/>
                  <a:pt x="2294" y="2107"/>
                  <a:pt x="2270" y="2075"/>
                </a:cubicBezTo>
                <a:cubicBezTo>
                  <a:pt x="2266" y="2060"/>
                  <a:pt x="2260" y="2028"/>
                  <a:pt x="2255" y="1975"/>
                </a:cubicBezTo>
                <a:cubicBezTo>
                  <a:pt x="2243" y="2023"/>
                  <a:pt x="2229" y="2022"/>
                  <a:pt x="2216" y="2027"/>
                </a:cubicBezTo>
                <a:cubicBezTo>
                  <a:pt x="2212" y="2050"/>
                  <a:pt x="2210" y="2067"/>
                  <a:pt x="2207" y="2086"/>
                </a:cubicBezTo>
                <a:cubicBezTo>
                  <a:pt x="2198" y="2089"/>
                  <a:pt x="2190" y="2093"/>
                  <a:pt x="2182" y="2096"/>
                </a:cubicBezTo>
                <a:cubicBezTo>
                  <a:pt x="2167" y="2063"/>
                  <a:pt x="2162" y="1981"/>
                  <a:pt x="2155" y="1919"/>
                </a:cubicBezTo>
                <a:cubicBezTo>
                  <a:pt x="2124" y="1895"/>
                  <a:pt x="2059" y="1735"/>
                  <a:pt x="2033" y="1770"/>
                </a:cubicBezTo>
                <a:cubicBezTo>
                  <a:pt x="2019" y="1716"/>
                  <a:pt x="2002" y="1704"/>
                  <a:pt x="1987" y="1679"/>
                </a:cubicBezTo>
                <a:cubicBezTo>
                  <a:pt x="1977" y="1686"/>
                  <a:pt x="1968" y="1690"/>
                  <a:pt x="1959" y="1691"/>
                </a:cubicBezTo>
                <a:cubicBezTo>
                  <a:pt x="1956" y="1675"/>
                  <a:pt x="1953" y="1655"/>
                  <a:pt x="1949" y="1631"/>
                </a:cubicBezTo>
                <a:cubicBezTo>
                  <a:pt x="1933" y="1692"/>
                  <a:pt x="1913" y="1661"/>
                  <a:pt x="1899" y="1721"/>
                </a:cubicBezTo>
                <a:cubicBezTo>
                  <a:pt x="1875" y="1636"/>
                  <a:pt x="1851" y="1562"/>
                  <a:pt x="1826" y="1499"/>
                </a:cubicBezTo>
                <a:cubicBezTo>
                  <a:pt x="1817" y="1502"/>
                  <a:pt x="1808" y="1506"/>
                  <a:pt x="1799" y="1510"/>
                </a:cubicBezTo>
                <a:cubicBezTo>
                  <a:pt x="1785" y="1485"/>
                  <a:pt x="1777" y="1425"/>
                  <a:pt x="1767" y="1382"/>
                </a:cubicBezTo>
                <a:cubicBezTo>
                  <a:pt x="1758" y="1386"/>
                  <a:pt x="1749" y="1389"/>
                  <a:pt x="1741" y="1393"/>
                </a:cubicBezTo>
                <a:cubicBezTo>
                  <a:pt x="1727" y="1497"/>
                  <a:pt x="1613" y="1389"/>
                  <a:pt x="1602" y="1257"/>
                </a:cubicBezTo>
                <a:cubicBezTo>
                  <a:pt x="1573" y="1268"/>
                  <a:pt x="1577" y="1247"/>
                  <a:pt x="1555" y="1393"/>
                </a:cubicBezTo>
                <a:cubicBezTo>
                  <a:pt x="1539" y="1355"/>
                  <a:pt x="1523" y="1376"/>
                  <a:pt x="1506" y="1380"/>
                </a:cubicBezTo>
                <a:cubicBezTo>
                  <a:pt x="1487" y="1480"/>
                  <a:pt x="1467" y="1515"/>
                  <a:pt x="1445" y="1484"/>
                </a:cubicBezTo>
                <a:cubicBezTo>
                  <a:pt x="1423" y="1580"/>
                  <a:pt x="1399" y="1601"/>
                  <a:pt x="1374" y="1547"/>
                </a:cubicBezTo>
                <a:cubicBezTo>
                  <a:pt x="1368" y="1671"/>
                  <a:pt x="1359" y="1775"/>
                  <a:pt x="1347" y="1857"/>
                </a:cubicBezTo>
                <a:cubicBezTo>
                  <a:pt x="1338" y="1866"/>
                  <a:pt x="1330" y="1884"/>
                  <a:pt x="1324" y="1906"/>
                </a:cubicBezTo>
                <a:cubicBezTo>
                  <a:pt x="1312" y="1899"/>
                  <a:pt x="1304" y="1848"/>
                  <a:pt x="1291" y="1864"/>
                </a:cubicBezTo>
                <a:cubicBezTo>
                  <a:pt x="1291" y="1775"/>
                  <a:pt x="1272" y="1799"/>
                  <a:pt x="1267" y="1741"/>
                </a:cubicBezTo>
                <a:cubicBezTo>
                  <a:pt x="1256" y="1729"/>
                  <a:pt x="1248" y="1738"/>
                  <a:pt x="1242" y="1777"/>
                </a:cubicBezTo>
                <a:cubicBezTo>
                  <a:pt x="1224" y="1731"/>
                  <a:pt x="1223" y="1628"/>
                  <a:pt x="1211" y="1562"/>
                </a:cubicBezTo>
                <a:cubicBezTo>
                  <a:pt x="1203" y="1566"/>
                  <a:pt x="1194" y="1570"/>
                  <a:pt x="1184" y="1574"/>
                </a:cubicBezTo>
                <a:cubicBezTo>
                  <a:pt x="1146" y="1318"/>
                  <a:pt x="1121" y="1371"/>
                  <a:pt x="1083" y="1198"/>
                </a:cubicBezTo>
                <a:cubicBezTo>
                  <a:pt x="1073" y="1202"/>
                  <a:pt x="1063" y="1207"/>
                  <a:pt x="1052" y="1211"/>
                </a:cubicBezTo>
                <a:cubicBezTo>
                  <a:pt x="1050" y="1228"/>
                  <a:pt x="1047" y="1246"/>
                  <a:pt x="1043" y="1271"/>
                </a:cubicBezTo>
                <a:cubicBezTo>
                  <a:pt x="1017" y="1240"/>
                  <a:pt x="988" y="1267"/>
                  <a:pt x="963" y="1307"/>
                </a:cubicBezTo>
                <a:cubicBezTo>
                  <a:pt x="946" y="1193"/>
                  <a:pt x="922" y="1132"/>
                  <a:pt x="901" y="1053"/>
                </a:cubicBezTo>
                <a:cubicBezTo>
                  <a:pt x="883" y="1073"/>
                  <a:pt x="864" y="1011"/>
                  <a:pt x="842" y="1060"/>
                </a:cubicBezTo>
                <a:cubicBezTo>
                  <a:pt x="842" y="1060"/>
                  <a:pt x="843" y="1074"/>
                  <a:pt x="843" y="1088"/>
                </a:cubicBezTo>
                <a:cubicBezTo>
                  <a:pt x="833" y="1147"/>
                  <a:pt x="822" y="1080"/>
                  <a:pt x="809" y="1087"/>
                </a:cubicBezTo>
                <a:cubicBezTo>
                  <a:pt x="792" y="938"/>
                  <a:pt x="775" y="899"/>
                  <a:pt x="758" y="973"/>
                </a:cubicBezTo>
                <a:cubicBezTo>
                  <a:pt x="711" y="748"/>
                  <a:pt x="607" y="902"/>
                  <a:pt x="574" y="633"/>
                </a:cubicBezTo>
                <a:cubicBezTo>
                  <a:pt x="563" y="638"/>
                  <a:pt x="553" y="642"/>
                  <a:pt x="542" y="647"/>
                </a:cubicBezTo>
                <a:cubicBezTo>
                  <a:pt x="541" y="662"/>
                  <a:pt x="541" y="679"/>
                  <a:pt x="540" y="700"/>
                </a:cubicBezTo>
                <a:cubicBezTo>
                  <a:pt x="526" y="705"/>
                  <a:pt x="512" y="711"/>
                  <a:pt x="497" y="718"/>
                </a:cubicBezTo>
                <a:cubicBezTo>
                  <a:pt x="436" y="378"/>
                  <a:pt x="361" y="231"/>
                  <a:pt x="294" y="28"/>
                </a:cubicBezTo>
                <a:cubicBezTo>
                  <a:pt x="282" y="27"/>
                  <a:pt x="269" y="55"/>
                  <a:pt x="259" y="9"/>
                </a:cubicBezTo>
                <a:cubicBezTo>
                  <a:pt x="256" y="25"/>
                  <a:pt x="254" y="35"/>
                  <a:pt x="253" y="45"/>
                </a:cubicBezTo>
                <a:cubicBezTo>
                  <a:pt x="242" y="43"/>
                  <a:pt x="234" y="-13"/>
                  <a:pt x="221" y="4"/>
                </a:cubicBezTo>
                <a:cubicBezTo>
                  <a:pt x="216" y="41"/>
                  <a:pt x="210" y="86"/>
                  <a:pt x="204" y="131"/>
                </a:cubicBezTo>
                <a:cubicBezTo>
                  <a:pt x="189" y="167"/>
                  <a:pt x="173" y="55"/>
                  <a:pt x="160" y="147"/>
                </a:cubicBezTo>
                <a:cubicBezTo>
                  <a:pt x="152" y="103"/>
                  <a:pt x="142" y="122"/>
                  <a:pt x="131" y="124"/>
                </a:cubicBezTo>
                <a:cubicBezTo>
                  <a:pt x="124" y="84"/>
                  <a:pt x="113" y="62"/>
                  <a:pt x="110" y="0"/>
                </a:cubicBezTo>
                <a:cubicBezTo>
                  <a:pt x="100" y="13"/>
                  <a:pt x="104" y="76"/>
                  <a:pt x="93" y="112"/>
                </a:cubicBezTo>
                <a:cubicBezTo>
                  <a:pt x="70" y="119"/>
                  <a:pt x="47" y="138"/>
                  <a:pt x="24" y="170"/>
                </a:cubicBezTo>
                <a:cubicBezTo>
                  <a:pt x="19" y="205"/>
                  <a:pt x="12" y="233"/>
                  <a:pt x="11" y="289"/>
                </a:cubicBezTo>
                <a:cubicBezTo>
                  <a:pt x="1" y="282"/>
                  <a:pt x="8" y="308"/>
                  <a:pt x="0" y="264"/>
                </a:cubicBezTo>
                <a:lnTo>
                  <a:pt x="0" y="21587"/>
                </a:lnTo>
                <a:lnTo>
                  <a:pt x="21597" y="21587"/>
                </a:lnTo>
                <a:cubicBezTo>
                  <a:pt x="21597" y="21587"/>
                  <a:pt x="21600" y="367"/>
                  <a:pt x="21600" y="367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6073" y="2859741"/>
            <a:ext cx="10363200" cy="2033125"/>
          </a:xfrm>
          <a:prstGeom prst="rect">
            <a:avLst/>
          </a:prstGeom>
        </p:spPr>
        <p:txBody>
          <a:bodyPr anchor="b"/>
          <a:lstStyle>
            <a:lvl1pPr>
              <a:lnSpc>
                <a:spcPts val="6660"/>
              </a:lnSpc>
              <a:defRPr sz="7300">
                <a:solidFill>
                  <a:srgbClr val="F0504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grpSp>
        <p:nvGrpSpPr>
          <p:cNvPr id="11" name="Grupper 10"/>
          <p:cNvGrpSpPr>
            <a:grpSpLocks noChangeAspect="1"/>
          </p:cNvGrpSpPr>
          <p:nvPr userDrawn="1"/>
        </p:nvGrpSpPr>
        <p:grpSpPr>
          <a:xfrm>
            <a:off x="516034" y="1786"/>
            <a:ext cx="1512393" cy="1094200"/>
            <a:chOff x="515900" y="1786"/>
            <a:chExt cx="1331322" cy="963448"/>
          </a:xfrm>
        </p:grpSpPr>
        <p:sp>
          <p:nvSpPr>
            <p:cNvPr id="9" name="Rektangel 8"/>
            <p:cNvSpPr/>
            <p:nvPr userDrawn="1"/>
          </p:nvSpPr>
          <p:spPr>
            <a:xfrm>
              <a:off x="515900" y="1786"/>
              <a:ext cx="1331322" cy="9634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0" name="Billede 9" descr="pic6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95" y="242594"/>
              <a:ext cx="966216" cy="551688"/>
            </a:xfrm>
            <a:prstGeom prst="rect">
              <a:avLst/>
            </a:prstGeom>
          </p:spPr>
        </p:pic>
      </p:grpSp>
      <p:sp>
        <p:nvSpPr>
          <p:cNvPr id="14" name="Tekstfelt 13"/>
          <p:cNvSpPr txBox="1"/>
          <p:nvPr userDrawn="1"/>
        </p:nvSpPr>
        <p:spPr>
          <a:xfrm>
            <a:off x="8927441" y="6176524"/>
            <a:ext cx="300501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8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778" y="5965935"/>
            <a:ext cx="609759" cy="571500"/>
          </a:xfrm>
          <a:prstGeom prst="rect">
            <a:avLst/>
          </a:prstGeom>
        </p:spPr>
      </p:pic>
      <p:sp>
        <p:nvSpPr>
          <p:cNvPr id="18" name="Pladsholder til tekst 17"/>
          <p:cNvSpPr>
            <a:spLocks noGrp="1"/>
          </p:cNvSpPr>
          <p:nvPr>
            <p:ph type="body" sz="quarter" idx="10"/>
          </p:nvPr>
        </p:nvSpPr>
        <p:spPr>
          <a:xfrm>
            <a:off x="516072" y="6082310"/>
            <a:ext cx="6422625" cy="444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a-DK" sz="1800" b="1" i="0" kern="1200" dirty="0" smtClean="0">
                <a:solidFill>
                  <a:schemeClr val="tx1"/>
                </a:solidFill>
                <a:latin typeface="Roboto Slab Bold"/>
                <a:ea typeface="+mn-ea"/>
                <a:cs typeface="Roboto Slab Bold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indhold 13">
            <a:extLst>
              <a:ext uri="{FF2B5EF4-FFF2-40B4-BE49-F238E27FC236}">
                <a16:creationId xmlns:a16="http://schemas.microsoft.com/office/drawing/2014/main" id="{97CCFD52-80A5-4D1B-9FFF-B6ED497E73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730772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0A619F4-0405-41BF-967A-AA53DCBFE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693" y="4694621"/>
            <a:ext cx="10251541" cy="63938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000" b="1" i="0">
                <a:solidFill>
                  <a:srgbClr val="F05041"/>
                </a:solidFill>
                <a:latin typeface="Roboto Slab Bold"/>
                <a:cs typeface="Roboto Slab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92566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3" y="457204"/>
            <a:ext cx="9115088" cy="63762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5535" y="1280021"/>
            <a:ext cx="11445508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2099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358870" y="6457842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>
                <a:solidFill>
                  <a:schemeClr val="tx2"/>
                </a:solidFill>
              </a:rPr>
              <a:t>Digitale svigt  </a:t>
            </a:r>
            <a:r>
              <a:rPr lang="da-DK"/>
              <a:t> 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5" name="Rektangel 4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/>
          </a:p>
        </p:txBody>
      </p:sp>
      <p:pic>
        <p:nvPicPr>
          <p:cNvPr id="6" name="Billede 5" descr="pic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95" y="240808"/>
            <a:ext cx="966468" cy="551688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10331772" y="6415692"/>
            <a:ext cx="17784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a-DK" sz="1000" b="1" i="0" kern="1200">
                <a:solidFill>
                  <a:schemeClr val="tx1"/>
                </a:solidFill>
                <a:latin typeface="Roboto Slab Bold"/>
                <a:ea typeface="+mn-ea"/>
                <a:cs typeface="Roboto Slab Bold"/>
              </a:rPr>
              <a:t>Sammen stopper vi svigt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376" y="6341047"/>
            <a:ext cx="368396" cy="3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3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EE1D-6B8B-4C06-BF97-E40D7D354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9B23-8D94-4C07-BD0B-ACE2E138BE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9356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CEDF-C080-4089-B677-FFBC21DDCE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5933" y="1825625"/>
            <a:ext cx="3526577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E4233-9391-4AD9-89C5-00B2492E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65625-CEFE-4D5B-99E8-2F2FAC56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Præsentations titel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DAF2-1219-4A36-A2E1-E984A243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‹nr.›</a:t>
            </a:fld>
            <a:endParaRPr lang="en-GB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1CC9945-3DB5-4F5F-9CB1-2FB8C9CD96B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16069" y="1825625"/>
            <a:ext cx="3526575" cy="4320000"/>
          </a:xfrm>
        </p:spPr>
        <p:txBody>
          <a:bodyPr/>
          <a:lstStyle/>
          <a:p>
            <a:pPr lvl="0"/>
            <a:r>
              <a:rPr lang="da-DK"/>
              <a:t>Klik for at redigere tekst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1B871C0-D018-D78D-FECE-0DEBF41D34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6211893"/>
            <a:ext cx="11306175" cy="126000"/>
          </a:xfrm>
        </p:spPr>
        <p:txBody>
          <a:bodyPr anchor="b" anchorCtr="0"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err="1"/>
              <a:t>Indsæt</a:t>
            </a:r>
            <a:r>
              <a:rPr lang="en-US"/>
              <a:t> Note: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948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A4A3A4"/>
          </p15:clr>
        </p15:guide>
        <p15:guide id="2" pos="2729" userDrawn="1">
          <p15:clr>
            <a:srgbClr val="A4A3A4"/>
          </p15:clr>
        </p15:guide>
        <p15:guide id="3" pos="4951" userDrawn="1">
          <p15:clr>
            <a:srgbClr val="A4A3A4"/>
          </p15:clr>
        </p15:guide>
        <p15:guide id="4" pos="517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533" y="457202"/>
            <a:ext cx="7716681" cy="6376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10495655" y="0"/>
            <a:ext cx="1331669" cy="9634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0251" y="240808"/>
            <a:ext cx="964957" cy="551688"/>
          </a:xfrm>
          <a:prstGeom prst="rect">
            <a:avLst/>
          </a:prstGeom>
        </p:spPr>
      </p:pic>
      <p:sp>
        <p:nvSpPr>
          <p:cNvPr id="9" name="Pladsholder til diasnummer 5">
            <a:extLst>
              <a:ext uri="{FF2B5EF4-FFF2-40B4-BE49-F238E27FC236}">
                <a16:creationId xmlns:a16="http://schemas.microsoft.com/office/drawing/2014/main" id="{B29B2591-0DE2-4A0E-B3F8-839E92198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534" y="6484782"/>
            <a:ext cx="1099413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1" i="0">
                <a:solidFill>
                  <a:schemeClr val="tx1"/>
                </a:solidFill>
                <a:latin typeface="Roboto Slab Bold"/>
                <a:cs typeface="Roboto Slab Bold"/>
              </a:defRPr>
            </a:lvl1pPr>
          </a:lstStyle>
          <a:p>
            <a:r>
              <a:rPr lang="da-DK"/>
              <a:t>Side </a:t>
            </a:r>
            <a:fld id="{730605FF-F867-A740-A5DE-C65B9C407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12">
            <a:extLst>
              <a:ext uri="{FF2B5EF4-FFF2-40B4-BE49-F238E27FC236}">
                <a16:creationId xmlns:a16="http://schemas.microsoft.com/office/drawing/2014/main" id="{EFECF455-EDCA-46B9-AC05-5C0E7DC901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947" y="6438115"/>
            <a:ext cx="4342222" cy="383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1pPr>
            <a:lvl5pPr marL="717550" indent="0" algn="l">
              <a:buNone/>
              <a:defRPr>
                <a:solidFill>
                  <a:srgbClr val="F05041"/>
                </a:solidFill>
                <a:latin typeface="Roboto Slab Bold" pitchFamily="2" charset="0"/>
                <a:ea typeface="Roboto Slab Bold" pitchFamily="2" charset="0"/>
              </a:defRPr>
            </a:lvl5pPr>
          </a:lstStyle>
          <a:p>
            <a:pPr lvl="0"/>
            <a:r>
              <a:rPr lang="da-DK"/>
              <a:t>Emne</a:t>
            </a:r>
          </a:p>
        </p:txBody>
      </p:sp>
      <p:sp>
        <p:nvSpPr>
          <p:cNvPr id="11" name="Pladsholder til indhold 13">
            <a:extLst>
              <a:ext uri="{FF2B5EF4-FFF2-40B4-BE49-F238E27FC236}">
                <a16:creationId xmlns:a16="http://schemas.microsoft.com/office/drawing/2014/main" id="{592584B6-07E4-49AF-A8DD-ACA0E384A9E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58777" y="1"/>
            <a:ext cx="1945195" cy="963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a-DK"/>
              <a:t>Indsæt partner logo</a:t>
            </a:r>
          </a:p>
        </p:txBody>
      </p:sp>
      <p:pic>
        <p:nvPicPr>
          <p:cNvPr id="15" name="Billede 1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AE08861-8A1A-B1FB-2F42-FDB9927C2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4205" y="-242"/>
            <a:ext cx="1390152" cy="96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1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2FB2E1-5964-4F03-BEE8-7CBCC7FC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41326"/>
            <a:ext cx="9144000" cy="11529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E28DD-84FC-40AD-89FD-5F5195685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08163"/>
            <a:ext cx="11306175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</a:t>
            </a:r>
          </a:p>
          <a:p>
            <a:pPr lvl="1"/>
            <a:r>
              <a:rPr lang="en-US" err="1"/>
              <a:t>Andet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Tredie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Fjerde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r>
              <a:rPr lang="en-US" err="1"/>
              <a:t>Femte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5"/>
            <a:r>
              <a:rPr lang="en-US" err="1"/>
              <a:t>Sjette</a:t>
            </a:r>
            <a:endParaRPr lang="en-US"/>
          </a:p>
          <a:p>
            <a:pPr lvl="6"/>
            <a:r>
              <a:rPr lang="en-US"/>
              <a:t>SYVENDE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BED4E-DC9F-4A0E-B240-ADC244C71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6812" y="6522575"/>
            <a:ext cx="27432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C9319-CFE7-412D-A9F6-A48F28C77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756" y="6522575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err="1"/>
              <a:t>Præsentations</a:t>
            </a:r>
            <a:r>
              <a:rPr lang="en-US"/>
              <a:t> titel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D594A-2A74-4054-A214-EDF0292EC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9088" y="6522575"/>
            <a:ext cx="3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D2537-C303-4988-B742-2DFA79DD5D41}"/>
              </a:ext>
            </a:extLst>
          </p:cNvPr>
          <p:cNvSpPr txBox="1"/>
          <p:nvPr userDrawn="1"/>
        </p:nvSpPr>
        <p:spPr>
          <a:xfrm>
            <a:off x="442913" y="6540714"/>
            <a:ext cx="65484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00" baseline="0" err="1">
                <a:solidFill>
                  <a:schemeClr val="accent2"/>
                </a:solidFill>
              </a:rPr>
              <a:t>Børns</a:t>
            </a:r>
            <a:r>
              <a:rPr lang="en-US" sz="700" baseline="0">
                <a:solidFill>
                  <a:schemeClr val="accent2"/>
                </a:solidFill>
              </a:rPr>
              <a:t> </a:t>
            </a:r>
            <a:r>
              <a:rPr lang="en-US" sz="700" baseline="0" err="1">
                <a:solidFill>
                  <a:schemeClr val="accent2"/>
                </a:solidFill>
              </a:rPr>
              <a:t>Vilkår</a:t>
            </a:r>
            <a:endParaRPr lang="en-GB" sz="700" baseline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1" r:id="rId3"/>
    <p:sldLayoutId id="2147483693" r:id="rId4"/>
    <p:sldLayoutId id="2147483670" r:id="rId5"/>
    <p:sldLayoutId id="2147483682" r:id="rId6"/>
    <p:sldLayoutId id="2147483650" r:id="rId7"/>
    <p:sldLayoutId id="2147483652" r:id="rId8"/>
    <p:sldLayoutId id="2147483658" r:id="rId9"/>
    <p:sldLayoutId id="2147483662" r:id="rId10"/>
    <p:sldLayoutId id="2147483677" r:id="rId11"/>
    <p:sldLayoutId id="2147483664" r:id="rId12"/>
    <p:sldLayoutId id="2147483665" r:id="rId13"/>
    <p:sldLayoutId id="2147483678" r:id="rId14"/>
    <p:sldLayoutId id="2147483666" r:id="rId15"/>
    <p:sldLayoutId id="2147483667" r:id="rId16"/>
    <p:sldLayoutId id="2147483683" r:id="rId17"/>
    <p:sldLayoutId id="2147483669" r:id="rId18"/>
    <p:sldLayoutId id="2147483679" r:id="rId19"/>
    <p:sldLayoutId id="2147483690" r:id="rId20"/>
    <p:sldLayoutId id="2147483692" r:id="rId21"/>
    <p:sldLayoutId id="2147483691" r:id="rId22"/>
    <p:sldLayoutId id="2147483680" r:id="rId23"/>
    <p:sldLayoutId id="2147483687" r:id="rId24"/>
    <p:sldLayoutId id="2147483688" r:id="rId25"/>
    <p:sldLayoutId id="2147483681" r:id="rId26"/>
    <p:sldLayoutId id="2147483689" r:id="rId27"/>
    <p:sldLayoutId id="2147483672" r:id="rId28"/>
    <p:sldLayoutId id="2147483674" r:id="rId29"/>
    <p:sldLayoutId id="2147483698" r:id="rId30"/>
    <p:sldLayoutId id="2147483694" r:id="rId31"/>
    <p:sldLayoutId id="2147483696" r:id="rId32"/>
    <p:sldLayoutId id="2147483695" r:id="rId33"/>
    <p:sldLayoutId id="2147483697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300" b="1" kern="1200" spc="1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10000"/>
        </a:lnSpc>
        <a:spcBef>
          <a:spcPts val="12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110000"/>
        </a:lnSpc>
        <a:spcBef>
          <a:spcPts val="12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110000"/>
        </a:lnSpc>
        <a:spcBef>
          <a:spcPts val="12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buSzPct val="80000"/>
        <a:buFontTx/>
        <a:buNone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600"/>
        </a:spcBef>
        <a:buSzPct val="80000"/>
        <a:buFontTx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08000" indent="-108000" algn="l" defTabSz="914400" rtl="0" eaLnBrk="1" latinLnBrk="0" hangingPunct="1">
        <a:lnSpc>
          <a:spcPct val="110000"/>
        </a:lnSpc>
        <a:spcBef>
          <a:spcPts val="600"/>
        </a:spcBef>
        <a:buSzPct val="8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4100" b="1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2FB2E1-5964-4F03-BEE8-7CBCC7FC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41326"/>
            <a:ext cx="9144000" cy="11529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titel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E28DD-84FC-40AD-89FD-5F5195685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08163"/>
            <a:ext cx="11306175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</a:t>
            </a:r>
          </a:p>
          <a:p>
            <a:pPr lvl="1"/>
            <a:r>
              <a:rPr lang="en-US" err="1"/>
              <a:t>Andet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Tredie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Fjerde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r>
              <a:rPr lang="en-US" err="1"/>
              <a:t>Femte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5"/>
            <a:r>
              <a:rPr lang="en-US" err="1"/>
              <a:t>Sjette</a:t>
            </a:r>
            <a:endParaRPr lang="en-US"/>
          </a:p>
          <a:p>
            <a:pPr lvl="6"/>
            <a:r>
              <a:rPr lang="en-US"/>
              <a:t>SYVENDE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BED4E-DC9F-4A0E-B240-ADC244C71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6812" y="6522575"/>
            <a:ext cx="27432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C9319-CFE7-412D-A9F6-A48F28C77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756" y="6522575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err="1"/>
              <a:t>Præsentations</a:t>
            </a:r>
            <a:r>
              <a:rPr lang="en-US"/>
              <a:t> titel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D594A-2A74-4054-A214-EDF0292EC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9088" y="6522575"/>
            <a:ext cx="3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accent2"/>
                </a:solidFill>
              </a:defRPr>
            </a:lvl1pPr>
          </a:lstStyle>
          <a:p>
            <a:fld id="{A23C0BB7-6BAB-41B9-B847-BE177CEDBC97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D2537-C303-4988-B742-2DFA79DD5D41}"/>
              </a:ext>
            </a:extLst>
          </p:cNvPr>
          <p:cNvSpPr txBox="1"/>
          <p:nvPr userDrawn="1"/>
        </p:nvSpPr>
        <p:spPr>
          <a:xfrm>
            <a:off x="442913" y="6540714"/>
            <a:ext cx="65484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00" baseline="0" err="1">
                <a:solidFill>
                  <a:schemeClr val="accent2"/>
                </a:solidFill>
              </a:rPr>
              <a:t>Børns</a:t>
            </a:r>
            <a:r>
              <a:rPr lang="en-US" sz="700" baseline="0">
                <a:solidFill>
                  <a:schemeClr val="accent2"/>
                </a:solidFill>
              </a:rPr>
              <a:t> </a:t>
            </a:r>
            <a:r>
              <a:rPr lang="en-US" sz="700" baseline="0" err="1">
                <a:solidFill>
                  <a:schemeClr val="accent2"/>
                </a:solidFill>
              </a:rPr>
              <a:t>Vilkår</a:t>
            </a:r>
            <a:endParaRPr lang="en-GB" sz="700" baseline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6" r:id="rId37"/>
    <p:sldLayoutId id="2147483757" r:id="rId38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300" b="1" kern="1200" spc="1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10000"/>
        </a:lnSpc>
        <a:spcBef>
          <a:spcPts val="12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110000"/>
        </a:lnSpc>
        <a:spcBef>
          <a:spcPts val="12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110000"/>
        </a:lnSpc>
        <a:spcBef>
          <a:spcPts val="12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buSzPct val="80000"/>
        <a:buFontTx/>
        <a:buNone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600"/>
        </a:spcBef>
        <a:buSzPct val="80000"/>
        <a:buFontTx/>
        <a:buNone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08000" indent="-108000" algn="l" defTabSz="914400" rtl="0" eaLnBrk="1" latinLnBrk="0" hangingPunct="1">
        <a:lnSpc>
          <a:spcPct val="110000"/>
        </a:lnSpc>
        <a:spcBef>
          <a:spcPts val="600"/>
        </a:spcBef>
        <a:buSzPct val="8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4100" b="1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>
          <p15:clr>
            <a:srgbClr val="A4A3A4"/>
          </p15:clr>
        </p15:guide>
        <p15:guide id="3" pos="279">
          <p15:clr>
            <a:srgbClr val="A4A3A4"/>
          </p15:clr>
        </p15:guide>
        <p15:guide id="4" pos="7401">
          <p15:clr>
            <a:srgbClr val="A4A3A4"/>
          </p15:clr>
        </p15:guide>
        <p15:guide id="5" orient="horz" pos="397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dibl.it/c/thftfooeknirhhdonve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svg"/><Relationship Id="rId10" Type="http://schemas.openxmlformats.org/officeDocument/2006/relationships/image" Target="../media/image38.png"/><Relationship Id="rId4" Type="http://schemas.openxmlformats.org/officeDocument/2006/relationships/image" Target="../media/image59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iAxo4udyODE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bin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person, udendørs, poserer, stående&#10;&#10;Automatisk genereret beskrivelse">
            <a:hlinkClick r:id="rId3"/>
            <a:extLst>
              <a:ext uri="{FF2B5EF4-FFF2-40B4-BE49-F238E27FC236}">
                <a16:creationId xmlns:a16="http://schemas.microsoft.com/office/drawing/2014/main" id="{6F114406-976D-6AC7-CE14-AEE01A37CF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" t="285" r="379" b="35922"/>
          <a:stretch/>
        </p:blipFill>
        <p:spPr>
          <a:xfrm rot="21420000">
            <a:off x="-114083" y="19668"/>
            <a:ext cx="12199826" cy="4380004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80F4B9D-75CF-ABCF-A12B-523BB8AC0B71}"/>
              </a:ext>
            </a:extLst>
          </p:cNvPr>
          <p:cNvSpPr/>
          <p:nvPr/>
        </p:nvSpPr>
        <p:spPr>
          <a:xfrm rot="21424834">
            <a:off x="2445731" y="5077755"/>
            <a:ext cx="4537868" cy="653415"/>
          </a:xfrm>
          <a:custGeom>
            <a:avLst/>
            <a:gdLst>
              <a:gd name="connsiteX0" fmla="*/ 0 w 4537868"/>
              <a:gd name="connsiteY0" fmla="*/ 0 h 653415"/>
              <a:gd name="connsiteX1" fmla="*/ 602888 w 4537868"/>
              <a:gd name="connsiteY1" fmla="*/ 0 h 653415"/>
              <a:gd name="connsiteX2" fmla="*/ 1115019 w 4537868"/>
              <a:gd name="connsiteY2" fmla="*/ 0 h 653415"/>
              <a:gd name="connsiteX3" fmla="*/ 1672528 w 4537868"/>
              <a:gd name="connsiteY3" fmla="*/ 0 h 653415"/>
              <a:gd name="connsiteX4" fmla="*/ 2366174 w 4537868"/>
              <a:gd name="connsiteY4" fmla="*/ 0 h 653415"/>
              <a:gd name="connsiteX5" fmla="*/ 2969062 w 4537868"/>
              <a:gd name="connsiteY5" fmla="*/ 0 h 653415"/>
              <a:gd name="connsiteX6" fmla="*/ 3526572 w 4537868"/>
              <a:gd name="connsiteY6" fmla="*/ 0 h 653415"/>
              <a:gd name="connsiteX7" fmla="*/ 4537868 w 4537868"/>
              <a:gd name="connsiteY7" fmla="*/ 0 h 653415"/>
              <a:gd name="connsiteX8" fmla="*/ 4537868 w 4537868"/>
              <a:gd name="connsiteY8" fmla="*/ 653415 h 653415"/>
              <a:gd name="connsiteX9" fmla="*/ 3889601 w 4537868"/>
              <a:gd name="connsiteY9" fmla="*/ 653415 h 653415"/>
              <a:gd name="connsiteX10" fmla="*/ 3332092 w 4537868"/>
              <a:gd name="connsiteY10" fmla="*/ 653415 h 653415"/>
              <a:gd name="connsiteX11" fmla="*/ 2593067 w 4537868"/>
              <a:gd name="connsiteY11" fmla="*/ 653415 h 653415"/>
              <a:gd name="connsiteX12" fmla="*/ 1990179 w 4537868"/>
              <a:gd name="connsiteY12" fmla="*/ 653415 h 653415"/>
              <a:gd name="connsiteX13" fmla="*/ 1478048 w 4537868"/>
              <a:gd name="connsiteY13" fmla="*/ 653415 h 653415"/>
              <a:gd name="connsiteX14" fmla="*/ 784403 w 4537868"/>
              <a:gd name="connsiteY14" fmla="*/ 653415 h 653415"/>
              <a:gd name="connsiteX15" fmla="*/ 0 w 4537868"/>
              <a:gd name="connsiteY15" fmla="*/ 653415 h 653415"/>
              <a:gd name="connsiteX16" fmla="*/ 0 w 4537868"/>
              <a:gd name="connsiteY16" fmla="*/ 0 h 65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7868" h="653415" fill="none" extrusionOk="0">
                <a:moveTo>
                  <a:pt x="0" y="0"/>
                </a:moveTo>
                <a:cubicBezTo>
                  <a:pt x="253854" y="-22653"/>
                  <a:pt x="482255" y="-22950"/>
                  <a:pt x="602888" y="0"/>
                </a:cubicBezTo>
                <a:cubicBezTo>
                  <a:pt x="723521" y="22950"/>
                  <a:pt x="962951" y="-1473"/>
                  <a:pt x="1115019" y="0"/>
                </a:cubicBezTo>
                <a:cubicBezTo>
                  <a:pt x="1267087" y="1473"/>
                  <a:pt x="1513124" y="7181"/>
                  <a:pt x="1672528" y="0"/>
                </a:cubicBezTo>
                <a:cubicBezTo>
                  <a:pt x="1831932" y="-7181"/>
                  <a:pt x="2120094" y="28032"/>
                  <a:pt x="2366174" y="0"/>
                </a:cubicBezTo>
                <a:cubicBezTo>
                  <a:pt x="2612254" y="-28032"/>
                  <a:pt x="2697804" y="-8308"/>
                  <a:pt x="2969062" y="0"/>
                </a:cubicBezTo>
                <a:cubicBezTo>
                  <a:pt x="3240320" y="8308"/>
                  <a:pt x="3297880" y="-18555"/>
                  <a:pt x="3526572" y="0"/>
                </a:cubicBezTo>
                <a:cubicBezTo>
                  <a:pt x="3755264" y="18555"/>
                  <a:pt x="4079977" y="11550"/>
                  <a:pt x="4537868" y="0"/>
                </a:cubicBezTo>
                <a:cubicBezTo>
                  <a:pt x="4546591" y="182247"/>
                  <a:pt x="4513330" y="465528"/>
                  <a:pt x="4537868" y="653415"/>
                </a:cubicBezTo>
                <a:cubicBezTo>
                  <a:pt x="4358457" y="685114"/>
                  <a:pt x="4150955" y="639706"/>
                  <a:pt x="3889601" y="653415"/>
                </a:cubicBezTo>
                <a:cubicBezTo>
                  <a:pt x="3628247" y="667124"/>
                  <a:pt x="3495611" y="635755"/>
                  <a:pt x="3332092" y="653415"/>
                </a:cubicBezTo>
                <a:cubicBezTo>
                  <a:pt x="3168573" y="671075"/>
                  <a:pt x="2817625" y="648958"/>
                  <a:pt x="2593067" y="653415"/>
                </a:cubicBezTo>
                <a:cubicBezTo>
                  <a:pt x="2368510" y="657872"/>
                  <a:pt x="2186707" y="631662"/>
                  <a:pt x="1990179" y="653415"/>
                </a:cubicBezTo>
                <a:cubicBezTo>
                  <a:pt x="1793651" y="675168"/>
                  <a:pt x="1697707" y="668251"/>
                  <a:pt x="1478048" y="653415"/>
                </a:cubicBezTo>
                <a:cubicBezTo>
                  <a:pt x="1258389" y="638579"/>
                  <a:pt x="982178" y="643390"/>
                  <a:pt x="784403" y="653415"/>
                </a:cubicBezTo>
                <a:cubicBezTo>
                  <a:pt x="586629" y="663440"/>
                  <a:pt x="236443" y="647090"/>
                  <a:pt x="0" y="653415"/>
                </a:cubicBezTo>
                <a:cubicBezTo>
                  <a:pt x="-23737" y="327970"/>
                  <a:pt x="11663" y="191815"/>
                  <a:pt x="0" y="0"/>
                </a:cubicBezTo>
                <a:close/>
              </a:path>
              <a:path w="4537868" h="653415" stroke="0" extrusionOk="0">
                <a:moveTo>
                  <a:pt x="0" y="0"/>
                </a:moveTo>
                <a:cubicBezTo>
                  <a:pt x="245897" y="15067"/>
                  <a:pt x="426828" y="28583"/>
                  <a:pt x="602888" y="0"/>
                </a:cubicBezTo>
                <a:cubicBezTo>
                  <a:pt x="778948" y="-28583"/>
                  <a:pt x="934127" y="3296"/>
                  <a:pt x="1115019" y="0"/>
                </a:cubicBezTo>
                <a:cubicBezTo>
                  <a:pt x="1295911" y="-3296"/>
                  <a:pt x="1526518" y="-4981"/>
                  <a:pt x="1854043" y="0"/>
                </a:cubicBezTo>
                <a:cubicBezTo>
                  <a:pt x="2181568" y="4981"/>
                  <a:pt x="2293934" y="-11449"/>
                  <a:pt x="2456931" y="0"/>
                </a:cubicBezTo>
                <a:cubicBezTo>
                  <a:pt x="2619928" y="11449"/>
                  <a:pt x="2775994" y="7382"/>
                  <a:pt x="3059820" y="0"/>
                </a:cubicBezTo>
                <a:cubicBezTo>
                  <a:pt x="3343646" y="-7382"/>
                  <a:pt x="3500869" y="22469"/>
                  <a:pt x="3798844" y="0"/>
                </a:cubicBezTo>
                <a:cubicBezTo>
                  <a:pt x="4096819" y="-22469"/>
                  <a:pt x="4206339" y="26748"/>
                  <a:pt x="4537868" y="0"/>
                </a:cubicBezTo>
                <a:cubicBezTo>
                  <a:pt x="4536963" y="173548"/>
                  <a:pt x="4545413" y="462648"/>
                  <a:pt x="4537868" y="653415"/>
                </a:cubicBezTo>
                <a:cubicBezTo>
                  <a:pt x="4325600" y="629205"/>
                  <a:pt x="4197644" y="633182"/>
                  <a:pt x="3980359" y="653415"/>
                </a:cubicBezTo>
                <a:cubicBezTo>
                  <a:pt x="3763074" y="673648"/>
                  <a:pt x="3631356" y="647539"/>
                  <a:pt x="3332092" y="653415"/>
                </a:cubicBezTo>
                <a:cubicBezTo>
                  <a:pt x="3032828" y="659291"/>
                  <a:pt x="2933232" y="677186"/>
                  <a:pt x="2683825" y="653415"/>
                </a:cubicBezTo>
                <a:cubicBezTo>
                  <a:pt x="2434418" y="629644"/>
                  <a:pt x="2290282" y="678698"/>
                  <a:pt x="2080937" y="653415"/>
                </a:cubicBezTo>
                <a:cubicBezTo>
                  <a:pt x="1871592" y="628132"/>
                  <a:pt x="1587949" y="673120"/>
                  <a:pt x="1341912" y="653415"/>
                </a:cubicBezTo>
                <a:cubicBezTo>
                  <a:pt x="1095876" y="633710"/>
                  <a:pt x="812817" y="670573"/>
                  <a:pt x="602888" y="653415"/>
                </a:cubicBezTo>
                <a:cubicBezTo>
                  <a:pt x="392959" y="636257"/>
                  <a:pt x="128122" y="635021"/>
                  <a:pt x="0" y="653415"/>
                </a:cubicBezTo>
                <a:cubicBezTo>
                  <a:pt x="15317" y="404522"/>
                  <a:pt x="19113" y="20424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t" anchorCtr="0"/>
          <a:lstStyle/>
          <a:p>
            <a:pPr algn="l"/>
            <a:endParaRPr lang="da-DK" sz="1600" b="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3E3FD2-B423-4BDE-B295-DB996FEE1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627" y="4511344"/>
            <a:ext cx="9755187" cy="1581664"/>
          </a:xfrm>
        </p:spPr>
        <p:txBody>
          <a:bodyPr/>
          <a:lstStyle/>
          <a:p>
            <a:br>
              <a:rPr lang="da-DK" sz="4000" dirty="0"/>
            </a:br>
            <a:r>
              <a:rPr lang="da-DK" sz="4000" dirty="0"/>
              <a:t>Her er Plads til alle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C8DBA8C-089A-8BCA-536E-04CFEFE54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627" y="5712368"/>
            <a:ext cx="6483667" cy="653415"/>
          </a:xfrm>
        </p:spPr>
        <p:txBody>
          <a:bodyPr/>
          <a:lstStyle/>
          <a:p>
            <a:r>
              <a:rPr lang="da-DK" sz="1800" b="1" dirty="0">
                <a:latin typeface="Roboto Slab Bold" pitchFamily="2" charset="0"/>
              </a:rPr>
              <a:t>Mellemtrin 2024 – Fællesskab i bevægelse</a:t>
            </a:r>
            <a:endParaRPr lang="da-DK" sz="18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2F658B0-FDED-4705-A56F-5754E5F83A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En workshop om fællesskab og mobning til 4.-6. klasse</a:t>
            </a:r>
          </a:p>
        </p:txBody>
      </p:sp>
    </p:spTree>
    <p:extLst>
      <p:ext uri="{BB962C8B-B14F-4D97-AF65-F5344CB8AC3E}">
        <p14:creationId xmlns:p14="http://schemas.microsoft.com/office/powerpoint/2010/main" val="3430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E0B410E5-7216-A465-3DB9-229247106F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2" b="7842"/>
          <a:stretch/>
        </p:blipFill>
        <p:spPr>
          <a:xfrm rot="-180000">
            <a:off x="-2448" y="105672"/>
            <a:ext cx="12197276" cy="6862227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06D62C5-0CC7-B07C-3442-86C2B6BEE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FEC15A7-846B-F8BD-C494-FEDA31804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DEBB86-244E-4103-A08A-52D4527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4017351"/>
            <a:ext cx="9722198" cy="1581664"/>
          </a:xfrm>
        </p:spPr>
        <p:txBody>
          <a:bodyPr/>
          <a:lstStyle/>
          <a:p>
            <a:r>
              <a:rPr lang="da-DK" sz="6000" dirty="0"/>
              <a:t>Sammenholdsøvelse</a:t>
            </a:r>
            <a:endParaRPr lang="da-DK" sz="4000" dirty="0"/>
          </a:p>
        </p:txBody>
      </p:sp>
      <p:pic>
        <p:nvPicPr>
          <p:cNvPr id="18" name="Grafik 17" descr="Joker kontur">
            <a:extLst>
              <a:ext uri="{FF2B5EF4-FFF2-40B4-BE49-F238E27FC236}">
                <a16:creationId xmlns:a16="http://schemas.microsoft.com/office/drawing/2014/main" id="{F46B8B4B-3D03-4ABD-5B7D-D997F36A3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400" y="2497254"/>
            <a:ext cx="1739900" cy="1739900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4D563926-C6B7-0412-0E46-E6B92BF162E0}"/>
              </a:ext>
            </a:extLst>
          </p:cNvPr>
          <p:cNvSpPr txBox="1"/>
          <p:nvPr/>
        </p:nvSpPr>
        <p:spPr>
          <a:xfrm>
            <a:off x="1810989" y="4085805"/>
            <a:ext cx="5319450" cy="89262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>
              <a:lnSpc>
                <a:spcPct val="110000"/>
              </a:lnSpc>
              <a:spcBef>
                <a:spcPts val="1200"/>
              </a:spcBef>
              <a:buSzPct val="80000"/>
            </a:pPr>
            <a:r>
              <a:rPr lang="da-DK" sz="4400" b="1" dirty="0">
                <a:solidFill>
                  <a:schemeClr val="bg1"/>
                </a:solidFill>
              </a:rPr>
              <a:t>Klassekabalen</a:t>
            </a:r>
          </a:p>
        </p:txBody>
      </p:sp>
      <p:pic>
        <p:nvPicPr>
          <p:cNvPr id="21" name="Grafik 20" descr="Spillekort kontur">
            <a:extLst>
              <a:ext uri="{FF2B5EF4-FFF2-40B4-BE49-F238E27FC236}">
                <a16:creationId xmlns:a16="http://schemas.microsoft.com/office/drawing/2014/main" id="{060717A2-245D-D15C-685E-5A563C0B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792" y="3386720"/>
            <a:ext cx="1583860" cy="1583860"/>
          </a:xfrm>
          <a:prstGeom prst="rect">
            <a:avLst/>
          </a:prstGeom>
        </p:spPr>
      </p:pic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15A7A8E-CAD5-730E-4C04-6AD94AE0FD78}"/>
              </a:ext>
            </a:extLst>
          </p:cNvPr>
          <p:cNvSpPr txBox="1">
            <a:spLocks/>
          </p:cNvSpPr>
          <p:nvPr/>
        </p:nvSpPr>
        <p:spPr>
          <a:xfrm>
            <a:off x="10575453" y="5585427"/>
            <a:ext cx="1422000" cy="1044000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vert="horz" lIns="0" tIns="7200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  <a:defRPr sz="10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Tx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Tx/>
              <a:buNone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08000" indent="-10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41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</a:t>
            </a:r>
            <a:endParaRPr lang="en-GB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85AB9D6-9B7F-AFAA-B5EB-BA7E8EB99549}"/>
              </a:ext>
            </a:extLst>
          </p:cNvPr>
          <p:cNvSpPr/>
          <p:nvPr/>
        </p:nvSpPr>
        <p:spPr>
          <a:xfrm>
            <a:off x="10498728" y="0"/>
            <a:ext cx="1331322" cy="9634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 descr="pic6.png">
            <a:extLst>
              <a:ext uri="{FF2B5EF4-FFF2-40B4-BE49-F238E27FC236}">
                <a16:creationId xmlns:a16="http://schemas.microsoft.com/office/drawing/2014/main" id="{824CA137-DA0B-82C9-0501-25C24AAD9E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6717" y="240808"/>
            <a:ext cx="966216" cy="55168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603F180-0204-0F60-EF11-32E801486A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8728" y="18281"/>
            <a:ext cx="1331322" cy="9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5CA7B-D607-D845-A610-01BBDDD4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C5C0369-9DF1-9AB1-5B9B-7510BAEC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t>3</a:t>
            </a:fld>
            <a:endParaRPr lang="en-GB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58BF36-4EF8-3D84-18AB-66F7722E9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Onlinemedier 4" title="Kluddermor - mellemtrin">
            <a:hlinkClick r:id="" action="ppaction://media"/>
            <a:extLst>
              <a:ext uri="{FF2B5EF4-FFF2-40B4-BE49-F238E27FC236}">
                <a16:creationId xmlns:a16="http://schemas.microsoft.com/office/drawing/2014/main" id="{80A2E389-43ED-D1CC-EF6F-654A4770BE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36177BD-D722-C929-0669-E2A69D1395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7197A01-FAA9-672B-1A12-6A59F3C9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Snak om filmen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FA5945-EF1D-A899-2914-0C88DAEF5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356" y="1825625"/>
            <a:ext cx="7416000" cy="4320000"/>
          </a:xfrm>
        </p:spPr>
        <p:txBody>
          <a:bodyPr vert="horz" lIns="0" tIns="0" rIns="0" bIns="0" rtlCol="0" anchor="t">
            <a:no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da-DK" sz="2200" dirty="0">
                <a:effectLst/>
                <a:latin typeface="Open Sans"/>
                <a:ea typeface="Calibri" panose="020F0502020204030204" pitchFamily="34" charset="0"/>
                <a:cs typeface="Times New Roman"/>
              </a:rPr>
              <a:t>Hvad synes I, filmen handler om?  </a:t>
            </a:r>
            <a:endParaRPr lang="da-DK" sz="2200" dirty="0">
              <a:latin typeface="Open Sans"/>
              <a:ea typeface="Calibri" panose="020F0502020204030204" pitchFamily="34" charset="0"/>
              <a:cs typeface="Times New Roman"/>
            </a:endParaRP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da-DK" sz="2200" dirty="0">
                <a:latin typeface="Open Sans"/>
                <a:ea typeface="Calibri" panose="020F0502020204030204" pitchFamily="34" charset="0"/>
                <a:cs typeface="Times New Roman"/>
              </a:rPr>
              <a:t>Hvad kan ”Kluddermor” betyde?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da-DK" sz="2200" dirty="0">
                <a:effectLst/>
                <a:latin typeface="Open Sans"/>
                <a:ea typeface="Calibri" panose="020F0502020204030204" pitchFamily="34" charset="0"/>
                <a:cs typeface="Times New Roman"/>
              </a:rPr>
              <a:t>”Fællesskaber er noget, vi skaber sammen” – hvad betyder det? Og hvordan hænger det sammen med temaet ’Her er plads til alle’?</a:t>
            </a:r>
          </a:p>
          <a:p>
            <a:pPr marL="143510" indent="-143510"/>
            <a:endParaRPr lang="da-DK" dirty="0">
              <a:ea typeface="Open Sans"/>
              <a:cs typeface="Open Sans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DBA79E-6286-56D9-4599-5C976FF2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" name="Graphic 77">
            <a:extLst>
              <a:ext uri="{FF2B5EF4-FFF2-40B4-BE49-F238E27FC236}">
                <a16:creationId xmlns:a16="http://schemas.microsoft.com/office/drawing/2014/main" id="{5144D03C-CF5F-011D-7270-2541F86C0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8423" y="1920853"/>
            <a:ext cx="2477664" cy="3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5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336250F-A005-F1ED-A86C-15F759FF9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BB1DEB5-25DE-8AB1-5A71-F3368EE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Flipflapper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FB4C6FE-6C12-5935-063B-DF01FAB08D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2200" dirty="0">
                <a:effectLst/>
                <a:latin typeface="Open Sans"/>
                <a:ea typeface="Calibri" panose="020F0502020204030204" pitchFamily="34" charset="0"/>
                <a:cs typeface="Times New Roman"/>
              </a:rPr>
              <a:t>Hvordan tror I, at eleven har det?</a:t>
            </a:r>
            <a:endParaRPr lang="da-DK" sz="2200" dirty="0">
              <a:effectLst/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2200" dirty="0">
                <a:effectLst/>
                <a:latin typeface="Open Sans"/>
                <a:ea typeface="Calibri" panose="020F0502020204030204" pitchFamily="34" charset="0"/>
                <a:cs typeface="Times New Roman"/>
              </a:rPr>
              <a:t>Hvad tror I, der er sket inden?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2200" dirty="0">
                <a:latin typeface="Open Sans"/>
                <a:ea typeface="Calibri" panose="020F0502020204030204" pitchFamily="34" charset="0"/>
                <a:cs typeface="Times New Roman"/>
              </a:rPr>
              <a:t>Hvad kan eleven selv gøre?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2200" dirty="0">
                <a:latin typeface="Open Sans"/>
                <a:ea typeface="Calibri" panose="020F0502020204030204" pitchFamily="34" charset="0"/>
                <a:cs typeface="Times New Roman"/>
              </a:rPr>
              <a:t>Hvad kan elevens klassekammerater gøre?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2200" dirty="0">
                <a:latin typeface="Open Sans"/>
                <a:ea typeface="Calibri" panose="020F0502020204030204" pitchFamily="34" charset="0"/>
                <a:cs typeface="Times New Roman"/>
              </a:rPr>
              <a:t>Hvad kan lærere og pædagoger gøre?</a:t>
            </a:r>
            <a:endParaRPr lang="da-DK" sz="22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0B11AE4-2BEC-1415-8988-3FE37415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0BB7-6BAB-41B9-B847-BE177CEDBC97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B7478A1-D5C9-F921-1204-71B1CBF6D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phic 47">
            <a:extLst>
              <a:ext uri="{FF2B5EF4-FFF2-40B4-BE49-F238E27FC236}">
                <a16:creationId xmlns:a16="http://schemas.microsoft.com/office/drawing/2014/main" id="{2A53E5DE-474C-622B-DAF6-BC77312F5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5742" y="1991668"/>
            <a:ext cx="2873346" cy="25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4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A07CB49-3CD9-DF77-440C-22BAB4C8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Side </a:t>
            </a:r>
            <a:fld id="{730605FF-F867-A740-A5DE-C65B9C40772E}" type="slidenum">
              <a:rPr kumimoji="0" lang="da-DK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AE11D559-A58A-EBD2-2DBE-161C13FDF583}"/>
              </a:ext>
            </a:extLst>
          </p:cNvPr>
          <p:cNvSpPr txBox="1">
            <a:spLocks/>
          </p:cNvSpPr>
          <p:nvPr/>
        </p:nvSpPr>
        <p:spPr>
          <a:xfrm>
            <a:off x="513252" y="882541"/>
            <a:ext cx="11306174" cy="11529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b="1" kern="1200" spc="1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ImaginaryFriendBBW00-Bold" panose="02000806000000020004" pitchFamily="2" charset="0"/>
                <a:ea typeface="+mj-ea"/>
                <a:cs typeface="+mj-cs"/>
              </a:rPr>
              <a:t>kLassebudskab</a:t>
            </a:r>
            <a:r>
              <a:rPr kumimoji="0" lang="da-DK" sz="40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ImaginaryFriendBBW00-Bold" panose="02000806000000020004" pitchFamily="2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ImaginaryFriendBBW00-Bold" panose="02000806000000020004" pitchFamily="2" charset="0"/>
                <a:ea typeface="+mj-ea"/>
                <a:cs typeface="+mj-cs"/>
              </a:rPr>
              <a:t>- Her er plads til alle!  </a:t>
            </a:r>
            <a:endParaRPr kumimoji="0" lang="da-DK" sz="3600" b="1" i="0" u="none" strike="noStrike" kern="1200" cap="none" spc="1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ImaginaryFriendBBW00-Bold" panose="02000806000000020004" pitchFamily="2" charset="0"/>
              <a:ea typeface="+mj-ea"/>
              <a:cs typeface="+mj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BAB74F5-2202-A1F1-677A-8AB23B542F8C}"/>
              </a:ext>
            </a:extLst>
          </p:cNvPr>
          <p:cNvSpPr txBox="1"/>
          <p:nvPr/>
        </p:nvSpPr>
        <p:spPr>
          <a:xfrm>
            <a:off x="1114425" y="638758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Billede 8" descr="Et billede, der indeholder Grafik, clipart, stjerne, astronomi&#10;&#10;Automatisk genereret beskrivelse">
            <a:extLst>
              <a:ext uri="{FF2B5EF4-FFF2-40B4-BE49-F238E27FC236}">
                <a16:creationId xmlns:a16="http://schemas.microsoft.com/office/drawing/2014/main" id="{F38EF9CE-F744-B89C-A249-5A497BC22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12">
            <a:off x="7240498" y="342504"/>
            <a:ext cx="5111353" cy="6252071"/>
          </a:xfrm>
          <a:prstGeom prst="rect">
            <a:avLst/>
          </a:prstGeom>
        </p:spPr>
      </p:pic>
      <p:pic>
        <p:nvPicPr>
          <p:cNvPr id="19" name="Billede 18" descr="Et billede, der indeholder clipart, tegning, Grafik, grafisk design&#10;&#10;Automatisk genereret beskrivelse">
            <a:extLst>
              <a:ext uri="{FF2B5EF4-FFF2-40B4-BE49-F238E27FC236}">
                <a16:creationId xmlns:a16="http://schemas.microsoft.com/office/drawing/2014/main" id="{CB86FC17-B480-1BDF-2246-9D56F011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514" y="3294821"/>
            <a:ext cx="4072322" cy="2649169"/>
          </a:xfrm>
          <a:prstGeom prst="rect">
            <a:avLst/>
          </a:prstGeom>
        </p:spPr>
      </p:pic>
      <p:pic>
        <p:nvPicPr>
          <p:cNvPr id="20" name="Graphic 2">
            <a:extLst>
              <a:ext uri="{FF2B5EF4-FFF2-40B4-BE49-F238E27FC236}">
                <a16:creationId xmlns:a16="http://schemas.microsoft.com/office/drawing/2014/main" id="{019DF3B6-B41D-1BD1-431A-BFB9D19CA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9640" y="2786378"/>
            <a:ext cx="857255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51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D5E6B0-31C1-CCCD-9EA4-C105781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C0BB7-6BAB-41B9-B847-BE177CEDBC97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46BC766-8A9E-4A23-1C3E-71A145F4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388" y="118193"/>
            <a:ext cx="6301445" cy="673980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659E8AA-18F1-1748-5C07-8290B30E6050}"/>
              </a:ext>
            </a:extLst>
          </p:cNvPr>
          <p:cNvSpPr txBox="1"/>
          <p:nvPr/>
        </p:nvSpPr>
        <p:spPr>
          <a:xfrm rot="20910483">
            <a:off x="188611" y="301792"/>
            <a:ext cx="60975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ImaginaryFriendBBW00-Bold" panose="02000806000000020004" pitchFamily="2" charset="0"/>
                <a:ea typeface="+mn-ea"/>
                <a:cs typeface="+mn-cs"/>
              </a:rPr>
              <a:t>Nu er I klar til Stjerneræset!  </a:t>
            </a:r>
            <a:endParaRPr kumimoji="0" lang="da-DK" sz="3600" b="1" i="0" u="none" strike="noStrike" kern="1200" cap="none" spc="1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ImaginaryFriendBBW00-Bold" panose="02000806000000020004" pitchFamily="2" charset="0"/>
              <a:ea typeface="+mn-ea"/>
              <a:cs typeface="+mn-cs"/>
            </a:endParaRPr>
          </a:p>
        </p:txBody>
      </p:sp>
      <p:pic>
        <p:nvPicPr>
          <p:cNvPr id="18" name="Billede 17" descr="Et billede, der indeholder Grafik, grafisk design, symbol, clipart&#10;&#10;Automatisk genereret beskrivelse">
            <a:extLst>
              <a:ext uri="{FF2B5EF4-FFF2-40B4-BE49-F238E27FC236}">
                <a16:creationId xmlns:a16="http://schemas.microsoft.com/office/drawing/2014/main" id="{73CD1CDF-7B7D-C913-6DE7-1897E59D7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38">
            <a:off x="9135876" y="278273"/>
            <a:ext cx="3740226" cy="4125955"/>
          </a:xfrm>
          <a:prstGeom prst="rect">
            <a:avLst/>
          </a:prstGeom>
        </p:spPr>
      </p:pic>
      <p:pic>
        <p:nvPicPr>
          <p:cNvPr id="22" name="Billede 21" descr="Et billede, der indeholder Grafik, trekant, flag, kreativitet&#10;&#10;Automatisk genereret beskrivelse">
            <a:extLst>
              <a:ext uri="{FF2B5EF4-FFF2-40B4-BE49-F238E27FC236}">
                <a16:creationId xmlns:a16="http://schemas.microsoft.com/office/drawing/2014/main" id="{67925B1E-8B6E-B51C-2C5A-755DBE985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3042">
            <a:off x="-402066" y="4043521"/>
            <a:ext cx="2061944" cy="49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73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orns Vilkaar 2022">
      <a:dk1>
        <a:srgbClr val="000000"/>
      </a:dk1>
      <a:lt1>
        <a:srgbClr val="FFFFFF"/>
      </a:lt1>
      <a:dk2>
        <a:srgbClr val="AB8B79"/>
      </a:dk2>
      <a:lt2>
        <a:srgbClr val="002F6D"/>
      </a:lt2>
      <a:accent1>
        <a:srgbClr val="F05041"/>
      </a:accent1>
      <a:accent2>
        <a:srgbClr val="000000"/>
      </a:accent2>
      <a:accent3>
        <a:srgbClr val="00677F"/>
      </a:accent3>
      <a:accent4>
        <a:srgbClr val="00B2A9"/>
      </a:accent4>
      <a:accent5>
        <a:srgbClr val="FFF200"/>
      </a:accent5>
      <a:accent6>
        <a:srgbClr val="BECDD6"/>
      </a:accent6>
      <a:hlink>
        <a:srgbClr val="F05041"/>
      </a:hlink>
      <a:folHlink>
        <a:srgbClr val="00677F"/>
      </a:folHlink>
    </a:clrScheme>
    <a:fontScheme name="Borns Vilkaar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tIns="90000" bIns="90000" rtlCol="0" anchor="t" anchorCtr="0"/>
      <a:lstStyle>
        <a:defPPr algn="l">
          <a:defRPr sz="1600" b="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lnSpc>
            <a:spcPct val="110000"/>
          </a:lnSpc>
          <a:spcBef>
            <a:spcPts val="1200"/>
          </a:spcBef>
          <a:buSzPct val="80000"/>
          <a:buFont typeface="Arial" panose="020B0604020202020204" pitchFamily="34" charset="0"/>
          <a:buChar char="•"/>
          <a:defRPr sz="16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2022" id="{DC36D753-1C3A-4B5A-89A5-DD3D2097767A}" vid="{E04B29D6-5D75-4579-8DAE-C9F87D6353BB}"/>
    </a:ext>
  </a:extLst>
</a:theme>
</file>

<file path=ppt/theme/theme2.xml><?xml version="1.0" encoding="utf-8"?>
<a:theme xmlns:a="http://schemas.openxmlformats.org/drawingml/2006/main" name="1_Office-tema">
  <a:themeElements>
    <a:clrScheme name="Borns Vilkaar 2022">
      <a:dk1>
        <a:srgbClr val="000000"/>
      </a:dk1>
      <a:lt1>
        <a:srgbClr val="FFFFFF"/>
      </a:lt1>
      <a:dk2>
        <a:srgbClr val="AB8B79"/>
      </a:dk2>
      <a:lt2>
        <a:srgbClr val="002F6D"/>
      </a:lt2>
      <a:accent1>
        <a:srgbClr val="F05041"/>
      </a:accent1>
      <a:accent2>
        <a:srgbClr val="000000"/>
      </a:accent2>
      <a:accent3>
        <a:srgbClr val="00677F"/>
      </a:accent3>
      <a:accent4>
        <a:srgbClr val="00B2A9"/>
      </a:accent4>
      <a:accent5>
        <a:srgbClr val="FFF200"/>
      </a:accent5>
      <a:accent6>
        <a:srgbClr val="BECDD6"/>
      </a:accent6>
      <a:hlink>
        <a:srgbClr val="F05041"/>
      </a:hlink>
      <a:folHlink>
        <a:srgbClr val="00677F"/>
      </a:folHlink>
    </a:clrScheme>
    <a:fontScheme name="Borns Vilkaar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tIns="90000" bIns="90000" rtlCol="0" anchor="t" anchorCtr="0"/>
      <a:lstStyle>
        <a:defPPr algn="l">
          <a:defRPr sz="1600" b="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lnSpc>
            <a:spcPct val="110000"/>
          </a:lnSpc>
          <a:spcBef>
            <a:spcPts val="1200"/>
          </a:spcBef>
          <a:buSzPct val="80000"/>
          <a:buFont typeface="Arial" panose="020B0604020202020204" pitchFamily="34" charset="0"/>
          <a:buChar char="•"/>
          <a:defRPr sz="16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2022" id="{FB102D54-C825-4A5B-AA03-6649E1EBB0D7}" vid="{E6033B65-4C7A-457F-95B2-FEE0E2E9309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2e58b8-c764-4794-af57-b128b2667bdb">
      <Terms xmlns="http://schemas.microsoft.com/office/infopath/2007/PartnerControls"/>
    </lcf76f155ced4ddcb4097134ff3c332f>
    <TaxCatchAll xmlns="c99db883-fce8-408c-9f59-0343e487093c" xsi:nil="true"/>
    <_ip_UnifiedCompliancePolicyUIAction xmlns="http://schemas.microsoft.com/sharepoint/v3" xsi:nil="true"/>
    <_ip_UnifiedCompliancePolicyProperties xmlns="http://schemas.microsoft.com/sharepoint/v3" xsi:nil="true"/>
    <SharedWithUsers xmlns="c99db883-fce8-408c-9f59-0343e487093c">
      <UserInfo>
        <DisplayName>Kamilla Josephine Staugaard</DisplayName>
        <AccountId>1238</AccountId>
        <AccountType/>
      </UserInfo>
      <UserInfo>
        <DisplayName>Camilla Strande</DisplayName>
        <AccountId>1229</AccountId>
        <AccountType/>
      </UserInfo>
      <UserInfo>
        <DisplayName>Lotte Seide Mortensen</DisplayName>
        <AccountId>1233</AccountId>
        <AccountType/>
      </UserInfo>
      <UserInfo>
        <DisplayName>Katrine Marie Larsen</DisplayName>
        <AccountId>1615</AccountId>
        <AccountType/>
      </UserInfo>
      <UserInfo>
        <DisplayName>Camilla Norsgaard Rieper-Holm</DisplayName>
        <AccountId>702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7312BC342B2840A9EEC9CE21CBC942" ma:contentTypeVersion="20" ma:contentTypeDescription="Opret et nyt dokument." ma:contentTypeScope="" ma:versionID="cf63520e244c5c315dbf69fd84919536">
  <xsd:schema xmlns:xsd="http://www.w3.org/2001/XMLSchema" xmlns:xs="http://www.w3.org/2001/XMLSchema" xmlns:p="http://schemas.microsoft.com/office/2006/metadata/properties" xmlns:ns1="http://schemas.microsoft.com/sharepoint/v3" xmlns:ns2="622e58b8-c764-4794-af57-b128b2667bdb" xmlns:ns3="c99db883-fce8-408c-9f59-0343e487093c" targetNamespace="http://schemas.microsoft.com/office/2006/metadata/properties" ma:root="true" ma:fieldsID="9fd706ff99f00fa46389dbd8aaa329d9" ns1:_="" ns2:_="" ns3:_="">
    <xsd:import namespace="http://schemas.microsoft.com/sharepoint/v3"/>
    <xsd:import namespace="622e58b8-c764-4794-af57-b128b2667bdb"/>
    <xsd:import namespace="c99db883-fce8-408c-9f59-0343e4870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2e58b8-c764-4794-af57-b128b2667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ledmærker" ma:readOnly="false" ma:fieldId="{5cf76f15-5ced-4ddc-b409-7134ff3c332f}" ma:taxonomyMulti="true" ma:sspId="057e9cf2-62da-41eb-9102-b573f6fdbc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db883-fce8-408c-9f59-0343e4870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4464055-4557-4f1d-a11d-7fcfda4a3164}" ma:internalName="TaxCatchAll" ma:showField="CatchAllData" ma:web="c99db883-fce8-408c-9f59-0343e48709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0D568-16B8-4E10-AAEB-AEB3B1A9FBF2}">
  <ds:schemaRefs>
    <ds:schemaRef ds:uri="http://schemas.openxmlformats.org/package/2006/metadata/core-properties"/>
    <ds:schemaRef ds:uri="http://purl.org/dc/dcmitype/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c99db883-fce8-408c-9f59-0343e487093c"/>
    <ds:schemaRef ds:uri="622e58b8-c764-4794-af57-b128b2667bdb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880E5D4-FF67-4251-B0A4-7BC757B2A4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FFD50-D570-439B-BE58-9B22FB6C4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2e58b8-c764-4794-af57-b128b2667bdb"/>
    <ds:schemaRef ds:uri="c99db883-fce8-408c-9f59-0343e48709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9733</TotalTime>
  <Words>137</Words>
  <Application>Microsoft Office PowerPoint</Application>
  <PresentationFormat>Widescreen</PresentationFormat>
  <Paragraphs>31</Paragraphs>
  <Slides>7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Slidetitler</vt:lpstr>
      </vt:variant>
      <vt:variant>
        <vt:i4>7</vt:i4>
      </vt:variant>
    </vt:vector>
  </HeadingPairs>
  <TitlesOfParts>
    <vt:vector size="9" baseType="lpstr">
      <vt:lpstr>Office-tema</vt:lpstr>
      <vt:lpstr>1_Office-tema</vt:lpstr>
      <vt:lpstr> Her er Plads til alle</vt:lpstr>
      <vt:lpstr>Sammenholdsøvelse</vt:lpstr>
      <vt:lpstr>PowerPoint-præsentation</vt:lpstr>
      <vt:lpstr>Snak om filmen</vt:lpstr>
      <vt:lpstr>Flipflapper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Indsæt  Titel  og brug evt. Highlight funktion</dc:title>
  <dc:creator>Marie Svendsen</dc:creator>
  <cp:lastModifiedBy>Sofie Rasmussen</cp:lastModifiedBy>
  <cp:revision>55</cp:revision>
  <dcterms:created xsi:type="dcterms:W3CDTF">2022-06-30T12:24:03Z</dcterms:created>
  <dcterms:modified xsi:type="dcterms:W3CDTF">2024-06-14T09:03:06Z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0x010100AF7312BC342B2840A9EEC9CE21CBC942</vt:lpwstr>
  </property>
  <property fmtid="{D5CDD505-2E9C-101B-9397-08002B2CF9AE}" pid="3" name="MediaServiceImageTags">
    <vt:lpwstr/>
  </property>
</Properties>
</file>