
<file path=[Content_Types].xml><?xml version="1.0" encoding="utf-8"?>
<Types xmlns="http://schemas.openxmlformats.org/package/2006/content-types">
  <Default Extension="bin" ContentType="image/svg+xml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8"/>
  </p:sldMasterIdLst>
  <p:notesMasterIdLst>
    <p:notesMasterId r:id="rId27"/>
  </p:notesMasterIdLst>
  <p:sldIdLst>
    <p:sldId id="299" r:id="rId19"/>
    <p:sldId id="17165" r:id="rId20"/>
    <p:sldId id="17172" r:id="rId21"/>
    <p:sldId id="17443" r:id="rId22"/>
    <p:sldId id="17445" r:id="rId23"/>
    <p:sldId id="17171" r:id="rId24"/>
    <p:sldId id="17438" r:id="rId25"/>
    <p:sldId id="17442" r:id="rId26"/>
  </p:sldIdLst>
  <p:sldSz cx="12192000" cy="6858000"/>
  <p:notesSz cx="6858000" cy="9144000"/>
  <p:embeddedFontLst>
    <p:embeddedFont>
      <p:font typeface="ImaginaryFriendBBW00-Bold" panose="02000806000000020004" charset="0"/>
      <p:bold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F"/>
    <a:srgbClr val="D9D9D9"/>
    <a:srgbClr val="E6F0F2"/>
    <a:srgbClr val="002F6D"/>
    <a:srgbClr val="00B2A9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B8296-2E19-4865-93F9-4C5EBAC22ED4}" v="510" dt="2024-06-13T20:30:09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7" autoAdjust="0"/>
  </p:normalViewPr>
  <p:slideViewPr>
    <p:cSldViewPr snapToGrid="0">
      <p:cViewPr varScale="1">
        <p:scale>
          <a:sx n="57" d="100"/>
          <a:sy n="57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font" Target="fonts/font5.fntdata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A1D3-A148-49D1-8F38-65B22E9E05D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01B69-9944-47D3-BED5-DDFD5FD8256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2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1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01B69-9944-47D3-BED5-DDFD5FD825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9E6653F-D336-4BDD-9024-851F72533B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  <a:solidFill>
            <a:srgbClr val="D9D9D9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FF4F3A7-D0E7-4F4C-9813-1154A5747B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174" y="5307806"/>
            <a:ext cx="1421837" cy="1043149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E66B35-1D24-457B-804D-4B818BA07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017351"/>
            <a:ext cx="8244000" cy="158166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CF1C3E-0997-472F-8448-D55D0A9F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88242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farvet boks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AD8BD0-6AEF-B249-1D42-B2E34EA107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51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84516-6625-B35D-0B10-BEBB72E73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5422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AC7DAE7-ACC6-A372-39CB-D3CE78FC6B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1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og farvet boks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EA07A-17DE-5CD3-9CEB-CFF0C3677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510" y="1"/>
            <a:ext cx="3969490" cy="6858000"/>
          </a:xfrm>
          <a:solidFill>
            <a:srgbClr val="00677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5933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CF4FEDB-5EEC-C661-54AC-C6332DAB93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5422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D55BAD0-C6D2-C497-F4E7-98DE6BF32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1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A4A3A4"/>
          </p15:clr>
        </p15:guide>
        <p15:guide id="2" pos="2729">
          <p15:clr>
            <a:srgbClr val="A4A3A4"/>
          </p15:clr>
        </p15:guide>
        <p15:guide id="3" pos="4951">
          <p15:clr>
            <a:srgbClr val="A4A3A4"/>
          </p15:clr>
        </p15:guide>
        <p15:guide id="4" pos="5178">
          <p15:clr>
            <a:srgbClr val="A4A3A4"/>
          </p15:clr>
        </p15:guide>
        <p15:guide id="5" orient="horz" pos="368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52214CC-ED68-4D25-AFC8-9C36D97A4D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2510" y="0"/>
            <a:ext cx="396949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A1C4F23-EB31-A6FF-DA76-A96E2B7E4E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4C5C92A-AFC1-8824-B08A-230607DC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6812" y="6522575"/>
            <a:ext cx="27432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0B0A9B2-0C9F-A0C3-DE50-6C048A3F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5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oks og en spalt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D05DAB-B88F-543E-C930-034B30B9E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3154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5DA3B26-9D31-A1B3-7C40-331FF78CC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ADB23C-9129-8D3B-EC8D-A99F73718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oks og to spalter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13395-A8C5-BB20-3281-2FCF685F27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8952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BD3734-CF74-1A14-4E3C-7236CFB55B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8B4FC12-F743-3A6D-8CEA-E79E5347D2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8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6949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0AE7B1-BB0E-253C-C218-AE096101C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8EECDA4-3419-A3C7-08EE-AD7418E8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FE289EB-E381-A764-F991-D1D77911D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7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C33BD4E-6239-9ECD-D884-21A00F418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251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22251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8981" y="441326"/>
            <a:ext cx="3090107" cy="1586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E5DBAD2-767B-277E-F07D-812773366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5422" y="2614245"/>
            <a:ext cx="3083666" cy="3694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6581423-93D6-81E0-0E6B-A1EE63FA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19AD80-1281-FF3B-F420-7CE88CD6F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2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C33BD4E-6239-9ECD-D884-21A00F418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3969490" cy="6858000"/>
          </a:xfrm>
          <a:solidFill>
            <a:srgbClr val="00677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9490" y="0"/>
            <a:ext cx="822251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41326"/>
            <a:ext cx="3083666" cy="1586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E5DBAD2-767B-277E-F07D-812773366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2" y="2614245"/>
            <a:ext cx="3083666" cy="3694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F51845A-BF35-134C-F8EE-02A885C9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C8784C6-1B06-D0B9-7D3E-52DDB77148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DC4B3198-3366-4AA9-8E9B-12937AACC8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6108" y="0"/>
            <a:ext cx="6895892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329474-86FF-BD13-178F-1307A5BBA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30383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692150"/>
            <a:ext cx="4410281" cy="1336675"/>
          </a:xfrm>
        </p:spPr>
        <p:txBody>
          <a:bodyPr/>
          <a:lstStyle>
            <a:lvl1pPr>
              <a:lnSpc>
                <a:spcPct val="100000"/>
              </a:lnSpc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KLIK FOR AT REDIGERE 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572638-873D-77BC-534E-83F4155DC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355" y="2790825"/>
            <a:ext cx="3083666" cy="327071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5726239-D57D-37F4-3E89-C775A28C7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4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41" userDrawn="1">
          <p15:clr>
            <a:srgbClr val="A4A3A4"/>
          </p15:clr>
        </p15:guide>
        <p15:guide id="6" pos="3069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1139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farvet 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B72405-100C-C947-A9C2-CF00BD1C1E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" y="1"/>
            <a:ext cx="689460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329474-86FF-BD13-178F-1307A5BBA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8162" y="1"/>
            <a:ext cx="530383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075" y="692150"/>
            <a:ext cx="4410281" cy="1336675"/>
          </a:xfrm>
        </p:spPr>
        <p:txBody>
          <a:bodyPr/>
          <a:lstStyle>
            <a:lvl1pPr>
              <a:lnSpc>
                <a:spcPct val="100000"/>
              </a:lnSpc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KLIK FOR AT REDIGERE 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572638-873D-77BC-534E-83F4155DC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7517" y="2790825"/>
            <a:ext cx="3083666" cy="327071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3D08552-DCCC-9260-1285-817D43DBBF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9FF8A9-6DED-9890-A049-EB7EFD1998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5" y="3740177"/>
            <a:ext cx="5643562" cy="2879725"/>
          </a:xfrm>
        </p:spPr>
        <p:txBody>
          <a:bodyPr anchor="b" anchorCtr="0"/>
          <a:lstStyle>
            <a:lvl1pPr marL="0" indent="0">
              <a:buNone/>
              <a:defRPr sz="20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21%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A7889A7-2832-DEEA-898C-7BDFFC8561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792" y="3029929"/>
            <a:ext cx="2881958" cy="663575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Elicient</a:t>
            </a:r>
            <a:r>
              <a:rPr lang="en-US"/>
              <a:t> </a:t>
            </a:r>
            <a:r>
              <a:rPr lang="en-US" err="1"/>
              <a:t>autat</a:t>
            </a:r>
            <a:r>
              <a:rPr lang="en-US"/>
              <a:t> ped que </a:t>
            </a:r>
            <a:r>
              <a:rPr lang="en-US" err="1"/>
              <a:t>invella</a:t>
            </a:r>
            <a:r>
              <a:rPr lang="en-US"/>
              <a:t> </a:t>
            </a:r>
            <a:r>
              <a:rPr lang="en-US" err="1"/>
              <a:t>cullabo</a:t>
            </a:r>
            <a:r>
              <a:rPr lang="en-US"/>
              <a:t> rem </a:t>
            </a:r>
            <a:r>
              <a:rPr lang="en-US" err="1"/>
              <a:t>voluptam</a:t>
            </a:r>
            <a:r>
              <a:rPr lang="en-US"/>
              <a:t> </a:t>
            </a:r>
            <a:r>
              <a:rPr lang="en-US" err="1"/>
              <a:t>dolup</a:t>
            </a:r>
            <a:r>
              <a:rPr lang="en-US"/>
              <a:t> </a:t>
            </a:r>
            <a:r>
              <a:rPr lang="en-US" err="1"/>
              <a:t>tatqui</a:t>
            </a:r>
            <a:r>
              <a:rPr lang="en-US"/>
              <a:t> </a:t>
            </a:r>
            <a:r>
              <a:rPr lang="en-US" err="1"/>
              <a:t>officta</a:t>
            </a:r>
            <a:r>
              <a:rPr lang="en-US"/>
              <a:t> del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dem ante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exerore</a:t>
            </a:r>
            <a:r>
              <a:rPr lang="en-US"/>
              <a:t> </a:t>
            </a:r>
            <a:r>
              <a:rPr lang="en-US" err="1"/>
              <a:t>odition</a:t>
            </a:r>
            <a:r>
              <a:rPr lang="en-US"/>
              <a:t> pro </a:t>
            </a:r>
            <a:r>
              <a:rPr lang="en-US" err="1"/>
              <a:t>miltatqui</a:t>
            </a:r>
            <a:r>
              <a:rPr lang="en-US"/>
              <a:t> </a:t>
            </a:r>
            <a:r>
              <a:rPr lang="en-US" err="1"/>
              <a:t>officta</a:t>
            </a:r>
            <a:r>
              <a:rPr lang="en-US"/>
              <a:t> del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dem ante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exer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41" userDrawn="1">
          <p15:clr>
            <a:srgbClr val="A4A3A4"/>
          </p15:clr>
        </p15:guide>
        <p15:guide id="6" pos="3069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113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skrå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9E6653F-D336-4BDD-9024-851F72533B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FF4F3A7-D0E7-4F4C-9813-1154A5747B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174" y="5307806"/>
            <a:ext cx="1421837" cy="1043149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E66B35-1D24-457B-804D-4B818BA07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017351"/>
            <a:ext cx="8244000" cy="158166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CF1C3E-0997-472F-8448-D55D0A9F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334893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på farvet boks og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D05DAB-B88F-543E-C930-034B30B9E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3154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471" y="2453267"/>
            <a:ext cx="3083666" cy="385545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a-DK"/>
              <a:t>Klik for at redigere citat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5DA3B26-9D31-A1B3-7C40-331FF78CC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ADB23C-9129-8D3B-EC8D-A99F73718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CC6346B-0620-33F4-E907-A42B19E1FA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3304" y="1210563"/>
            <a:ext cx="450000" cy="5976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på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6A4ABB3-76E6-3899-CF96-955B8445769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63E8A9D-8E98-FB9A-4FBA-61B5A7A2B8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000" y="851075"/>
            <a:ext cx="450000" cy="597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E5A7907-CE17-543D-9CC2-1058019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5EF752-011A-C643-4CDE-CF7926D8B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9776" y="1808163"/>
            <a:ext cx="8029574" cy="4500562"/>
          </a:xfrm>
        </p:spPr>
        <p:txBody>
          <a:bodyPr/>
          <a:lstStyle>
            <a:lvl1pPr marL="0" indent="0" algn="ctr">
              <a:buFontTx/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citat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332AA9C-F67D-B661-C699-F7C2F41A4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1EF39-C691-78DF-AF86-15581B472DD7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felt, </a:t>
            </a:r>
            <a:r>
              <a:rPr lang="en-US" sz="1000" err="1">
                <a:solidFill>
                  <a:schemeClr val="accent2"/>
                </a:solidFill>
              </a:rPr>
              <a:t>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knappen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midten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af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sliden</a:t>
            </a:r>
            <a:r>
              <a:rPr lang="en-US" sz="1000">
                <a:solidFill>
                  <a:schemeClr val="accent2"/>
                </a:solidFill>
              </a:rPr>
              <a:t>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Når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har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markeret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felt, </a:t>
            </a:r>
            <a:r>
              <a:rPr lang="en-US" sz="1000" err="1">
                <a:solidFill>
                  <a:schemeClr val="accent2"/>
                </a:solidFill>
              </a:rPr>
              <a:t>vælger</a:t>
            </a:r>
            <a:r>
              <a:rPr lang="en-US" sz="1000">
                <a:solidFill>
                  <a:schemeClr val="accent2"/>
                </a:solidFill>
              </a:rPr>
              <a:t> du ‘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’ I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øverst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dernæst</a:t>
            </a:r>
            <a:r>
              <a:rPr lang="en-US" sz="1000">
                <a:solidFill>
                  <a:schemeClr val="accent2"/>
                </a:solidFill>
              </a:rPr>
              <a:t> ‘</a:t>
            </a:r>
            <a:r>
              <a:rPr lang="en-US" sz="1000" err="1">
                <a:solidFill>
                  <a:schemeClr val="accent2"/>
                </a:solidFill>
              </a:rPr>
              <a:t>Billeder</a:t>
            </a:r>
            <a:r>
              <a:rPr lang="en-US" sz="1000">
                <a:solidFill>
                  <a:schemeClr val="accent2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8858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på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63E8A9D-8E98-FB9A-4FBA-61B5A7A2B8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000" y="851075"/>
            <a:ext cx="450000" cy="597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E5A7907-CE17-543D-9CC2-1058019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EE36BBC-0331-0D4C-6CD8-2DF154827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5EF752-011A-C643-4CDE-CF7926D8B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9776" y="1808163"/>
            <a:ext cx="8029574" cy="4500562"/>
          </a:xfrm>
        </p:spPr>
        <p:txBody>
          <a:bodyPr/>
          <a:lstStyle>
            <a:lvl1pPr marL="0" indent="0" algn="ctr">
              <a:buFontTx/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citat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-bille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D641BBC-913A-4539-9B6C-0F98DE02D2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B25D-2E27-4AA6-8650-6E2C41B36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5BBD5C5-260E-A018-2729-7AB86E9A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6812" y="6522575"/>
            <a:ext cx="27432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C5598FB-2A2F-88FC-E6FD-4B3BBC14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C80B95-6646-6233-5503-0C1FA81A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2D576A7-C7DD-D39D-97FD-D38EEC4F0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7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D6E58-B8D7-9355-F6AB-BA86E9F33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5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65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med billede – sk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6E31057E-58BE-CB7C-9D4B-04AFE25C62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9AFBA-7B78-873F-46D4-8DB290C8EC3C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billed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&gt; billed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browse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billedet</a:t>
            </a:r>
            <a:endParaRPr lang="en-US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med billede – l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98771D2-C644-71F3-BC75-7DEE755F11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3A4C3-858D-210B-FC14-092709C2FCBF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billed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&gt; billed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browse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billedet</a:t>
            </a:r>
            <a:endParaRPr lang="en-US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-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7ADDD-2244-F02A-CFFD-05585491F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4333" y="-4335"/>
            <a:ext cx="12201604" cy="68601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07689 h 6858000"/>
              <a:gd name="connsiteX5" fmla="*/ 0 w 12192000"/>
              <a:gd name="connsiteY5" fmla="*/ 0 h 6858000"/>
              <a:gd name="connsiteX0" fmla="*/ 0 w 12192000"/>
              <a:gd name="connsiteY0" fmla="*/ 4334 h 6862334"/>
              <a:gd name="connsiteX1" fmla="*/ 6067109 w 12192000"/>
              <a:gd name="connsiteY1" fmla="*/ 0 h 6862334"/>
              <a:gd name="connsiteX2" fmla="*/ 12192000 w 12192000"/>
              <a:gd name="connsiteY2" fmla="*/ 4334 h 6862334"/>
              <a:gd name="connsiteX3" fmla="*/ 12192000 w 12192000"/>
              <a:gd name="connsiteY3" fmla="*/ 6862334 h 6862334"/>
              <a:gd name="connsiteX4" fmla="*/ 0 w 12192000"/>
              <a:gd name="connsiteY4" fmla="*/ 6862334 h 6862334"/>
              <a:gd name="connsiteX5" fmla="*/ 0 w 12192000"/>
              <a:gd name="connsiteY5" fmla="*/ 312023 h 6862334"/>
              <a:gd name="connsiteX6" fmla="*/ 0 w 12192000"/>
              <a:gd name="connsiteY6" fmla="*/ 4334 h 6862334"/>
              <a:gd name="connsiteX0" fmla="*/ 0 w 12192000"/>
              <a:gd name="connsiteY0" fmla="*/ 312023 h 6862334"/>
              <a:gd name="connsiteX1" fmla="*/ 6067109 w 12192000"/>
              <a:gd name="connsiteY1" fmla="*/ 0 h 6862334"/>
              <a:gd name="connsiteX2" fmla="*/ 12192000 w 12192000"/>
              <a:gd name="connsiteY2" fmla="*/ 4334 h 6862334"/>
              <a:gd name="connsiteX3" fmla="*/ 12192000 w 12192000"/>
              <a:gd name="connsiteY3" fmla="*/ 6862334 h 6862334"/>
              <a:gd name="connsiteX4" fmla="*/ 0 w 12192000"/>
              <a:gd name="connsiteY4" fmla="*/ 6862334 h 6862334"/>
              <a:gd name="connsiteX5" fmla="*/ 0 w 12192000"/>
              <a:gd name="connsiteY5" fmla="*/ 312023 h 6862334"/>
              <a:gd name="connsiteX0" fmla="*/ 0 w 12192000"/>
              <a:gd name="connsiteY0" fmla="*/ 312023 h 6862334"/>
              <a:gd name="connsiteX1" fmla="*/ 6067109 w 12192000"/>
              <a:gd name="connsiteY1" fmla="*/ 0 h 6862334"/>
              <a:gd name="connsiteX2" fmla="*/ 12025877 w 12192000"/>
              <a:gd name="connsiteY2" fmla="*/ 0 h 6862334"/>
              <a:gd name="connsiteX3" fmla="*/ 12192000 w 12192000"/>
              <a:gd name="connsiteY3" fmla="*/ 4334 h 6862334"/>
              <a:gd name="connsiteX4" fmla="*/ 12192000 w 12192000"/>
              <a:gd name="connsiteY4" fmla="*/ 6862334 h 6862334"/>
              <a:gd name="connsiteX5" fmla="*/ 0 w 12192000"/>
              <a:gd name="connsiteY5" fmla="*/ 6862334 h 6862334"/>
              <a:gd name="connsiteX6" fmla="*/ 0 w 12192000"/>
              <a:gd name="connsiteY6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2000 w 12194889"/>
              <a:gd name="connsiteY3" fmla="*/ 4334 h 6862334"/>
              <a:gd name="connsiteX4" fmla="*/ 12194889 w 12194889"/>
              <a:gd name="connsiteY4" fmla="*/ 3202567 h 6862334"/>
              <a:gd name="connsiteX5" fmla="*/ 12192000 w 12194889"/>
              <a:gd name="connsiteY5" fmla="*/ 6862334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2000 w 12194889"/>
              <a:gd name="connsiteY4" fmla="*/ 6862334 h 6862334"/>
              <a:gd name="connsiteX5" fmla="*/ 0 w 12194889"/>
              <a:gd name="connsiteY5" fmla="*/ 6862334 h 6862334"/>
              <a:gd name="connsiteX6" fmla="*/ 0 w 12194889"/>
              <a:gd name="connsiteY6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12192000 w 12194889"/>
              <a:gd name="connsiteY5" fmla="*/ 6862334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12192000 w 12194889"/>
              <a:gd name="connsiteY5" fmla="*/ 6862334 h 6862334"/>
              <a:gd name="connsiteX6" fmla="*/ 6270791 w 12194889"/>
              <a:gd name="connsiteY6" fmla="*/ 6860167 h 6862334"/>
              <a:gd name="connsiteX7" fmla="*/ 0 w 12194889"/>
              <a:gd name="connsiteY7" fmla="*/ 6862334 h 6862334"/>
              <a:gd name="connsiteX8" fmla="*/ 0 w 12194889"/>
              <a:gd name="connsiteY8" fmla="*/ 312023 h 6862334"/>
              <a:gd name="connsiteX0" fmla="*/ 0 w 12194889"/>
              <a:gd name="connsiteY0" fmla="*/ 312023 h 6918462"/>
              <a:gd name="connsiteX1" fmla="*/ 6067109 w 12194889"/>
              <a:gd name="connsiteY1" fmla="*/ 0 h 6918462"/>
              <a:gd name="connsiteX2" fmla="*/ 12025877 w 12194889"/>
              <a:gd name="connsiteY2" fmla="*/ 0 h 6918462"/>
              <a:gd name="connsiteX3" fmla="*/ 12194889 w 12194889"/>
              <a:gd name="connsiteY3" fmla="*/ 3202567 h 6918462"/>
              <a:gd name="connsiteX4" fmla="*/ 12190555 w 12194889"/>
              <a:gd name="connsiteY4" fmla="*/ 6556812 h 6918462"/>
              <a:gd name="connsiteX5" fmla="*/ 6270791 w 12194889"/>
              <a:gd name="connsiteY5" fmla="*/ 6860167 h 6918462"/>
              <a:gd name="connsiteX6" fmla="*/ 0 w 12194889"/>
              <a:gd name="connsiteY6" fmla="*/ 6862334 h 6918462"/>
              <a:gd name="connsiteX7" fmla="*/ 0 w 12194889"/>
              <a:gd name="connsiteY7" fmla="*/ 312023 h 6918462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169012 w 12194889"/>
              <a:gd name="connsiteY6" fmla="*/ 6855834 h 6862334"/>
              <a:gd name="connsiteX7" fmla="*/ 0 w 12194889"/>
              <a:gd name="connsiteY7" fmla="*/ 6862334 h 6862334"/>
              <a:gd name="connsiteX8" fmla="*/ 0 w 12194889"/>
              <a:gd name="connsiteY8" fmla="*/ 312023 h 6862334"/>
              <a:gd name="connsiteX0" fmla="*/ 4334 w 12199223"/>
              <a:gd name="connsiteY0" fmla="*/ 312023 h 6862334"/>
              <a:gd name="connsiteX1" fmla="*/ 6071443 w 12199223"/>
              <a:gd name="connsiteY1" fmla="*/ 0 h 6862334"/>
              <a:gd name="connsiteX2" fmla="*/ 12030211 w 12199223"/>
              <a:gd name="connsiteY2" fmla="*/ 0 h 6862334"/>
              <a:gd name="connsiteX3" fmla="*/ 12199223 w 12199223"/>
              <a:gd name="connsiteY3" fmla="*/ 3202567 h 6862334"/>
              <a:gd name="connsiteX4" fmla="*/ 12194889 w 12199223"/>
              <a:gd name="connsiteY4" fmla="*/ 6556812 h 6862334"/>
              <a:gd name="connsiteX5" fmla="*/ 6275125 w 12199223"/>
              <a:gd name="connsiteY5" fmla="*/ 6860167 h 6862334"/>
              <a:gd name="connsiteX6" fmla="*/ 173346 w 12199223"/>
              <a:gd name="connsiteY6" fmla="*/ 6855834 h 6862334"/>
              <a:gd name="connsiteX7" fmla="*/ 4334 w 12199223"/>
              <a:gd name="connsiteY7" fmla="*/ 6862334 h 6862334"/>
              <a:gd name="connsiteX8" fmla="*/ 0 w 12199223"/>
              <a:gd name="connsiteY8" fmla="*/ 3540592 h 6862334"/>
              <a:gd name="connsiteX9" fmla="*/ 4334 w 12199223"/>
              <a:gd name="connsiteY9" fmla="*/ 312023 h 6862334"/>
              <a:gd name="connsiteX0" fmla="*/ 4334 w 12199223"/>
              <a:gd name="connsiteY0" fmla="*/ 312023 h 6860167"/>
              <a:gd name="connsiteX1" fmla="*/ 6071443 w 12199223"/>
              <a:gd name="connsiteY1" fmla="*/ 0 h 6860167"/>
              <a:gd name="connsiteX2" fmla="*/ 12030211 w 12199223"/>
              <a:gd name="connsiteY2" fmla="*/ 0 h 6860167"/>
              <a:gd name="connsiteX3" fmla="*/ 12199223 w 12199223"/>
              <a:gd name="connsiteY3" fmla="*/ 3202567 h 6860167"/>
              <a:gd name="connsiteX4" fmla="*/ 12194889 w 12199223"/>
              <a:gd name="connsiteY4" fmla="*/ 6556812 h 6860167"/>
              <a:gd name="connsiteX5" fmla="*/ 6275125 w 12199223"/>
              <a:gd name="connsiteY5" fmla="*/ 6860167 h 6860167"/>
              <a:gd name="connsiteX6" fmla="*/ 173346 w 12199223"/>
              <a:gd name="connsiteY6" fmla="*/ 6855834 h 6860167"/>
              <a:gd name="connsiteX7" fmla="*/ 0 w 12199223"/>
              <a:gd name="connsiteY7" fmla="*/ 3540592 h 6860167"/>
              <a:gd name="connsiteX8" fmla="*/ 4334 w 12199223"/>
              <a:gd name="connsiteY8" fmla="*/ 312023 h 6860167"/>
              <a:gd name="connsiteX0" fmla="*/ 4334 w 12199223"/>
              <a:gd name="connsiteY0" fmla="*/ 312023 h 6860167"/>
              <a:gd name="connsiteX1" fmla="*/ 6071443 w 12199223"/>
              <a:gd name="connsiteY1" fmla="*/ 0 h 6860167"/>
              <a:gd name="connsiteX2" fmla="*/ 12030211 w 12199223"/>
              <a:gd name="connsiteY2" fmla="*/ 0 h 6860167"/>
              <a:gd name="connsiteX3" fmla="*/ 12199223 w 12199223"/>
              <a:gd name="connsiteY3" fmla="*/ 3202567 h 6860167"/>
              <a:gd name="connsiteX4" fmla="*/ 12197270 w 12199223"/>
              <a:gd name="connsiteY4" fmla="*/ 6556812 h 6860167"/>
              <a:gd name="connsiteX5" fmla="*/ 6275125 w 12199223"/>
              <a:gd name="connsiteY5" fmla="*/ 6860167 h 6860167"/>
              <a:gd name="connsiteX6" fmla="*/ 173346 w 12199223"/>
              <a:gd name="connsiteY6" fmla="*/ 6855834 h 6860167"/>
              <a:gd name="connsiteX7" fmla="*/ 0 w 12199223"/>
              <a:gd name="connsiteY7" fmla="*/ 3540592 h 6860167"/>
              <a:gd name="connsiteX8" fmla="*/ 4334 w 12199223"/>
              <a:gd name="connsiteY8" fmla="*/ 312023 h 6860167"/>
              <a:gd name="connsiteX0" fmla="*/ 4334 w 12201604"/>
              <a:gd name="connsiteY0" fmla="*/ 312023 h 6860167"/>
              <a:gd name="connsiteX1" fmla="*/ 6071443 w 12201604"/>
              <a:gd name="connsiteY1" fmla="*/ 0 h 6860167"/>
              <a:gd name="connsiteX2" fmla="*/ 12030211 w 12201604"/>
              <a:gd name="connsiteY2" fmla="*/ 0 h 6860167"/>
              <a:gd name="connsiteX3" fmla="*/ 12201604 w 12201604"/>
              <a:gd name="connsiteY3" fmla="*/ 3202567 h 6860167"/>
              <a:gd name="connsiteX4" fmla="*/ 12197270 w 12201604"/>
              <a:gd name="connsiteY4" fmla="*/ 6556812 h 6860167"/>
              <a:gd name="connsiteX5" fmla="*/ 6275125 w 12201604"/>
              <a:gd name="connsiteY5" fmla="*/ 6860167 h 6860167"/>
              <a:gd name="connsiteX6" fmla="*/ 173346 w 12201604"/>
              <a:gd name="connsiteY6" fmla="*/ 6855834 h 6860167"/>
              <a:gd name="connsiteX7" fmla="*/ 0 w 12201604"/>
              <a:gd name="connsiteY7" fmla="*/ 3540592 h 6860167"/>
              <a:gd name="connsiteX8" fmla="*/ 4334 w 12201604"/>
              <a:gd name="connsiteY8" fmla="*/ 312023 h 68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1604" h="6860167">
                <a:moveTo>
                  <a:pt x="4334" y="312023"/>
                </a:moveTo>
                <a:lnTo>
                  <a:pt x="6071443" y="0"/>
                </a:lnTo>
                <a:lnTo>
                  <a:pt x="12030211" y="0"/>
                </a:lnTo>
                <a:lnTo>
                  <a:pt x="12201604" y="3202567"/>
                </a:lnTo>
                <a:cubicBezTo>
                  <a:pt x="12200159" y="4320649"/>
                  <a:pt x="12198715" y="5438730"/>
                  <a:pt x="12197270" y="6556812"/>
                </a:cubicBezTo>
                <a:cubicBezTo>
                  <a:pt x="7283634" y="6811053"/>
                  <a:pt x="11864810" y="6579563"/>
                  <a:pt x="6275125" y="6860167"/>
                </a:cubicBezTo>
                <a:lnTo>
                  <a:pt x="173346" y="6855834"/>
                </a:lnTo>
                <a:lnTo>
                  <a:pt x="0" y="3540592"/>
                </a:lnTo>
                <a:cubicBezTo>
                  <a:pt x="1445" y="2464402"/>
                  <a:pt x="2889" y="1388213"/>
                  <a:pt x="4334" y="3120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4929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0D0119D-C8FB-C7F6-C20D-32E94812B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4AD7E06-A213-57ED-A406-D9F75C4BB9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5306955"/>
            <a:ext cx="2167464" cy="1001769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6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C826DC-A3B6-4035-9504-2DD4FF4CE680}"/>
              </a:ext>
            </a:extLst>
          </p:cNvPr>
          <p:cNvSpPr/>
          <p:nvPr userDrawn="1"/>
        </p:nvSpPr>
        <p:spPr>
          <a:xfrm rot="-180000">
            <a:off x="114378" y="4369712"/>
            <a:ext cx="12192015" cy="2484083"/>
          </a:xfrm>
          <a:custGeom>
            <a:avLst/>
            <a:gdLst>
              <a:gd name="connsiteX0" fmla="*/ 0 w 12192000"/>
              <a:gd name="connsiteY0" fmla="*/ 0 h 2485291"/>
              <a:gd name="connsiteX1" fmla="*/ 12192000 w 12192000"/>
              <a:gd name="connsiteY1" fmla="*/ 0 h 2485291"/>
              <a:gd name="connsiteX2" fmla="*/ 12192000 w 12192000"/>
              <a:gd name="connsiteY2" fmla="*/ 2485291 h 2485291"/>
              <a:gd name="connsiteX3" fmla="*/ 0 w 12192000"/>
              <a:gd name="connsiteY3" fmla="*/ 2485291 h 2485291"/>
              <a:gd name="connsiteX4" fmla="*/ 0 w 12192000"/>
              <a:gd name="connsiteY4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15 w 12192015"/>
              <a:gd name="connsiteY3" fmla="*/ 2485291 h 2485291"/>
              <a:gd name="connsiteX4" fmla="*/ 0 w 12192015"/>
              <a:gd name="connsiteY4" fmla="*/ 2172904 h 2485291"/>
              <a:gd name="connsiteX5" fmla="*/ 15 w 12192015"/>
              <a:gd name="connsiteY5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5983138 w 12192015"/>
              <a:gd name="connsiteY3" fmla="*/ 2484083 h 2485291"/>
              <a:gd name="connsiteX4" fmla="*/ 15 w 12192015"/>
              <a:gd name="connsiteY4" fmla="*/ 2485291 h 2485291"/>
              <a:gd name="connsiteX5" fmla="*/ 0 w 12192015"/>
              <a:gd name="connsiteY5" fmla="*/ 2172904 h 2485291"/>
              <a:gd name="connsiteX6" fmla="*/ 15 w 12192015"/>
              <a:gd name="connsiteY6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5983138 w 12192015"/>
              <a:gd name="connsiteY3" fmla="*/ 2484083 h 2485291"/>
              <a:gd name="connsiteX4" fmla="*/ 0 w 12192015"/>
              <a:gd name="connsiteY4" fmla="*/ 2172904 h 2485291"/>
              <a:gd name="connsiteX5" fmla="*/ 15 w 12192015"/>
              <a:gd name="connsiteY5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12023278 w 12192015"/>
              <a:gd name="connsiteY3" fmla="*/ 2481109 h 2485291"/>
              <a:gd name="connsiteX4" fmla="*/ 5983138 w 12192015"/>
              <a:gd name="connsiteY4" fmla="*/ 2484083 h 2485291"/>
              <a:gd name="connsiteX5" fmla="*/ 0 w 12192015"/>
              <a:gd name="connsiteY5" fmla="*/ 2172904 h 2485291"/>
              <a:gd name="connsiteX6" fmla="*/ 15 w 12192015"/>
              <a:gd name="connsiteY6" fmla="*/ 0 h 2485291"/>
              <a:gd name="connsiteX0" fmla="*/ 15 w 12192015"/>
              <a:gd name="connsiteY0" fmla="*/ 0 h 2484083"/>
              <a:gd name="connsiteX1" fmla="*/ 12192015 w 12192015"/>
              <a:gd name="connsiteY1" fmla="*/ 0 h 2484083"/>
              <a:gd name="connsiteX2" fmla="*/ 12023278 w 12192015"/>
              <a:gd name="connsiteY2" fmla="*/ 2481109 h 2484083"/>
              <a:gd name="connsiteX3" fmla="*/ 5983138 w 12192015"/>
              <a:gd name="connsiteY3" fmla="*/ 2484083 h 2484083"/>
              <a:gd name="connsiteX4" fmla="*/ 0 w 12192015"/>
              <a:gd name="connsiteY4" fmla="*/ 2172904 h 2484083"/>
              <a:gd name="connsiteX5" fmla="*/ 15 w 12192015"/>
              <a:gd name="connsiteY5" fmla="*/ 0 h 248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15" h="2484083">
                <a:moveTo>
                  <a:pt x="15" y="0"/>
                </a:moveTo>
                <a:lnTo>
                  <a:pt x="12192015" y="0"/>
                </a:lnTo>
                <a:lnTo>
                  <a:pt x="12023278" y="2481109"/>
                </a:lnTo>
                <a:lnTo>
                  <a:pt x="5983138" y="2484083"/>
                </a:lnTo>
                <a:lnTo>
                  <a:pt x="0" y="2172904"/>
                </a:lnTo>
                <a:cubicBezTo>
                  <a:pt x="5" y="1448603"/>
                  <a:pt x="10" y="724301"/>
                  <a:pt x="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68A2BB3-89DD-FEAB-DF69-76FBC9D481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80000">
            <a:off x="-69846" y="-652"/>
            <a:ext cx="12199826" cy="4380004"/>
          </a:xfrm>
          <a:custGeom>
            <a:avLst/>
            <a:gdLst>
              <a:gd name="connsiteX0" fmla="*/ 0 w 12192000"/>
              <a:gd name="connsiteY0" fmla="*/ 0 h 4377600"/>
              <a:gd name="connsiteX1" fmla="*/ 12192000 w 12192000"/>
              <a:gd name="connsiteY1" fmla="*/ 0 h 4377600"/>
              <a:gd name="connsiteX2" fmla="*/ 12192000 w 12192000"/>
              <a:gd name="connsiteY2" fmla="*/ 4377600 h 4377600"/>
              <a:gd name="connsiteX3" fmla="*/ 0 w 12192000"/>
              <a:gd name="connsiteY3" fmla="*/ 4377600 h 4377600"/>
              <a:gd name="connsiteX4" fmla="*/ 0 w 12192000"/>
              <a:gd name="connsiteY4" fmla="*/ 0 h 4377600"/>
              <a:gd name="connsiteX0" fmla="*/ 0 w 12192000"/>
              <a:gd name="connsiteY0" fmla="*/ 2404 h 4380004"/>
              <a:gd name="connsiteX1" fmla="*/ 6139914 w 12192000"/>
              <a:gd name="connsiteY1" fmla="*/ 0 h 4380004"/>
              <a:gd name="connsiteX2" fmla="*/ 12192000 w 12192000"/>
              <a:gd name="connsiteY2" fmla="*/ 2404 h 4380004"/>
              <a:gd name="connsiteX3" fmla="*/ 12192000 w 12192000"/>
              <a:gd name="connsiteY3" fmla="*/ 4380004 h 4380004"/>
              <a:gd name="connsiteX4" fmla="*/ 0 w 12192000"/>
              <a:gd name="connsiteY4" fmla="*/ 4380004 h 4380004"/>
              <a:gd name="connsiteX5" fmla="*/ 0 w 12192000"/>
              <a:gd name="connsiteY5" fmla="*/ 2404 h 4380004"/>
              <a:gd name="connsiteX0" fmla="*/ 0 w 12194948"/>
              <a:gd name="connsiteY0" fmla="*/ 2404 h 4380004"/>
              <a:gd name="connsiteX1" fmla="*/ 6139914 w 12194948"/>
              <a:gd name="connsiteY1" fmla="*/ 0 h 4380004"/>
              <a:gd name="connsiteX2" fmla="*/ 12194948 w 12194948"/>
              <a:gd name="connsiteY2" fmla="*/ 310161 h 4380004"/>
              <a:gd name="connsiteX3" fmla="*/ 12192000 w 12194948"/>
              <a:gd name="connsiteY3" fmla="*/ 4380004 h 4380004"/>
              <a:gd name="connsiteX4" fmla="*/ 0 w 12194948"/>
              <a:gd name="connsiteY4" fmla="*/ 4380004 h 4380004"/>
              <a:gd name="connsiteX5" fmla="*/ 0 w 12194948"/>
              <a:gd name="connsiteY5" fmla="*/ 2404 h 4380004"/>
              <a:gd name="connsiteX0" fmla="*/ 4878 w 12199826"/>
              <a:gd name="connsiteY0" fmla="*/ 2404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4878 w 12199826"/>
              <a:gd name="connsiteY6" fmla="*/ 2404 h 4380004"/>
              <a:gd name="connsiteX0" fmla="*/ 181348 w 12199826"/>
              <a:gd name="connsiteY0" fmla="*/ 2114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81348 w 12199826"/>
              <a:gd name="connsiteY6" fmla="*/ 2114 h 4380004"/>
              <a:gd name="connsiteX0" fmla="*/ 178970 w 12199826"/>
              <a:gd name="connsiteY0" fmla="*/ 198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8970 w 12199826"/>
              <a:gd name="connsiteY6" fmla="*/ 1989 h 4380004"/>
              <a:gd name="connsiteX0" fmla="*/ 178970 w 12199826"/>
              <a:gd name="connsiteY0" fmla="*/ 198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8970 w 12199826"/>
              <a:gd name="connsiteY6" fmla="*/ 1989 h 4380004"/>
              <a:gd name="connsiteX0" fmla="*/ 174214 w 12199826"/>
              <a:gd name="connsiteY0" fmla="*/ 173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4214 w 12199826"/>
              <a:gd name="connsiteY6" fmla="*/ 1739 h 438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826" h="4380004">
                <a:moveTo>
                  <a:pt x="174214" y="1739"/>
                </a:moveTo>
                <a:lnTo>
                  <a:pt x="6144792" y="0"/>
                </a:lnTo>
                <a:lnTo>
                  <a:pt x="12199826" y="310161"/>
                </a:lnTo>
                <a:cubicBezTo>
                  <a:pt x="12198843" y="1666775"/>
                  <a:pt x="12197861" y="3023390"/>
                  <a:pt x="12196878" y="4380004"/>
                </a:cubicBezTo>
                <a:lnTo>
                  <a:pt x="4878" y="4380004"/>
                </a:lnTo>
                <a:lnTo>
                  <a:pt x="0" y="3273818"/>
                </a:lnTo>
                <a:lnTo>
                  <a:pt x="174214" y="1739"/>
                </a:ln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352175"/>
            <a:ext cx="8244000" cy="158166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013" y="5306955"/>
            <a:ext cx="142299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5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 med 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0D0119D-C8FB-C7F6-C20D-32E94812B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DE868F4-8E6D-8E14-A580-EE21A2776A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2" y="2886075"/>
            <a:ext cx="4532313" cy="3228975"/>
          </a:xfrm>
        </p:spPr>
        <p:txBody>
          <a:bodyPr anchor="b" anchorCtr="0"/>
          <a:lstStyle>
            <a:lvl1pPr marL="0" indent="0" algn="l">
              <a:buFontTx/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86679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e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0BFE8A-5EDB-5446-7A1A-266FC7F8FA23}"/>
              </a:ext>
            </a:extLst>
          </p:cNvPr>
          <p:cNvSpPr/>
          <p:nvPr userDrawn="1"/>
        </p:nvSpPr>
        <p:spPr>
          <a:xfrm rot="180000">
            <a:off x="-10122" y="-3260"/>
            <a:ext cx="12215661" cy="686215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020 w 12197020"/>
              <a:gd name="connsiteY0" fmla="*/ 0 h 6858000"/>
              <a:gd name="connsiteX1" fmla="*/ 12197020 w 12197020"/>
              <a:gd name="connsiteY1" fmla="*/ 0 h 6858000"/>
              <a:gd name="connsiteX2" fmla="*/ 12197020 w 12197020"/>
              <a:gd name="connsiteY2" fmla="*/ 6858000 h 6858000"/>
              <a:gd name="connsiteX3" fmla="*/ 5020 w 12197020"/>
              <a:gd name="connsiteY3" fmla="*/ 6858000 h 6858000"/>
              <a:gd name="connsiteX4" fmla="*/ 0 w 12197020"/>
              <a:gd name="connsiteY4" fmla="*/ 307881 h 6858000"/>
              <a:gd name="connsiteX5" fmla="*/ 5020 w 12197020"/>
              <a:gd name="connsiteY5" fmla="*/ 0 h 6858000"/>
              <a:gd name="connsiteX0" fmla="*/ 904600 w 13096600"/>
              <a:gd name="connsiteY0" fmla="*/ 0 h 6858000"/>
              <a:gd name="connsiteX1" fmla="*/ 13096600 w 13096600"/>
              <a:gd name="connsiteY1" fmla="*/ 0 h 6858000"/>
              <a:gd name="connsiteX2" fmla="*/ 13096600 w 13096600"/>
              <a:gd name="connsiteY2" fmla="*/ 6858000 h 6858000"/>
              <a:gd name="connsiteX3" fmla="*/ 904600 w 13096600"/>
              <a:gd name="connsiteY3" fmla="*/ 6858000 h 6858000"/>
              <a:gd name="connsiteX4" fmla="*/ 899580 w 13096600"/>
              <a:gd name="connsiteY4" fmla="*/ 307881 h 6858000"/>
              <a:gd name="connsiteX5" fmla="*/ 899580 w 13096600"/>
              <a:gd name="connsiteY5" fmla="*/ 307881 h 6858000"/>
              <a:gd name="connsiteX6" fmla="*/ 904600 w 13096600"/>
              <a:gd name="connsiteY6" fmla="*/ 0 h 6858000"/>
              <a:gd name="connsiteX0" fmla="*/ 904600 w 13096600"/>
              <a:gd name="connsiteY0" fmla="*/ 3038 h 6861038"/>
              <a:gd name="connsiteX1" fmla="*/ 6923270 w 13096600"/>
              <a:gd name="connsiteY1" fmla="*/ 0 h 6861038"/>
              <a:gd name="connsiteX2" fmla="*/ 13096600 w 13096600"/>
              <a:gd name="connsiteY2" fmla="*/ 3038 h 6861038"/>
              <a:gd name="connsiteX3" fmla="*/ 13096600 w 13096600"/>
              <a:gd name="connsiteY3" fmla="*/ 6861038 h 6861038"/>
              <a:gd name="connsiteX4" fmla="*/ 904600 w 13096600"/>
              <a:gd name="connsiteY4" fmla="*/ 6861038 h 6861038"/>
              <a:gd name="connsiteX5" fmla="*/ 899580 w 13096600"/>
              <a:gd name="connsiteY5" fmla="*/ 310919 h 6861038"/>
              <a:gd name="connsiteX6" fmla="*/ 899580 w 13096600"/>
              <a:gd name="connsiteY6" fmla="*/ 310919 h 6861038"/>
              <a:gd name="connsiteX7" fmla="*/ 904600 w 13096600"/>
              <a:gd name="connsiteY7" fmla="*/ 3038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1228 h 6861347"/>
              <a:gd name="connsiteX1" fmla="*/ 6023690 w 12197020"/>
              <a:gd name="connsiteY1" fmla="*/ 309 h 6861347"/>
              <a:gd name="connsiteX2" fmla="*/ 12032502 w 12197020"/>
              <a:gd name="connsiteY2" fmla="*/ 0 h 6861347"/>
              <a:gd name="connsiteX3" fmla="*/ 12197020 w 12197020"/>
              <a:gd name="connsiteY3" fmla="*/ 3347 h 6861347"/>
              <a:gd name="connsiteX4" fmla="*/ 12197020 w 12197020"/>
              <a:gd name="connsiteY4" fmla="*/ 6861347 h 6861347"/>
              <a:gd name="connsiteX5" fmla="*/ 5020 w 12197020"/>
              <a:gd name="connsiteY5" fmla="*/ 6861347 h 6861347"/>
              <a:gd name="connsiteX6" fmla="*/ 0 w 12197020"/>
              <a:gd name="connsiteY6" fmla="*/ 311228 h 6861347"/>
              <a:gd name="connsiteX7" fmla="*/ 0 w 12197020"/>
              <a:gd name="connsiteY7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7020 w 12198399"/>
              <a:gd name="connsiteY3" fmla="*/ 3347 h 6861347"/>
              <a:gd name="connsiteX4" fmla="*/ 12198399 w 12198399"/>
              <a:gd name="connsiteY4" fmla="*/ 3265624 h 6861347"/>
              <a:gd name="connsiteX5" fmla="*/ 12197020 w 12198399"/>
              <a:gd name="connsiteY5" fmla="*/ 6861347 h 6861347"/>
              <a:gd name="connsiteX6" fmla="*/ 5020 w 12198399"/>
              <a:gd name="connsiteY6" fmla="*/ 6861347 h 6861347"/>
              <a:gd name="connsiteX7" fmla="*/ 0 w 12198399"/>
              <a:gd name="connsiteY7" fmla="*/ 311228 h 6861347"/>
              <a:gd name="connsiteX8" fmla="*/ 0 w 12198399"/>
              <a:gd name="connsiteY8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8399 w 12198399"/>
              <a:gd name="connsiteY3" fmla="*/ 3265624 h 6861347"/>
              <a:gd name="connsiteX4" fmla="*/ 12197020 w 12198399"/>
              <a:gd name="connsiteY4" fmla="*/ 6861347 h 6861347"/>
              <a:gd name="connsiteX5" fmla="*/ 5020 w 12198399"/>
              <a:gd name="connsiteY5" fmla="*/ 6861347 h 6861347"/>
              <a:gd name="connsiteX6" fmla="*/ 0 w 12198399"/>
              <a:gd name="connsiteY6" fmla="*/ 311228 h 6861347"/>
              <a:gd name="connsiteX7" fmla="*/ 0 w 12198399"/>
              <a:gd name="connsiteY7" fmla="*/ 311228 h 6861347"/>
              <a:gd name="connsiteX0" fmla="*/ 0 w 13100248"/>
              <a:gd name="connsiteY0" fmla="*/ 311228 h 6912889"/>
              <a:gd name="connsiteX1" fmla="*/ 6023690 w 13100248"/>
              <a:gd name="connsiteY1" fmla="*/ 309 h 6912889"/>
              <a:gd name="connsiteX2" fmla="*/ 12032502 w 13100248"/>
              <a:gd name="connsiteY2" fmla="*/ 0 h 6912889"/>
              <a:gd name="connsiteX3" fmla="*/ 12198399 w 13100248"/>
              <a:gd name="connsiteY3" fmla="*/ 3265624 h 6912889"/>
              <a:gd name="connsiteX4" fmla="*/ 12197527 w 13100248"/>
              <a:gd name="connsiteY4" fmla="*/ 6553107 h 6912889"/>
              <a:gd name="connsiteX5" fmla="*/ 12197020 w 13100248"/>
              <a:gd name="connsiteY5" fmla="*/ 6861347 h 6912889"/>
              <a:gd name="connsiteX6" fmla="*/ 5020 w 13100248"/>
              <a:gd name="connsiteY6" fmla="*/ 6861347 h 6912889"/>
              <a:gd name="connsiteX7" fmla="*/ 0 w 13100248"/>
              <a:gd name="connsiteY7" fmla="*/ 311228 h 6912889"/>
              <a:gd name="connsiteX8" fmla="*/ 0 w 13100248"/>
              <a:gd name="connsiteY8" fmla="*/ 311228 h 6912889"/>
              <a:gd name="connsiteX0" fmla="*/ 0 w 12636493"/>
              <a:gd name="connsiteY0" fmla="*/ 311228 h 6913047"/>
              <a:gd name="connsiteX1" fmla="*/ 6023690 w 12636493"/>
              <a:gd name="connsiteY1" fmla="*/ 309 h 6913047"/>
              <a:gd name="connsiteX2" fmla="*/ 12032502 w 12636493"/>
              <a:gd name="connsiteY2" fmla="*/ 0 h 6913047"/>
              <a:gd name="connsiteX3" fmla="*/ 12198399 w 12636493"/>
              <a:gd name="connsiteY3" fmla="*/ 3265624 h 6913047"/>
              <a:gd name="connsiteX4" fmla="*/ 12197527 w 12636493"/>
              <a:gd name="connsiteY4" fmla="*/ 6553107 h 6913047"/>
              <a:gd name="connsiteX5" fmla="*/ 12197020 w 12636493"/>
              <a:gd name="connsiteY5" fmla="*/ 6861347 h 6913047"/>
              <a:gd name="connsiteX6" fmla="*/ 6265722 w 12636493"/>
              <a:gd name="connsiteY6" fmla="*/ 6858733 h 6913047"/>
              <a:gd name="connsiteX7" fmla="*/ 5020 w 12636493"/>
              <a:gd name="connsiteY7" fmla="*/ 6861347 h 6913047"/>
              <a:gd name="connsiteX8" fmla="*/ 0 w 12636493"/>
              <a:gd name="connsiteY8" fmla="*/ 311228 h 6913047"/>
              <a:gd name="connsiteX9" fmla="*/ 0 w 12636493"/>
              <a:gd name="connsiteY9" fmla="*/ 311228 h 691304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210495"/>
              <a:gd name="connsiteY0" fmla="*/ 311228 h 6911477"/>
              <a:gd name="connsiteX1" fmla="*/ 6023690 w 12210495"/>
              <a:gd name="connsiteY1" fmla="*/ 309 h 6911477"/>
              <a:gd name="connsiteX2" fmla="*/ 12032502 w 12210495"/>
              <a:gd name="connsiteY2" fmla="*/ 0 h 6911477"/>
              <a:gd name="connsiteX3" fmla="*/ 12198399 w 12210495"/>
              <a:gd name="connsiteY3" fmla="*/ 3265624 h 6911477"/>
              <a:gd name="connsiteX4" fmla="*/ 12197527 w 12210495"/>
              <a:gd name="connsiteY4" fmla="*/ 6553107 h 6911477"/>
              <a:gd name="connsiteX5" fmla="*/ 6265722 w 12210495"/>
              <a:gd name="connsiteY5" fmla="*/ 6858733 h 6911477"/>
              <a:gd name="connsiteX6" fmla="*/ 5020 w 12210495"/>
              <a:gd name="connsiteY6" fmla="*/ 6861347 h 6911477"/>
              <a:gd name="connsiteX7" fmla="*/ 0 w 12210495"/>
              <a:gd name="connsiteY7" fmla="*/ 311228 h 6911477"/>
              <a:gd name="connsiteX8" fmla="*/ 0 w 12210495"/>
              <a:gd name="connsiteY8" fmla="*/ 311228 h 6911477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643392"/>
              <a:gd name="connsiteY0" fmla="*/ 311228 h 6930192"/>
              <a:gd name="connsiteX1" fmla="*/ 6023690 w 12643392"/>
              <a:gd name="connsiteY1" fmla="*/ 309 h 6930192"/>
              <a:gd name="connsiteX2" fmla="*/ 12032502 w 12643392"/>
              <a:gd name="connsiteY2" fmla="*/ 0 h 6930192"/>
              <a:gd name="connsiteX3" fmla="*/ 12198399 w 12643392"/>
              <a:gd name="connsiteY3" fmla="*/ 3265624 h 6930192"/>
              <a:gd name="connsiteX4" fmla="*/ 12197527 w 12643392"/>
              <a:gd name="connsiteY4" fmla="*/ 6553107 h 6930192"/>
              <a:gd name="connsiteX5" fmla="*/ 6265722 w 12643392"/>
              <a:gd name="connsiteY5" fmla="*/ 6858733 h 6930192"/>
              <a:gd name="connsiteX6" fmla="*/ 5020 w 12643392"/>
              <a:gd name="connsiteY6" fmla="*/ 6861347 h 6930192"/>
              <a:gd name="connsiteX7" fmla="*/ 0 w 12643392"/>
              <a:gd name="connsiteY7" fmla="*/ 311228 h 6930192"/>
              <a:gd name="connsiteX8" fmla="*/ 0 w 12643392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461926 w 12672421"/>
              <a:gd name="connsiteY0" fmla="*/ 311228 h 6861347"/>
              <a:gd name="connsiteX1" fmla="*/ 6485616 w 12672421"/>
              <a:gd name="connsiteY1" fmla="*/ 309 h 6861347"/>
              <a:gd name="connsiteX2" fmla="*/ 12494428 w 12672421"/>
              <a:gd name="connsiteY2" fmla="*/ 0 h 6861347"/>
              <a:gd name="connsiteX3" fmla="*/ 12660325 w 12672421"/>
              <a:gd name="connsiteY3" fmla="*/ 3265624 h 6861347"/>
              <a:gd name="connsiteX4" fmla="*/ 12659453 w 12672421"/>
              <a:gd name="connsiteY4" fmla="*/ 6553107 h 6861347"/>
              <a:gd name="connsiteX5" fmla="*/ 6727648 w 12672421"/>
              <a:gd name="connsiteY5" fmla="*/ 6858733 h 6861347"/>
              <a:gd name="connsiteX6" fmla="*/ 466946 w 12672421"/>
              <a:gd name="connsiteY6" fmla="*/ 6861347 h 6861347"/>
              <a:gd name="connsiteX7" fmla="*/ 456854 w 12672421"/>
              <a:gd name="connsiteY7" fmla="*/ 3482213 h 6861347"/>
              <a:gd name="connsiteX8" fmla="*/ 461926 w 12672421"/>
              <a:gd name="connsiteY8" fmla="*/ 311228 h 6861347"/>
              <a:gd name="connsiteX9" fmla="*/ 461926 w 12672421"/>
              <a:gd name="connsiteY9" fmla="*/ 311228 h 6861347"/>
              <a:gd name="connsiteX0" fmla="*/ 461926 w 12672421"/>
              <a:gd name="connsiteY0" fmla="*/ 311228 h 6862155"/>
              <a:gd name="connsiteX1" fmla="*/ 6485616 w 12672421"/>
              <a:gd name="connsiteY1" fmla="*/ 309 h 6862155"/>
              <a:gd name="connsiteX2" fmla="*/ 12494428 w 12672421"/>
              <a:gd name="connsiteY2" fmla="*/ 0 h 6862155"/>
              <a:gd name="connsiteX3" fmla="*/ 12660325 w 12672421"/>
              <a:gd name="connsiteY3" fmla="*/ 3265624 h 6862155"/>
              <a:gd name="connsiteX4" fmla="*/ 12659453 w 12672421"/>
              <a:gd name="connsiteY4" fmla="*/ 6553107 h 6862155"/>
              <a:gd name="connsiteX5" fmla="*/ 6727648 w 12672421"/>
              <a:gd name="connsiteY5" fmla="*/ 6858733 h 6862155"/>
              <a:gd name="connsiteX6" fmla="*/ 633989 w 12672421"/>
              <a:gd name="connsiteY6" fmla="*/ 6862155 h 6862155"/>
              <a:gd name="connsiteX7" fmla="*/ 466946 w 12672421"/>
              <a:gd name="connsiteY7" fmla="*/ 6861347 h 6862155"/>
              <a:gd name="connsiteX8" fmla="*/ 456854 w 12672421"/>
              <a:gd name="connsiteY8" fmla="*/ 3482213 h 6862155"/>
              <a:gd name="connsiteX9" fmla="*/ 461926 w 12672421"/>
              <a:gd name="connsiteY9" fmla="*/ 311228 h 6862155"/>
              <a:gd name="connsiteX10" fmla="*/ 461926 w 12672421"/>
              <a:gd name="connsiteY10" fmla="*/ 311228 h 6862155"/>
              <a:gd name="connsiteX0" fmla="*/ 5166 w 12215661"/>
              <a:gd name="connsiteY0" fmla="*/ 311228 h 6862155"/>
              <a:gd name="connsiteX1" fmla="*/ 6028856 w 12215661"/>
              <a:gd name="connsiteY1" fmla="*/ 309 h 6862155"/>
              <a:gd name="connsiteX2" fmla="*/ 12037668 w 12215661"/>
              <a:gd name="connsiteY2" fmla="*/ 0 h 6862155"/>
              <a:gd name="connsiteX3" fmla="*/ 12203565 w 12215661"/>
              <a:gd name="connsiteY3" fmla="*/ 3265624 h 6862155"/>
              <a:gd name="connsiteX4" fmla="*/ 12202693 w 12215661"/>
              <a:gd name="connsiteY4" fmla="*/ 6553107 h 6862155"/>
              <a:gd name="connsiteX5" fmla="*/ 6270888 w 12215661"/>
              <a:gd name="connsiteY5" fmla="*/ 6858733 h 6862155"/>
              <a:gd name="connsiteX6" fmla="*/ 177229 w 12215661"/>
              <a:gd name="connsiteY6" fmla="*/ 6862155 h 6862155"/>
              <a:gd name="connsiteX7" fmla="*/ 94 w 12215661"/>
              <a:gd name="connsiteY7" fmla="*/ 3482213 h 6862155"/>
              <a:gd name="connsiteX8" fmla="*/ 5166 w 12215661"/>
              <a:gd name="connsiteY8" fmla="*/ 311228 h 6862155"/>
              <a:gd name="connsiteX9" fmla="*/ 5166 w 12215661"/>
              <a:gd name="connsiteY9" fmla="*/ 311228 h 68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5661" h="6862155">
                <a:moveTo>
                  <a:pt x="5166" y="311228"/>
                </a:moveTo>
                <a:lnTo>
                  <a:pt x="6028856" y="309"/>
                </a:lnTo>
                <a:lnTo>
                  <a:pt x="12037668" y="0"/>
                </a:lnTo>
                <a:lnTo>
                  <a:pt x="12203565" y="3265624"/>
                </a:lnTo>
                <a:cubicBezTo>
                  <a:pt x="12231069" y="4357809"/>
                  <a:pt x="12203129" y="4909365"/>
                  <a:pt x="12202693" y="6553107"/>
                </a:cubicBezTo>
                <a:lnTo>
                  <a:pt x="6270888" y="6858733"/>
                </a:lnTo>
                <a:lnTo>
                  <a:pt x="177229" y="6862155"/>
                </a:lnTo>
                <a:lnTo>
                  <a:pt x="94" y="3482213"/>
                </a:lnTo>
                <a:cubicBezTo>
                  <a:pt x="-743" y="2390527"/>
                  <a:pt x="4321" y="839725"/>
                  <a:pt x="5166" y="311228"/>
                </a:cubicBezTo>
                <a:lnTo>
                  <a:pt x="5166" y="3112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7680" y="2225053"/>
            <a:ext cx="3282020" cy="24078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B36786-1AAC-AC34-D3A1-8907E34DB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61" y="354025"/>
            <a:ext cx="885600" cy="3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 godt i ga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 err="1">
                <a:solidFill>
                  <a:schemeClr val="accent2"/>
                </a:solidFill>
                <a:latin typeface="+mj-lt"/>
              </a:rPr>
              <a:t>Kom</a:t>
            </a:r>
            <a:r>
              <a:rPr lang="en-GB" sz="32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200" b="1" err="1">
                <a:solidFill>
                  <a:schemeClr val="accent2"/>
                </a:solidFill>
                <a:latin typeface="+mj-lt"/>
              </a:rPr>
              <a:t>godt</a:t>
            </a:r>
            <a:r>
              <a:rPr lang="en-GB" sz="3200" b="1">
                <a:solidFill>
                  <a:schemeClr val="accent2"/>
                </a:solidFill>
                <a:latin typeface="+mj-lt"/>
              </a:rPr>
              <a:t> i gang med din PowerPoint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42913" y="1808163"/>
            <a:ext cx="4885605" cy="4088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SLIDESKABELONER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accent2"/>
                </a:solidFill>
              </a:rPr>
              <a:t>Denne PowerPoint-</a:t>
            </a:r>
            <a:r>
              <a:rPr lang="en-US" sz="1000" b="0" err="1">
                <a:solidFill>
                  <a:schemeClr val="accent2"/>
                </a:solidFill>
              </a:rPr>
              <a:t>skabelon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indeholder</a:t>
            </a:r>
            <a:r>
              <a:rPr lang="en-US" sz="1000" b="0">
                <a:solidFill>
                  <a:schemeClr val="accent2"/>
                </a:solidFill>
              </a:rPr>
              <a:t> 30 </a:t>
            </a:r>
            <a:r>
              <a:rPr lang="en-US" sz="1000" b="0" err="1">
                <a:solidFill>
                  <a:schemeClr val="accent2"/>
                </a:solidFill>
              </a:rPr>
              <a:t>prædefinerede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slidelayouts</a:t>
            </a:r>
            <a:r>
              <a:rPr lang="en-US" sz="1000" b="0">
                <a:solidFill>
                  <a:schemeClr val="accent2"/>
                </a:solidFill>
              </a:rPr>
              <a:t>, </a:t>
            </a:r>
            <a:r>
              <a:rPr lang="en-US" sz="1000" b="0" err="1">
                <a:solidFill>
                  <a:schemeClr val="accent2"/>
                </a:solidFill>
              </a:rPr>
              <a:t>som</a:t>
            </a:r>
            <a:r>
              <a:rPr lang="en-US" sz="1000" b="0">
                <a:solidFill>
                  <a:schemeClr val="accent2"/>
                </a:solidFill>
              </a:rPr>
              <a:t> du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accent2"/>
                </a:solidFill>
              </a:rPr>
              <a:t>Du finder de 30 </a:t>
            </a:r>
            <a:r>
              <a:rPr lang="en-US" sz="1000" b="0" err="1">
                <a:solidFill>
                  <a:schemeClr val="accent2"/>
                </a:solidFill>
              </a:rPr>
              <a:t>slidelayouts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ved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enten</a:t>
            </a:r>
            <a:r>
              <a:rPr lang="en-US" sz="1000" b="0">
                <a:solidFill>
                  <a:schemeClr val="accent2"/>
                </a:solidFill>
              </a:rPr>
              <a:t> at 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oprette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ny</a:t>
            </a:r>
            <a:r>
              <a:rPr lang="en-US" sz="1000" b="0">
                <a:solidFill>
                  <a:schemeClr val="accent2"/>
                </a:solidFill>
              </a:rPr>
              <a:t> slide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højreklikke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den. </a:t>
            </a:r>
            <a:r>
              <a:rPr lang="en-US" sz="1000" b="0" err="1">
                <a:solidFill>
                  <a:schemeClr val="accent2"/>
                </a:solidFill>
              </a:rPr>
              <a:t>Vælg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herefter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Layout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klik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det layout, du </a:t>
            </a:r>
            <a:r>
              <a:rPr lang="en-US" sz="1000" b="0" err="1">
                <a:solidFill>
                  <a:schemeClr val="accent2"/>
                </a:solidFill>
              </a:rPr>
              <a:t>ønsker</a:t>
            </a:r>
            <a:r>
              <a:rPr lang="en-US" sz="1000" b="0">
                <a:solidFill>
                  <a:schemeClr val="accent2"/>
                </a:solidFill>
              </a:rPr>
              <a:t> at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vælge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Ny slide</a:t>
            </a:r>
            <a:r>
              <a:rPr lang="en-US" sz="1000" b="0">
                <a:solidFill>
                  <a:schemeClr val="accent2"/>
                </a:solidFill>
              </a:rPr>
              <a:t> i </a:t>
            </a:r>
            <a:r>
              <a:rPr lang="en-US" sz="1000" b="0" err="1">
                <a:solidFill>
                  <a:schemeClr val="accent2"/>
                </a:solidFill>
              </a:rPr>
              <a:t>menuen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øverst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klik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derefter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den </a:t>
            </a:r>
            <a:r>
              <a:rPr lang="en-US" sz="1000" b="0" err="1">
                <a:solidFill>
                  <a:schemeClr val="accent2"/>
                </a:solidFill>
              </a:rPr>
              <a:t>ønskede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slideskabelon</a:t>
            </a:r>
            <a:r>
              <a:rPr lang="en-US" sz="1000" b="0">
                <a:solidFill>
                  <a:schemeClr val="accent2"/>
                </a:solidFill>
              </a:rPr>
              <a:t>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 err="1">
                <a:solidFill>
                  <a:schemeClr val="accent2"/>
                </a:solidFill>
              </a:rPr>
              <a:t>Pakken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inkluderer</a:t>
            </a:r>
            <a:r>
              <a:rPr lang="en-US" sz="1000" b="0">
                <a:solidFill>
                  <a:schemeClr val="accent2"/>
                </a:solidFill>
              </a:rPr>
              <a:t>: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4 </a:t>
            </a:r>
            <a:r>
              <a:rPr lang="en-US" sz="1000" b="0" err="1">
                <a:solidFill>
                  <a:schemeClr val="accent2"/>
                </a:solidFill>
              </a:rPr>
              <a:t>forskellige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titelslides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uden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billede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hhv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  <a:r>
              <a:rPr lang="en-US" sz="1000" b="0" err="1">
                <a:solidFill>
                  <a:schemeClr val="accent2"/>
                </a:solidFill>
              </a:rPr>
              <a:t>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tiltet</a:t>
            </a:r>
            <a:r>
              <a:rPr lang="en-US" sz="1000" b="0">
                <a:solidFill>
                  <a:schemeClr val="accent2"/>
                </a:solidFill>
              </a:rPr>
              <a:t> billed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To agenda-slides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13 </a:t>
            </a:r>
            <a:r>
              <a:rPr lang="en-US" sz="1000" b="0" err="1">
                <a:solidFill>
                  <a:schemeClr val="accent2"/>
                </a:solidFill>
              </a:rPr>
              <a:t>forskellige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indholdsslides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3 </a:t>
            </a:r>
            <a:r>
              <a:rPr lang="en-US" sz="1000" b="0" err="1">
                <a:solidFill>
                  <a:schemeClr val="accent2"/>
                </a:solidFill>
              </a:rPr>
              <a:t>slideskabeloner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citater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3 </a:t>
            </a:r>
            <a:r>
              <a:rPr lang="en-US" sz="1000" b="0" err="1">
                <a:solidFill>
                  <a:schemeClr val="accent2"/>
                </a:solidFill>
              </a:rPr>
              <a:t>breakslides</a:t>
            </a:r>
            <a:r>
              <a:rPr lang="en-US" sz="1000" b="0">
                <a:solidFill>
                  <a:schemeClr val="accent2"/>
                </a:solidFill>
              </a:rPr>
              <a:t>, </a:t>
            </a:r>
            <a:r>
              <a:rPr lang="en-US" sz="1000" b="0" err="1">
                <a:solidFill>
                  <a:schemeClr val="accent2"/>
                </a:solidFill>
              </a:rPr>
              <a:t>som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bruges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at lave pauser I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2 slut-slides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række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ekstraslides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ikoner</a:t>
            </a:r>
            <a:r>
              <a:rPr lang="en-US" sz="1000" b="0">
                <a:solidFill>
                  <a:schemeClr val="accent2"/>
                </a:solidFill>
              </a:rPr>
              <a:t>, du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 i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endParaRPr lang="en-US" sz="1000" b="1">
              <a:solidFill>
                <a:schemeClr val="accent2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106F1CA-5480-D144-EBEC-AD73A2F80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9595" y="1808164"/>
            <a:ext cx="4489492" cy="25476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F51A3D6-FC43-94D0-176B-F6808559E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59" t="636" r="-1" b="953"/>
          <a:stretch/>
        </p:blipFill>
        <p:spPr>
          <a:xfrm>
            <a:off x="5948596" y="3766471"/>
            <a:ext cx="2721413" cy="25476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999C3E99-9EAC-BE72-6D99-9E1E90E33D3A}"/>
              </a:ext>
            </a:extLst>
          </p:cNvPr>
          <p:cNvCxnSpPr>
            <a:cxnSpLocks/>
          </p:cNvCxnSpPr>
          <p:nvPr userDrawn="1"/>
        </p:nvCxnSpPr>
        <p:spPr>
          <a:xfrm>
            <a:off x="5446059" y="3005418"/>
            <a:ext cx="2501745" cy="385748"/>
          </a:xfrm>
          <a:prstGeom prst="bent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B5DDA2E-842B-78E2-A1AF-6E7317E243D2}"/>
              </a:ext>
            </a:extLst>
          </p:cNvPr>
          <p:cNvCxnSpPr>
            <a:cxnSpLocks/>
          </p:cNvCxnSpPr>
          <p:nvPr userDrawn="1"/>
        </p:nvCxnSpPr>
        <p:spPr>
          <a:xfrm>
            <a:off x="5328518" y="3512938"/>
            <a:ext cx="593566" cy="5413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57362-3788-0E71-4A30-1B12BA5813F0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9E6313-5834-BCBE-AD1B-F9EE53E32912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19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29440AD-C1DF-F6DE-393A-95460E52C0D9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AB24C-91E2-3EE9-7786-DF0066E74DF7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2000A4DE-4225-3F4E-E875-A3C82A1D1B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6564" y="1806388"/>
            <a:ext cx="373493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92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SLIDENUMMER, DATO OG/ELLER SIDEFOD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til allersidst.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menuen øverst</a:t>
            </a:r>
            <a:endParaRPr lang="en-US" altLang="da-DK" sz="10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Slidenummer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Sørg for at der er sat flueben i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Slidenummer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evt. at sætte hak i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Sidefod 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skriv titlen på dit dokument under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Præsentations titel, 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ønsker det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eller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BE8D50C-06DA-5D25-1BA9-087A45D062DC}"/>
              </a:ext>
            </a:extLst>
          </p:cNvPr>
          <p:cNvSpPr>
            <a:spLocks/>
          </p:cNvSpPr>
          <p:nvPr userDrawn="1"/>
        </p:nvSpPr>
        <p:spPr bwMode="gray">
          <a:xfrm>
            <a:off x="4374668" y="1806388"/>
            <a:ext cx="3283432" cy="502701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Aft>
                <a:spcPts val="800"/>
              </a:spcAft>
              <a:buFont typeface="+mj-lt"/>
              <a:buNone/>
              <a:defRPr/>
            </a:pPr>
            <a:r>
              <a:rPr lang="en-US" sz="1000" b="1" noProof="1">
                <a:solidFill>
                  <a:schemeClr val="tx1"/>
                </a:solidFill>
                <a:cs typeface="Arial" panose="020B0604020202020204" pitchFamily="34" charset="0"/>
              </a:rPr>
              <a:t>BILLEDER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en-US" sz="1000" noProof="1">
                <a:solidFill>
                  <a:schemeClr val="tx1"/>
                </a:solidFill>
                <a:cs typeface="Arial" charset="0"/>
              </a:rPr>
              <a:t>På slides med en billed-placeholder indsætter </a:t>
            </a:r>
            <a:br>
              <a:rPr lang="en-US" sz="1000" noProof="1">
                <a:solidFill>
                  <a:schemeClr val="tx1"/>
                </a:solidFill>
                <a:cs typeface="Arial" charset="0"/>
              </a:rPr>
            </a:br>
            <a:r>
              <a:rPr lang="en-US" sz="1000" noProof="1">
                <a:solidFill>
                  <a:schemeClr val="tx1"/>
                </a:solidFill>
                <a:cs typeface="Arial" charset="0"/>
              </a:rPr>
              <a:t>du billedet ved at klikke på ikonet til venstre og </a:t>
            </a:r>
            <a:br>
              <a:rPr lang="en-US" sz="1000" noProof="1">
                <a:solidFill>
                  <a:schemeClr val="tx1"/>
                </a:solidFill>
                <a:cs typeface="Arial" charset="0"/>
              </a:rPr>
            </a:br>
            <a:r>
              <a:rPr lang="en-US" sz="1000" noProof="1">
                <a:solidFill>
                  <a:schemeClr val="tx1"/>
                </a:solidFill>
                <a:cs typeface="Arial" charset="0"/>
              </a:rPr>
              <a:t>vælge </a:t>
            </a:r>
            <a:r>
              <a:rPr lang="en-US" sz="1000" b="1" noProof="1">
                <a:solidFill>
                  <a:schemeClr val="tx1"/>
                </a:solidFill>
                <a:cs typeface="Arial" charset="0"/>
              </a:rPr>
              <a:t>Indsæt</a:t>
            </a:r>
            <a:br>
              <a:rPr lang="en-US" sz="1000" b="1" noProof="1">
                <a:solidFill>
                  <a:schemeClr val="tx1"/>
                </a:solidFill>
                <a:cs typeface="Arial" charset="0"/>
              </a:rPr>
            </a:br>
            <a:br>
              <a:rPr lang="en-US" sz="1000" b="1" noProof="1">
                <a:solidFill>
                  <a:schemeClr val="tx1"/>
                </a:solidFill>
                <a:cs typeface="Arial" charset="0"/>
              </a:rPr>
            </a:br>
            <a:r>
              <a:rPr lang="en-US" sz="1000" b="1" noProof="1">
                <a:solidFill>
                  <a:schemeClr val="tx1"/>
                </a:solidFill>
                <a:latin typeface="+mn-lt"/>
              </a:rPr>
              <a:t>Redigere i et billede</a:t>
            </a:r>
          </a:p>
          <a:p>
            <a:pPr marL="228600" indent="-228600" algn="l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1" noProof="1">
                <a:solidFill>
                  <a:schemeClr val="tx1"/>
                </a:solidFill>
                <a:latin typeface="+mn-lt"/>
              </a:rPr>
              <a:t>Beskær</a:t>
            </a:r>
            <a:r>
              <a:rPr lang="en-US" sz="1000" b="0" noProof="1">
                <a:solidFill>
                  <a:schemeClr val="tx1"/>
                </a:solidFill>
                <a:latin typeface="+mn-lt"/>
              </a:rPr>
              <a:t> for at ændre størrelse eller justere </a:t>
            </a:r>
            <a:br>
              <a:rPr lang="en-US" sz="1000" b="0" noProof="1">
                <a:solidFill>
                  <a:schemeClr val="tx1"/>
                </a:solidFill>
                <a:latin typeface="+mn-lt"/>
              </a:rPr>
            </a:br>
            <a:r>
              <a:rPr lang="en-US" sz="1000" b="0" noProof="1">
                <a:solidFill>
                  <a:schemeClr val="tx1"/>
                </a:solidFill>
                <a:latin typeface="+mn-lt"/>
              </a:rPr>
              <a:t>fokus i </a:t>
            </a:r>
            <a:r>
              <a:rPr lang="en-US" sz="1000" b="0" kern="1200" baseline="0" noProof="1">
                <a:solidFill>
                  <a:schemeClr val="tx1"/>
                </a:solidFill>
                <a:latin typeface="+mn-lt"/>
              </a:rPr>
              <a:t>billedet</a:t>
            </a:r>
            <a:endParaRPr lang="en-US" sz="1000" b="0" strike="sngStrike" noProof="1">
              <a:solidFill>
                <a:schemeClr val="tx1"/>
              </a:solidFill>
              <a:latin typeface="+mn-lt"/>
            </a:endParaRPr>
          </a:p>
          <a:p>
            <a:pPr marL="228600" indent="-228600" algn="l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Hvis du ønsker at gøre billedet mindre eller </a:t>
            </a:r>
            <a:b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større, så holder du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SHIFT-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knappen nede, </a:t>
            </a:r>
            <a:b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mens du trækker i hjørnet af billedet</a:t>
            </a:r>
            <a:endParaRPr lang="en-US" altLang="da-DK" sz="1000" b="0" kern="120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b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Tip 1: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 Hvis du sletter et billede og indsætter et nyt, kan det ske, at det nye billede lægger sig foran din tekst eller grafik. Hvis dette sker, </a:t>
            </a:r>
            <a:r>
              <a:rPr lang="en-US" altLang="da-DK" sz="1000" b="0" strike="noStrike" noProof="1">
                <a:solidFill>
                  <a:schemeClr val="tx1"/>
                </a:solidFill>
                <a:latin typeface="+mn-lt"/>
                <a:cs typeface="Arial" pitchFamily="34" charset="0"/>
              </a:rPr>
              <a:t>så vælg billedet, højreklik og vælg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Flyt bagud.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b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Tip 2: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Skabelonen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Citatslide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har en billedplaceholder, som du ikke kan bruge pga. tekstfeltet på sliden. Henover denne slide er beskrevet, hvordan du indsætter et billede under citatet.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320"/>
              </a:spcAft>
              <a:buFont typeface="+mj-lt"/>
              <a:buNone/>
              <a:defRPr/>
            </a:pPr>
            <a:endParaRPr lang="en-US" sz="1000" b="1" noProof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Billede 22">
            <a:extLst>
              <a:ext uri="{FF2B5EF4-FFF2-40B4-BE49-F238E27FC236}">
                <a16:creationId xmlns:a16="http://schemas.microsoft.com/office/drawing/2014/main" id="{800E34C2-AA0B-F6AD-05FC-EF3DFD697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8092" y="2890981"/>
            <a:ext cx="449867" cy="428943"/>
          </a:xfrm>
          <a:prstGeom prst="rect">
            <a:avLst/>
          </a:prstGeom>
        </p:spPr>
      </p:pic>
      <p:sp>
        <p:nvSpPr>
          <p:cNvPr id="11" name="Text Box 48">
            <a:extLst>
              <a:ext uri="{FF2B5EF4-FFF2-40B4-BE49-F238E27FC236}">
                <a16:creationId xmlns:a16="http://schemas.microsoft.com/office/drawing/2014/main" id="{0AA2E476-7DF6-C22A-6600-B4A6EFCB91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2" y="1806388"/>
            <a:ext cx="286976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92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LAYOUT PÅ EN SLIDE</a:t>
            </a:r>
          </a:p>
          <a:p>
            <a:pPr marL="0" indent="0" eaLnBrk="1" hangingPunct="1">
              <a:lnSpc>
                <a:spcPct val="100000"/>
              </a:lnSpc>
              <a:spcAft>
                <a:spcPts val="800"/>
              </a:spcAft>
              <a:buFont typeface="+mj-lt"/>
              <a:buNone/>
              <a:defRPr/>
            </a:pPr>
            <a:r>
              <a:rPr lang="en-US" sz="1000" b="0" noProof="1">
                <a:latin typeface="+mn-lt"/>
                <a:cs typeface="Arial" panose="020B0604020202020204" pitchFamily="34" charset="0"/>
              </a:rPr>
              <a:t>Du kan nulstille dit slidelayout, hvis du er kommet til at rykke rundt på slideskabelonens elementer:</a:t>
            </a:r>
            <a:endParaRPr lang="en-US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marR="0" indent="-22860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endParaRPr lang="en-US" altLang="da-DK" sz="1000" b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marR="0" indent="-22860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placeringen og størrelsen på slideskabelonens elementer (tekst, billeder, bokse, farver osv).</a:t>
            </a:r>
            <a:endParaRPr lang="en-US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0D20F0-2046-EDF1-4D94-CA61A5FE6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1379" y="2081877"/>
            <a:ext cx="349535" cy="341405"/>
          </a:xfrm>
          <a:prstGeom prst="rect">
            <a:avLst/>
          </a:prstGeom>
        </p:spPr>
      </p:pic>
      <p:pic>
        <p:nvPicPr>
          <p:cNvPr id="17" name="Billede 1">
            <a:extLst>
              <a:ext uri="{FF2B5EF4-FFF2-40B4-BE49-F238E27FC236}">
                <a16:creationId xmlns:a16="http://schemas.microsoft.com/office/drawing/2014/main" id="{A7176204-B9C7-38A7-60CC-DE2FAB2FE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7535" y="3375685"/>
            <a:ext cx="479593" cy="44707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C18549-4DBA-E73C-14C2-855ACB76ABCD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DFEAD-FC08-EE90-D942-2468F15AA395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#1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722981-EC4A-FD87-359C-B23F4F700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997"/>
          <a:stretch/>
        </p:blipFill>
        <p:spPr>
          <a:xfrm>
            <a:off x="442913" y="3663496"/>
            <a:ext cx="3153728" cy="222910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5AE9CA1-93EB-0EC7-6061-0C759A6C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33"/>
          <a:stretch/>
        </p:blipFill>
        <p:spPr>
          <a:xfrm>
            <a:off x="4330161" y="4778047"/>
            <a:ext cx="2286001" cy="745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F3A3CFC3-B411-905F-E220-5F389A70E691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0601" y="4224254"/>
            <a:ext cx="9911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C6151912-BF13-A809-04D4-A164CB5CB854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2937" y="5392061"/>
            <a:ext cx="6745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Billede 23">
            <a:extLst>
              <a:ext uri="{FF2B5EF4-FFF2-40B4-BE49-F238E27FC236}">
                <a16:creationId xmlns:a16="http://schemas.microsoft.com/office/drawing/2014/main" id="{5C8B8887-D8CA-DDF6-B4BA-09D5A4F312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0078" y="3997756"/>
            <a:ext cx="3539304" cy="22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CD68E269-9CB2-D88F-5CAD-168BAC8B9FC7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5E9104-FC9A-6C64-7AF8-B361F9BAC48E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#2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35966" y="1806388"/>
            <a:ext cx="3526574" cy="446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FREMHÆVNING AF ET ORD I EN OVERSKRIFT</a:t>
            </a:r>
            <a:br>
              <a:rPr lang="en-US" sz="1000" b="1">
                <a:solidFill>
                  <a:schemeClr val="accent2"/>
                </a:solidFill>
              </a:rPr>
            </a:br>
            <a:endParaRPr lang="en-US" sz="1000" b="1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br>
              <a:rPr lang="en-US" sz="1000">
                <a:solidFill>
                  <a:schemeClr val="accent2"/>
                </a:solidFill>
              </a:rPr>
            </a:b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</a:rPr>
              <a:t>Du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fremhæve</a:t>
            </a:r>
            <a:r>
              <a:rPr lang="en-US" sz="1000">
                <a:solidFill>
                  <a:schemeClr val="accent2"/>
                </a:solidFill>
              </a:rPr>
              <a:t> et </a:t>
            </a:r>
            <a:r>
              <a:rPr lang="en-US" sz="1000" err="1">
                <a:solidFill>
                  <a:schemeClr val="accent2"/>
                </a:solidFill>
              </a:rPr>
              <a:t>ord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overskriften</a:t>
            </a:r>
            <a:r>
              <a:rPr lang="en-US" sz="1000">
                <a:solidFill>
                  <a:schemeClr val="accent2"/>
                </a:solidFill>
              </a:rPr>
              <a:t>, </a:t>
            </a:r>
            <a:r>
              <a:rPr lang="en-US" sz="1000" err="1">
                <a:solidFill>
                  <a:schemeClr val="accent2"/>
                </a:solidFill>
              </a:rPr>
              <a:t>hvis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synes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dette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skal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stå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særligt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frem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>
                <a:solidFill>
                  <a:schemeClr val="accent2"/>
                </a:solidFill>
              </a:rPr>
              <a:t>Start med at </a:t>
            </a:r>
            <a:r>
              <a:rPr lang="en-US" sz="1000" err="1">
                <a:solidFill>
                  <a:schemeClr val="accent2"/>
                </a:solidFill>
              </a:rPr>
              <a:t>sætte</a:t>
            </a:r>
            <a:r>
              <a:rPr lang="en-US" sz="1000">
                <a:solidFill>
                  <a:schemeClr val="accent2"/>
                </a:solidFill>
              </a:rPr>
              <a:t> et </a:t>
            </a:r>
            <a:r>
              <a:rPr lang="en-US" sz="1000" err="1">
                <a:solidFill>
                  <a:schemeClr val="accent2"/>
                </a:solidFill>
              </a:rPr>
              <a:t>ekstra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mellemrum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før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.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>
                <a:solidFill>
                  <a:schemeClr val="accent2"/>
                </a:solidFill>
              </a:rPr>
              <a:t>Marker </a:t>
            </a:r>
            <a:r>
              <a:rPr lang="en-US" sz="1000" err="1">
                <a:solidFill>
                  <a:schemeClr val="accent2"/>
                </a:solidFill>
              </a:rPr>
              <a:t>derefter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inkl</a:t>
            </a:r>
            <a:r>
              <a:rPr lang="en-US" sz="1000">
                <a:solidFill>
                  <a:schemeClr val="accent2"/>
                </a:solidFill>
              </a:rPr>
              <a:t>. de to </a:t>
            </a:r>
            <a:r>
              <a:rPr lang="en-US" sz="1000" err="1">
                <a:solidFill>
                  <a:schemeClr val="accent2"/>
                </a:solidFill>
              </a:rPr>
              <a:t>ekstra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mellemrum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omkring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</a:t>
            </a:r>
            <a:r>
              <a:rPr lang="en-US" sz="1000">
                <a:solidFill>
                  <a:schemeClr val="accent2"/>
                </a:solidFill>
              </a:rPr>
              <a:t> sort under </a:t>
            </a:r>
            <a:r>
              <a:rPr lang="en-US" sz="1000" err="1">
                <a:solidFill>
                  <a:schemeClr val="accent2"/>
                </a:solidFill>
              </a:rPr>
              <a:t>knappen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Fremhæv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tekstfarve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topmenuen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 err="1">
                <a:solidFill>
                  <a:schemeClr val="accent2"/>
                </a:solidFill>
              </a:rPr>
              <a:t>Herefter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markeret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igen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ændrer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skriftfarve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hvid</a:t>
            </a:r>
            <a:r>
              <a:rPr lang="en-US" sz="1000">
                <a:solidFill>
                  <a:schemeClr val="accent2"/>
                </a:solidFill>
              </a:rPr>
              <a:t>.</a:t>
            </a:r>
            <a:endParaRPr lang="en-GB" sz="1000" err="1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BEF7CA-F2B1-A6E7-150F-84BD25F9F8E2}"/>
              </a:ext>
            </a:extLst>
          </p:cNvPr>
          <p:cNvSpPr txBox="1"/>
          <p:nvPr userDrawn="1"/>
        </p:nvSpPr>
        <p:spPr>
          <a:xfrm>
            <a:off x="4341256" y="1806388"/>
            <a:ext cx="3603443" cy="45023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FARVER OG FIGURER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Børns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Vilkårs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officielle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farver</a:t>
            </a:r>
            <a:r>
              <a:rPr lang="en-US" sz="1000">
                <a:solidFill>
                  <a:schemeClr val="accent2"/>
                </a:solidFill>
              </a:rPr>
              <a:t> er </a:t>
            </a:r>
            <a:r>
              <a:rPr lang="en-US" sz="1000" err="1">
                <a:solidFill>
                  <a:schemeClr val="accent2"/>
                </a:solidFill>
              </a:rPr>
              <a:t>indlejret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</a:t>
            </a:r>
            <a:r>
              <a:rPr lang="en-US" sz="1000">
                <a:solidFill>
                  <a:schemeClr val="accent2"/>
                </a:solidFill>
              </a:rPr>
              <a:t> PowerPoint-</a:t>
            </a:r>
            <a:r>
              <a:rPr lang="en-US" sz="1000" err="1">
                <a:solidFill>
                  <a:schemeClr val="accent2"/>
                </a:solidFill>
              </a:rPr>
              <a:t>skabelonen</a:t>
            </a:r>
            <a:r>
              <a:rPr lang="en-US" sz="1000">
                <a:solidFill>
                  <a:schemeClr val="accent2"/>
                </a:solidFill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Nogle</a:t>
            </a:r>
            <a:r>
              <a:rPr lang="en-US" sz="1000">
                <a:solidFill>
                  <a:schemeClr val="accent2"/>
                </a:solidFill>
              </a:rPr>
              <a:t> slides </a:t>
            </a:r>
            <a:r>
              <a:rPr lang="en-US" sz="1000" err="1">
                <a:solidFill>
                  <a:schemeClr val="accent2"/>
                </a:solidFill>
              </a:rPr>
              <a:t>indeholder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kasse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tekst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eller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citat</a:t>
            </a:r>
            <a:r>
              <a:rPr lang="en-US" sz="1000">
                <a:solidFill>
                  <a:schemeClr val="accent2"/>
                </a:solidFill>
              </a:rPr>
              <a:t>. Den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markere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boksen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Figurformat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Udfyldningsfarve</a:t>
            </a:r>
            <a:r>
              <a:rPr lang="en-US" sz="1000" b="1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til</a:t>
            </a:r>
            <a:r>
              <a:rPr lang="en-US" sz="1000" b="1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figur</a:t>
            </a: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NB. </a:t>
            </a:r>
            <a:r>
              <a:rPr lang="en-US" sz="1000">
                <a:solidFill>
                  <a:schemeClr val="accent2"/>
                </a:solidFill>
              </a:rPr>
              <a:t>Det er </a:t>
            </a:r>
            <a:r>
              <a:rPr lang="en-US" sz="1000" err="1">
                <a:solidFill>
                  <a:schemeClr val="accent2"/>
                </a:solidFill>
              </a:rPr>
              <a:t>vigtigt</a:t>
            </a:r>
            <a:r>
              <a:rPr lang="en-US" sz="1000">
                <a:solidFill>
                  <a:schemeClr val="accent2"/>
                </a:solidFill>
              </a:rPr>
              <a:t>, at du </a:t>
            </a:r>
            <a:r>
              <a:rPr lang="en-US" sz="1000" err="1">
                <a:solidFill>
                  <a:schemeClr val="accent2"/>
                </a:solidFill>
              </a:rPr>
              <a:t>vælger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0">
                <a:solidFill>
                  <a:schemeClr val="accent2"/>
                </a:solidFill>
              </a:rPr>
              <a:t>Børns Vilkår </a:t>
            </a:r>
            <a:r>
              <a:rPr lang="en-US" sz="1000" b="1" err="1">
                <a:solidFill>
                  <a:schemeClr val="accent2"/>
                </a:solidFill>
              </a:rPr>
              <a:t>Temafarve</a:t>
            </a:r>
            <a:r>
              <a:rPr lang="en-US" sz="1000" b="1">
                <a:solidFill>
                  <a:schemeClr val="accent2"/>
                </a:solidFill>
              </a:rPr>
              <a:t>. </a:t>
            </a:r>
            <a:r>
              <a:rPr lang="en-US" sz="1000" b="0">
                <a:solidFill>
                  <a:schemeClr val="accent2"/>
                </a:solidFill>
              </a:rPr>
              <a:t>Dem </a:t>
            </a:r>
            <a:r>
              <a:rPr lang="en-US" sz="1000">
                <a:solidFill>
                  <a:schemeClr val="accent2"/>
                </a:solidFill>
              </a:rPr>
              <a:t>finder du under </a:t>
            </a:r>
            <a:r>
              <a:rPr lang="en-US" sz="1000" err="1">
                <a:solidFill>
                  <a:schemeClr val="accent2"/>
                </a:solidFill>
              </a:rPr>
              <a:t>menupunktet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Udfyldningsfarve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til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figur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</a:rPr>
              <a:t>I </a:t>
            </a:r>
            <a:r>
              <a:rPr lang="en-US" sz="1000" err="1">
                <a:solidFill>
                  <a:schemeClr val="accent2"/>
                </a:solidFill>
              </a:rPr>
              <a:t>præsentationen</a:t>
            </a:r>
            <a:r>
              <a:rPr lang="en-US" sz="1000">
                <a:solidFill>
                  <a:schemeClr val="accent2"/>
                </a:solidFill>
              </a:rPr>
              <a:t> finder du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række</a:t>
            </a:r>
            <a:r>
              <a:rPr lang="en-US" sz="1000">
                <a:solidFill>
                  <a:schemeClr val="accent2"/>
                </a:solidFill>
              </a:rPr>
              <a:t> slides med </a:t>
            </a:r>
            <a:r>
              <a:rPr lang="en-US" sz="1000" b="1">
                <a:solidFill>
                  <a:schemeClr val="accent2"/>
                </a:solidFill>
              </a:rPr>
              <a:t>BV-</a:t>
            </a:r>
            <a:r>
              <a:rPr lang="en-US" sz="1000" b="1" err="1">
                <a:solidFill>
                  <a:schemeClr val="accent2"/>
                </a:solidFill>
              </a:rPr>
              <a:t>ikoner</a:t>
            </a:r>
            <a:r>
              <a:rPr lang="en-US" sz="1000">
                <a:solidFill>
                  <a:schemeClr val="accent2"/>
                </a:solidFill>
              </a:rPr>
              <a:t>. Disse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også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følge</a:t>
            </a:r>
            <a:r>
              <a:rPr lang="en-US" sz="1000">
                <a:solidFill>
                  <a:schemeClr val="accent2"/>
                </a:solidFill>
              </a:rPr>
              <a:t> procedure </a:t>
            </a:r>
            <a:r>
              <a:rPr lang="en-US" sz="1000" err="1">
                <a:solidFill>
                  <a:schemeClr val="accent2"/>
                </a:solidFill>
              </a:rPr>
              <a:t>ovenfor</a:t>
            </a:r>
            <a:r>
              <a:rPr lang="en-US" sz="1000">
                <a:solidFill>
                  <a:schemeClr val="accent2"/>
                </a:solidFill>
              </a:rPr>
              <a:t>. Skal du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størrelsen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et  ikon, </a:t>
            </a:r>
            <a:r>
              <a:rPr lang="en-US" sz="1000" err="1">
                <a:solidFill>
                  <a:schemeClr val="accent2"/>
                </a:solidFill>
              </a:rPr>
              <a:t>så</a:t>
            </a:r>
            <a:r>
              <a:rPr lang="en-US" sz="1000">
                <a:solidFill>
                  <a:schemeClr val="accent2"/>
                </a:solidFill>
              </a:rPr>
              <a:t> husk at </a:t>
            </a:r>
            <a:r>
              <a:rPr lang="en-US" sz="1000" err="1">
                <a:solidFill>
                  <a:schemeClr val="accent2"/>
                </a:solidFill>
              </a:rPr>
              <a:t>holde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SHIFT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nede</a:t>
            </a:r>
            <a:r>
              <a:rPr lang="en-US" sz="1000">
                <a:solidFill>
                  <a:schemeClr val="accent2"/>
                </a:solidFill>
              </a:rPr>
              <a:t>, </a:t>
            </a:r>
            <a:r>
              <a:rPr lang="en-US" sz="1000" err="1">
                <a:solidFill>
                  <a:schemeClr val="accent2"/>
                </a:solidFill>
              </a:rPr>
              <a:t>mens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trækker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hjørnet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af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ikonet</a:t>
            </a:r>
            <a:r>
              <a:rPr lang="en-US" sz="1000">
                <a:solidFill>
                  <a:schemeClr val="accent2"/>
                </a:solidFill>
              </a:rPr>
              <a:t> (se </a:t>
            </a:r>
            <a:r>
              <a:rPr lang="en-US" sz="1000" err="1">
                <a:solidFill>
                  <a:schemeClr val="accent2"/>
                </a:solidFill>
              </a:rPr>
              <a:t>afsnit</a:t>
            </a:r>
            <a:r>
              <a:rPr lang="en-US" sz="1000">
                <a:solidFill>
                  <a:schemeClr val="accent2"/>
                </a:solidFill>
              </a:rPr>
              <a:t> om </a:t>
            </a:r>
            <a:r>
              <a:rPr lang="en-US" sz="1000" err="1">
                <a:solidFill>
                  <a:schemeClr val="accent2"/>
                </a:solidFill>
              </a:rPr>
              <a:t>billeder</a:t>
            </a:r>
            <a:r>
              <a:rPr lang="en-US" sz="1000">
                <a:solidFill>
                  <a:schemeClr val="accent2"/>
                </a:solidFill>
              </a:rPr>
              <a:t>).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</p:txBody>
      </p:sp>
      <p:pic>
        <p:nvPicPr>
          <p:cNvPr id="42" name="Picture 4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16CA16-EEE0-8E92-8951-08149E1B8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2" y="2097707"/>
            <a:ext cx="2041954" cy="11485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4627257-BCEE-40B9-686A-A29D24BD34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5040" y="4972479"/>
            <a:ext cx="1637362" cy="9383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456FBAC-70D2-F39A-51BD-B237CA83B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680" t="-1" b="65228"/>
          <a:stretch/>
        </p:blipFill>
        <p:spPr>
          <a:xfrm>
            <a:off x="4343082" y="3911087"/>
            <a:ext cx="1639183" cy="79530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EB597C8-8F2C-E65E-FA2E-52409B10C64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9346" y="4614950"/>
            <a:ext cx="903146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0F3BA2A-3A54-48A1-6906-D2BF587483C3}"/>
              </a:ext>
            </a:extLst>
          </p:cNvPr>
          <p:cNvCxnSpPr>
            <a:cxnSpLocks/>
          </p:cNvCxnSpPr>
          <p:nvPr userDrawn="1"/>
        </p:nvCxnSpPr>
        <p:spPr>
          <a:xfrm>
            <a:off x="465502" y="5152849"/>
            <a:ext cx="769537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19">
            <a:extLst>
              <a:ext uri="{FF2B5EF4-FFF2-40B4-BE49-F238E27FC236}">
                <a16:creationId xmlns:a16="http://schemas.microsoft.com/office/drawing/2014/main" id="{D3B687BF-7822-82D8-B849-56E86632D46E}"/>
              </a:ext>
            </a:extLst>
          </p:cNvPr>
          <p:cNvSpPr txBox="1"/>
          <p:nvPr userDrawn="1"/>
        </p:nvSpPr>
        <p:spPr>
          <a:xfrm>
            <a:off x="8222167" y="1806388"/>
            <a:ext cx="3526574" cy="1171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BRUG AF DE FARVEDE BOKSE I PRÆSENTATIONEN</a:t>
            </a: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None/>
            </a:pPr>
            <a:r>
              <a:rPr lang="en-US" sz="1000">
                <a:solidFill>
                  <a:schemeClr val="accent2"/>
                </a:solidFill>
              </a:rPr>
              <a:t>De </a:t>
            </a:r>
            <a:r>
              <a:rPr lang="en-US" sz="1000" err="1">
                <a:solidFill>
                  <a:schemeClr val="accent2"/>
                </a:solidFill>
              </a:rPr>
              <a:t>farvede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bokse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slideskabelonerne</a:t>
            </a:r>
            <a:r>
              <a:rPr lang="en-US" sz="1000">
                <a:solidFill>
                  <a:schemeClr val="accent2"/>
                </a:solidFill>
              </a:rPr>
              <a:t> er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tekst</a:t>
            </a:r>
            <a:r>
              <a:rPr lang="en-US" sz="1000" b="1">
                <a:solidFill>
                  <a:schemeClr val="accent2"/>
                </a:solidFill>
              </a:rPr>
              <a:t>, </a:t>
            </a:r>
            <a:r>
              <a:rPr lang="en-US" sz="1000" b="1" err="1">
                <a:solidFill>
                  <a:schemeClr val="accent2"/>
                </a:solidFill>
              </a:rPr>
              <a:t>citater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evt</a:t>
            </a:r>
            <a:r>
              <a:rPr lang="en-US" sz="1000">
                <a:solidFill>
                  <a:schemeClr val="accent2"/>
                </a:solidFill>
              </a:rPr>
              <a:t>. </a:t>
            </a:r>
            <a:r>
              <a:rPr lang="en-US" sz="1000" b="1">
                <a:solidFill>
                  <a:schemeClr val="accent2"/>
                </a:solidFill>
              </a:rPr>
              <a:t>figurer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uden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baggrund</a:t>
            </a:r>
            <a:r>
              <a:rPr lang="en-US" sz="1000">
                <a:solidFill>
                  <a:schemeClr val="accent2"/>
                </a:solidFill>
              </a:rPr>
              <a:t>. Skal du </a:t>
            </a:r>
            <a:r>
              <a:rPr lang="en-US" sz="1000" err="1">
                <a:solidFill>
                  <a:schemeClr val="accent2"/>
                </a:solidFill>
              </a:rPr>
              <a:t>indsætte</a:t>
            </a:r>
            <a:r>
              <a:rPr lang="en-US" sz="1000">
                <a:solidFill>
                  <a:schemeClr val="accent2"/>
                </a:solidFill>
              </a:rPr>
              <a:t> et billed, </a:t>
            </a:r>
            <a:r>
              <a:rPr lang="en-US" sz="1000" err="1">
                <a:solidFill>
                  <a:schemeClr val="accent2"/>
                </a:solidFill>
              </a:rPr>
              <a:t>så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slideskabelon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hvor</a:t>
            </a:r>
            <a:r>
              <a:rPr lang="en-US" sz="1000">
                <a:solidFill>
                  <a:schemeClr val="accent2"/>
                </a:solidFill>
              </a:rPr>
              <a:t> der er </a:t>
            </a:r>
            <a:r>
              <a:rPr lang="en-US" sz="1000" err="1">
                <a:solidFill>
                  <a:schemeClr val="accent2"/>
                </a:solidFill>
              </a:rPr>
              <a:t>indsat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billedplaceholder</a:t>
            </a:r>
            <a:r>
              <a:rPr lang="en-US" sz="1000">
                <a:solidFill>
                  <a:schemeClr val="accent2"/>
                </a:solidFill>
              </a:rPr>
              <a:t>-knap</a:t>
            </a:r>
            <a:endParaRPr lang="en-US" sz="1000" b="1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/>
            </a:pPr>
            <a:endParaRPr lang="en-US" sz="1000">
              <a:solidFill>
                <a:schemeClr val="accent2"/>
              </a:solidFill>
            </a:endParaRPr>
          </a:p>
        </p:txBody>
      </p:sp>
      <p:cxnSp>
        <p:nvCxnSpPr>
          <p:cNvPr id="67" name="Straight Connector 44">
            <a:extLst>
              <a:ext uri="{FF2B5EF4-FFF2-40B4-BE49-F238E27FC236}">
                <a16:creationId xmlns:a16="http://schemas.microsoft.com/office/drawing/2014/main" id="{0E974D63-EDCB-9455-9C7C-58E9B4A9928C}"/>
              </a:ext>
            </a:extLst>
          </p:cNvPr>
          <p:cNvCxnSpPr>
            <a:cxnSpLocks/>
          </p:cNvCxnSpPr>
          <p:nvPr userDrawn="1"/>
        </p:nvCxnSpPr>
        <p:spPr>
          <a:xfrm>
            <a:off x="8221415" y="2978290"/>
            <a:ext cx="3567380" cy="10014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1">
            <a:extLst>
              <a:ext uri="{FF2B5EF4-FFF2-40B4-BE49-F238E27FC236}">
                <a16:creationId xmlns:a16="http://schemas.microsoft.com/office/drawing/2014/main" id="{4132F99B-F743-FCC7-3153-22E0AB073D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8672" y="2575937"/>
            <a:ext cx="290416" cy="2836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1F0665-6392-1E18-AC6B-8FC48BD2817C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9164-6B5D-D087-4DA9-7030517BA0D7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FF8E62C-2549-9209-6369-CDC2C95C8F3C}"/>
              </a:ext>
            </a:extLst>
          </p:cNvPr>
          <p:cNvGrpSpPr/>
          <p:nvPr userDrawn="1"/>
        </p:nvGrpSpPr>
        <p:grpSpPr>
          <a:xfrm>
            <a:off x="8220075" y="3168097"/>
            <a:ext cx="3535960" cy="3180748"/>
            <a:chOff x="8261673" y="3227745"/>
            <a:chExt cx="3494362" cy="3035712"/>
          </a:xfrm>
        </p:grpSpPr>
        <p:sp>
          <p:nvSpPr>
            <p:cNvPr id="72" name="Text Box 48">
              <a:extLst>
                <a:ext uri="{FF2B5EF4-FFF2-40B4-BE49-F238E27FC236}">
                  <a16:creationId xmlns:a16="http://schemas.microsoft.com/office/drawing/2014/main" id="{BC76A3B9-1F8B-3E7C-F800-1260B6D90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4134713"/>
              <a:ext cx="34943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Sekundære farver i powerpoint</a:t>
              </a:r>
            </a:p>
          </p:txBody>
        </p:sp>
        <p:sp>
          <p:nvSpPr>
            <p:cNvPr id="73" name="Text Box 48">
              <a:extLst>
                <a:ext uri="{FF2B5EF4-FFF2-40B4-BE49-F238E27FC236}">
                  <a16:creationId xmlns:a16="http://schemas.microsoft.com/office/drawing/2014/main" id="{0A0FF1BB-5409-D529-8772-2BA12E4C7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5439772"/>
              <a:ext cx="15293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0/103/127 </a:t>
              </a:r>
            </a:p>
          </p:txBody>
        </p:sp>
        <p:sp>
          <p:nvSpPr>
            <p:cNvPr id="74" name="Text Box 48">
              <a:extLst>
                <a:ext uri="{FF2B5EF4-FFF2-40B4-BE49-F238E27FC236}">
                  <a16:creationId xmlns:a16="http://schemas.microsoft.com/office/drawing/2014/main" id="{0563DB23-352E-89CE-6801-3DBD7DEF0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4774509"/>
              <a:ext cx="149380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0/47/109 </a:t>
              </a:r>
            </a:p>
          </p:txBody>
        </p:sp>
        <p:sp>
          <p:nvSpPr>
            <p:cNvPr id="75" name="Text Box 48">
              <a:extLst>
                <a:ext uri="{FF2B5EF4-FFF2-40B4-BE49-F238E27FC236}">
                  <a16:creationId xmlns:a16="http://schemas.microsoft.com/office/drawing/2014/main" id="{C80BB19D-9611-F863-5A25-F77EA4254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4774509"/>
              <a:ext cx="16780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0/0/0 </a:t>
              </a:r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4B38A18B-006E-D6B2-CACA-56E06D56BBD2}"/>
                </a:ext>
              </a:extLst>
            </p:cNvPr>
            <p:cNvSpPr/>
            <p:nvPr/>
          </p:nvSpPr>
          <p:spPr>
            <a:xfrm>
              <a:off x="8261678" y="4327870"/>
              <a:ext cx="1564811" cy="396000"/>
            </a:xfrm>
            <a:prstGeom prst="rect">
              <a:avLst/>
            </a:prstGeom>
            <a:solidFill>
              <a:schemeClr val="tx1"/>
            </a:solidFill>
            <a:ln w="6350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365850DD-49A7-5F57-D6EB-1BFDF1731837}"/>
                </a:ext>
              </a:extLst>
            </p:cNvPr>
            <p:cNvSpPr/>
            <p:nvPr/>
          </p:nvSpPr>
          <p:spPr>
            <a:xfrm>
              <a:off x="10185916" y="4327870"/>
              <a:ext cx="1564811" cy="396000"/>
            </a:xfrm>
            <a:prstGeom prst="rect">
              <a:avLst/>
            </a:prstGeom>
            <a:solidFill>
              <a:schemeClr val="accent3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F4F1C0BE-3615-68C4-69C7-5B1E914ADD13}"/>
                </a:ext>
              </a:extLst>
            </p:cNvPr>
            <p:cNvSpPr/>
            <p:nvPr/>
          </p:nvSpPr>
          <p:spPr>
            <a:xfrm>
              <a:off x="8261675" y="5665944"/>
              <a:ext cx="1564811" cy="396000"/>
            </a:xfrm>
            <a:prstGeom prst="rect">
              <a:avLst/>
            </a:prstGeom>
            <a:solidFill>
              <a:schemeClr val="accent4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9" name="Text Box 48">
              <a:extLst>
                <a:ext uri="{FF2B5EF4-FFF2-40B4-BE49-F238E27FC236}">
                  <a16:creationId xmlns:a16="http://schemas.microsoft.com/office/drawing/2014/main" id="{E34FA4EA-A7F1-3071-384B-E1C90435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3" y="6109569"/>
              <a:ext cx="15622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0/175/171 </a:t>
              </a:r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4FAE4A6-85D0-34E4-68D9-67DA3EA3F61A}"/>
                </a:ext>
              </a:extLst>
            </p:cNvPr>
            <p:cNvSpPr/>
            <p:nvPr/>
          </p:nvSpPr>
          <p:spPr>
            <a:xfrm>
              <a:off x="8261678" y="4996907"/>
              <a:ext cx="1564811" cy="396000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1" name="Rectangle 30">
              <a:extLst>
                <a:ext uri="{FF2B5EF4-FFF2-40B4-BE49-F238E27FC236}">
                  <a16:creationId xmlns:a16="http://schemas.microsoft.com/office/drawing/2014/main" id="{D9FD0ECC-3341-96D3-E1BB-B78CAA4B36C7}"/>
                </a:ext>
              </a:extLst>
            </p:cNvPr>
            <p:cNvSpPr/>
            <p:nvPr/>
          </p:nvSpPr>
          <p:spPr>
            <a:xfrm>
              <a:off x="10185916" y="4996907"/>
              <a:ext cx="1564811" cy="396000"/>
            </a:xfrm>
            <a:prstGeom prst="rect">
              <a:avLst/>
            </a:prstGeom>
            <a:solidFill>
              <a:schemeClr val="bg2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2" name="Rectangle 31">
              <a:extLst>
                <a:ext uri="{FF2B5EF4-FFF2-40B4-BE49-F238E27FC236}">
                  <a16:creationId xmlns:a16="http://schemas.microsoft.com/office/drawing/2014/main" id="{FA77FACF-0D8D-1676-FF8B-7D88326687FD}"/>
                </a:ext>
              </a:extLst>
            </p:cNvPr>
            <p:cNvSpPr/>
            <p:nvPr/>
          </p:nvSpPr>
          <p:spPr>
            <a:xfrm>
              <a:off x="10185914" y="5665944"/>
              <a:ext cx="1564811" cy="396000"/>
            </a:xfrm>
            <a:prstGeom prst="rect">
              <a:avLst/>
            </a:prstGeom>
            <a:solidFill>
              <a:schemeClr val="tx2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3" name="Text Box 48">
              <a:extLst>
                <a:ext uri="{FF2B5EF4-FFF2-40B4-BE49-F238E27FC236}">
                  <a16:creationId xmlns:a16="http://schemas.microsoft.com/office/drawing/2014/main" id="{373D597C-D889-DBF4-2AED-2C654F22E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5439772"/>
              <a:ext cx="16780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190/205/214 </a:t>
              </a:r>
            </a:p>
          </p:txBody>
        </p:sp>
        <p:sp>
          <p:nvSpPr>
            <p:cNvPr id="84" name="Text Box 48">
              <a:extLst>
                <a:ext uri="{FF2B5EF4-FFF2-40B4-BE49-F238E27FC236}">
                  <a16:creationId xmlns:a16="http://schemas.microsoft.com/office/drawing/2014/main" id="{31F56AD6-DFC1-838B-B71A-5B20CEAF6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6109569"/>
              <a:ext cx="15622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171/139/121 </a:t>
              </a:r>
            </a:p>
          </p:txBody>
        </p:sp>
        <p:sp>
          <p:nvSpPr>
            <p:cNvPr id="85" name="Text Box 48">
              <a:extLst>
                <a:ext uri="{FF2B5EF4-FFF2-40B4-BE49-F238E27FC236}">
                  <a16:creationId xmlns:a16="http://schemas.microsoft.com/office/drawing/2014/main" id="{D98C6617-5467-0D8F-B603-E69CBCE94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3227745"/>
              <a:ext cx="2074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Primær farve</a:t>
              </a:r>
            </a:p>
          </p:txBody>
        </p:sp>
        <p:sp>
          <p:nvSpPr>
            <p:cNvPr id="86" name="Rectangle 35">
              <a:extLst>
                <a:ext uri="{FF2B5EF4-FFF2-40B4-BE49-F238E27FC236}">
                  <a16:creationId xmlns:a16="http://schemas.microsoft.com/office/drawing/2014/main" id="{21393E93-8AE2-35C7-7A8F-361A47A83393}"/>
                </a:ext>
              </a:extLst>
            </p:cNvPr>
            <p:cNvSpPr/>
            <p:nvPr/>
          </p:nvSpPr>
          <p:spPr>
            <a:xfrm>
              <a:off x="8261676" y="3431978"/>
              <a:ext cx="1562238" cy="396000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7" name="Rectangle 36">
              <a:extLst>
                <a:ext uri="{FF2B5EF4-FFF2-40B4-BE49-F238E27FC236}">
                  <a16:creationId xmlns:a16="http://schemas.microsoft.com/office/drawing/2014/main" id="{03B1D4CD-F26D-69EE-2DF4-BE6F51C0F0CE}"/>
                </a:ext>
              </a:extLst>
            </p:cNvPr>
            <p:cNvSpPr/>
            <p:nvPr/>
          </p:nvSpPr>
          <p:spPr>
            <a:xfrm>
              <a:off x="10185916" y="3431978"/>
              <a:ext cx="1562236" cy="396000"/>
            </a:xfrm>
            <a:prstGeom prst="rect">
              <a:avLst/>
            </a:prstGeom>
            <a:solidFill>
              <a:schemeClr val="accent5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8" name="Text Box 48">
              <a:extLst>
                <a:ext uri="{FF2B5EF4-FFF2-40B4-BE49-F238E27FC236}">
                  <a16:creationId xmlns:a16="http://schemas.microsoft.com/office/drawing/2014/main" id="{7957AEF8-F752-0C9F-CBEA-47286705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5" y="3874147"/>
              <a:ext cx="1821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240/80/65 </a:t>
              </a:r>
            </a:p>
          </p:txBody>
        </p:sp>
        <p:sp>
          <p:nvSpPr>
            <p:cNvPr id="89" name="Text Box 48">
              <a:extLst>
                <a:ext uri="{FF2B5EF4-FFF2-40B4-BE49-F238E27FC236}">
                  <a16:creationId xmlns:a16="http://schemas.microsoft.com/office/drawing/2014/main" id="{F99C9101-56A1-D9D0-D0E3-B64E44426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3874147"/>
              <a:ext cx="156223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</a:t>
              </a:r>
              <a:r>
                <a:rPr lang="en-GB" sz="1000" b="0" i="0" u="none" strike="noStrike" baseline="0">
                  <a:latin typeface="+mn-lt"/>
                </a:rPr>
                <a:t>255/242/0</a:t>
              </a: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0" name="Text Box 48">
              <a:extLst>
                <a:ext uri="{FF2B5EF4-FFF2-40B4-BE49-F238E27FC236}">
                  <a16:creationId xmlns:a16="http://schemas.microsoft.com/office/drawing/2014/main" id="{6D6CB031-FB66-71F0-F8CA-30E97A913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3227745"/>
              <a:ext cx="13515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Signalfarve farve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22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4B4FE8E-AE74-2EB9-FD1B-9CBEB567951E}"/>
              </a:ext>
            </a:extLst>
          </p:cNvPr>
          <p:cNvGrpSpPr/>
          <p:nvPr userDrawn="1"/>
        </p:nvGrpSpPr>
        <p:grpSpPr>
          <a:xfrm>
            <a:off x="8089664" y="2107962"/>
            <a:ext cx="3182045" cy="1768712"/>
            <a:chOff x="8118240" y="2377167"/>
            <a:chExt cx="2439756" cy="13561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F525C7-C522-CEFB-64B9-FE6281B6500B}"/>
                </a:ext>
              </a:extLst>
            </p:cNvPr>
            <p:cNvGrpSpPr/>
            <p:nvPr userDrawn="1"/>
          </p:nvGrpSpPr>
          <p:grpSpPr>
            <a:xfrm>
              <a:off x="8152552" y="2458773"/>
              <a:ext cx="1890584" cy="1274511"/>
              <a:chOff x="8159578" y="2201674"/>
              <a:chExt cx="2654595" cy="1789558"/>
            </a:xfrm>
          </p:grpSpPr>
          <p:pic>
            <p:nvPicPr>
              <p:cNvPr id="10" name="Billede 9">
                <a:extLst>
                  <a:ext uri="{FF2B5EF4-FFF2-40B4-BE49-F238E27FC236}">
                    <a16:creationId xmlns:a16="http://schemas.microsoft.com/office/drawing/2014/main" id="{2DD190B6-45CF-A008-4795-12240E7294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8228790" y="2391961"/>
                <a:ext cx="2157714" cy="149087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cxnSp>
            <p:nvCxnSpPr>
              <p:cNvPr id="44" name="Lige pilforbindelse 43">
                <a:extLst>
                  <a:ext uri="{FF2B5EF4-FFF2-40B4-BE49-F238E27FC236}">
                    <a16:creationId xmlns:a16="http://schemas.microsoft.com/office/drawing/2014/main" id="{16C24D7F-FB22-CD18-3913-B589B3AD81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85372" y="3634711"/>
                <a:ext cx="93879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26C042-3C28-9370-0C8F-41F543544A2B}"/>
                  </a:ext>
                </a:extLst>
              </p:cNvPr>
              <p:cNvSpPr/>
              <p:nvPr userDrawn="1"/>
            </p:nvSpPr>
            <p:spPr>
              <a:xfrm>
                <a:off x="8220074" y="3380581"/>
                <a:ext cx="1381485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2F2CEE6-E875-E89D-9E7B-EA7F1F3FBAE0}"/>
                  </a:ext>
                </a:extLst>
              </p:cNvPr>
              <p:cNvSpPr/>
              <p:nvPr userDrawn="1"/>
            </p:nvSpPr>
            <p:spPr>
              <a:xfrm>
                <a:off x="9173150" y="3772179"/>
                <a:ext cx="1464592" cy="2190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4E53F-286D-7544-9423-241FD6D6C390}"/>
                  </a:ext>
                </a:extLst>
              </p:cNvPr>
              <p:cNvSpPr/>
              <p:nvPr userDrawn="1"/>
            </p:nvSpPr>
            <p:spPr>
              <a:xfrm>
                <a:off x="8159578" y="3393989"/>
                <a:ext cx="1416263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2DB86A-AE06-4874-2E9D-D3BF947BFADD}"/>
                  </a:ext>
                </a:extLst>
              </p:cNvPr>
              <p:cNvSpPr/>
              <p:nvPr userDrawn="1"/>
            </p:nvSpPr>
            <p:spPr>
              <a:xfrm rot="5400000">
                <a:off x="9827748" y="2891961"/>
                <a:ext cx="1464592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42A353-2462-D526-2195-582868C296F1}"/>
                  </a:ext>
                </a:extLst>
              </p:cNvPr>
              <p:cNvSpPr/>
              <p:nvPr userDrawn="1"/>
            </p:nvSpPr>
            <p:spPr>
              <a:xfrm rot="5400000">
                <a:off x="9562298" y="2679840"/>
                <a:ext cx="1221795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5638B0-74D0-1B89-3B45-E929158555F2}"/>
                  </a:ext>
                </a:extLst>
              </p:cNvPr>
              <p:cNvSpPr/>
              <p:nvPr userDrawn="1"/>
            </p:nvSpPr>
            <p:spPr>
              <a:xfrm rot="5400000">
                <a:off x="7487883" y="2873369"/>
                <a:ext cx="1464592" cy="1212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B7529E-436C-828F-92C9-CA8706929A20}"/>
                </a:ext>
              </a:extLst>
            </p:cNvPr>
            <p:cNvSpPr/>
            <p:nvPr userDrawn="1"/>
          </p:nvSpPr>
          <p:spPr>
            <a:xfrm>
              <a:off x="8118240" y="2377167"/>
              <a:ext cx="2439756" cy="247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l"/>
              <a:endParaRPr lang="en-GB" sz="1600" b="0" err="1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19">
            <a:extLst>
              <a:ext uri="{FF2B5EF4-FFF2-40B4-BE49-F238E27FC236}">
                <a16:creationId xmlns:a16="http://schemas.microsoft.com/office/drawing/2014/main" id="{D3B687BF-7822-82D8-B849-56E86632D46E}"/>
              </a:ext>
            </a:extLst>
          </p:cNvPr>
          <p:cNvSpPr txBox="1"/>
          <p:nvPr userDrawn="1"/>
        </p:nvSpPr>
        <p:spPr>
          <a:xfrm>
            <a:off x="8222167" y="1806389"/>
            <a:ext cx="3526574" cy="507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Alternativt kan du sætte sliden ind med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Crtl+V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og derefter finde knappen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Brug destinationstema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I nederste venstre hjørne under den slide, du har sat ind: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None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Herefter ligger der lidt manuelt arbejde I at tilpasse sliden det nye design.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på sliden og vælg et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slidelayout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fra den nye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-Skabelon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r>
              <a:rPr lang="da-DK" sz="1000" noProof="0">
                <a:solidFill>
                  <a:schemeClr val="accent2"/>
                </a:solidFill>
              </a:rPr>
              <a:t>Under fanen </a:t>
            </a:r>
            <a:r>
              <a:rPr lang="da-DK" sz="1000" b="1" noProof="0">
                <a:solidFill>
                  <a:schemeClr val="accent2"/>
                </a:solidFill>
              </a:rPr>
              <a:t>Hjem</a:t>
            </a:r>
            <a:r>
              <a:rPr lang="da-DK" sz="1000" noProof="0">
                <a:solidFill>
                  <a:schemeClr val="accent2"/>
                </a:solidFill>
              </a:rPr>
              <a:t> kan du nu nulstille sliden til det nye layout ved at vælge knappen </a:t>
            </a:r>
            <a:r>
              <a:rPr lang="da-DK" sz="1000" b="1" noProof="0">
                <a:solidFill>
                  <a:schemeClr val="accent2"/>
                </a:solidFill>
              </a:rPr>
              <a:t>Nulstil</a:t>
            </a:r>
            <a:r>
              <a:rPr lang="da-DK" sz="1000" noProof="0">
                <a:solidFill>
                  <a:schemeClr val="accent2"/>
                </a:solidFill>
              </a:rPr>
              <a:t>. 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endParaRPr lang="da-DK" sz="100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endParaRPr lang="da-DK" sz="1000" noProof="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None/>
            </a:pPr>
            <a:endParaRPr lang="da-DK" sz="100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r>
              <a:rPr lang="da-DK" sz="1000" noProof="0">
                <a:solidFill>
                  <a:schemeClr val="accent2"/>
                </a:solidFill>
              </a:rPr>
              <a:t>Tilpas herefter manuelt sliden, så den er pæn ud.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D68E269-9CB2-D88F-5CAD-168BAC8B9FC7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5E9104-FC9A-6C64-7AF8-B361F9BAC48E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#3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35966" y="1806388"/>
            <a:ext cx="3526574" cy="446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1" noProof="0">
                <a:solidFill>
                  <a:schemeClr val="accent2"/>
                </a:solidFill>
              </a:rPr>
              <a:t>NÅR DU PASTER 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bg1"/>
                </a:solidFill>
                <a:highlight>
                  <a:srgbClr val="000000"/>
                </a:highlight>
              </a:rPr>
              <a:t>TEKST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accent2"/>
                </a:solidFill>
              </a:rPr>
              <a:t> IND FRA ET ANDET DOKUMENT</a:t>
            </a:r>
            <a:br>
              <a:rPr lang="da-DK" sz="1000" b="1" noProof="0">
                <a:solidFill>
                  <a:schemeClr val="accent2"/>
                </a:solidFill>
              </a:rPr>
            </a:br>
            <a:r>
              <a:rPr lang="da-DK" sz="1000" b="0" noProof="0">
                <a:solidFill>
                  <a:schemeClr val="accent2"/>
                </a:solidFill>
              </a:rPr>
              <a:t>En af de typiske fejl, der kan opstå i din PowerPoint er, at du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tekst ind fra en anden fil, så fonten i din PowerPoint bliver forkert.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noProof="0">
                <a:solidFill>
                  <a:schemeClr val="accent2"/>
                </a:solidFill>
              </a:rPr>
              <a:t>Sådan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du tekst korrekt ind: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1" noProof="0">
                <a:solidFill>
                  <a:schemeClr val="accent2"/>
                </a:solidFill>
              </a:rPr>
              <a:t>Kopier</a:t>
            </a:r>
            <a:r>
              <a:rPr lang="da-DK" sz="1000" b="0" noProof="0">
                <a:solidFill>
                  <a:schemeClr val="accent2"/>
                </a:solidFill>
              </a:rPr>
              <a:t> den ønskede tekst fra dit dokument.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1" noProof="0" err="1">
                <a:solidFill>
                  <a:schemeClr val="accent2"/>
                </a:solidFill>
              </a:rPr>
              <a:t>Paste</a:t>
            </a:r>
            <a:r>
              <a:rPr lang="da-DK" sz="1000" b="0" noProof="0">
                <a:solidFill>
                  <a:schemeClr val="accent2"/>
                </a:solidFill>
              </a:rPr>
              <a:t> teksten ind det ønskede sted ved at højreklikke 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noProof="0">
                <a:solidFill>
                  <a:schemeClr val="accent2"/>
                </a:solidFill>
              </a:rPr>
              <a:t>Vælg </a:t>
            </a:r>
            <a:r>
              <a:rPr lang="da-DK" sz="1000" b="1" noProof="0">
                <a:solidFill>
                  <a:schemeClr val="accent2"/>
                </a:solidFill>
              </a:rPr>
              <a:t>Brug destinationstema </a:t>
            </a:r>
            <a:r>
              <a:rPr lang="da-DK" sz="1000" b="0" noProof="0">
                <a:solidFill>
                  <a:schemeClr val="accent2"/>
                </a:solidFill>
              </a:rPr>
              <a:t>på den lille knap, der dukker op, når du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tekst ind: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br>
              <a:rPr lang="da-DK" sz="1000" b="0" noProof="0">
                <a:solidFill>
                  <a:schemeClr val="accent2"/>
                </a:solidFill>
              </a:rPr>
            </a:br>
            <a:r>
              <a:rPr lang="da-DK" sz="1000" b="0" noProof="0">
                <a:solidFill>
                  <a:schemeClr val="accent2"/>
                </a:solidFill>
              </a:rPr>
              <a:t>Du kan også indsætte ved at vælge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Ctrl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+ Alt + V og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vælge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uformateret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tekst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noProof="0">
                <a:solidFill>
                  <a:schemeClr val="accent2"/>
                </a:solidFill>
              </a:rPr>
              <a:t>- På denne måde sikrer du, at formateringen af din tekst bliver korrekt og matcher designet i skabelonen.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1" noProof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BEF7CA-F2B1-A6E7-150F-84BD25F9F8E2}"/>
              </a:ext>
            </a:extLst>
          </p:cNvPr>
          <p:cNvSpPr txBox="1"/>
          <p:nvPr userDrawn="1"/>
        </p:nvSpPr>
        <p:spPr>
          <a:xfrm>
            <a:off x="4341256" y="1806388"/>
            <a:ext cx="3603443" cy="45023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1" noProof="0">
                <a:solidFill>
                  <a:schemeClr val="accent2"/>
                </a:solidFill>
              </a:rPr>
              <a:t>NÅR DU PASTER 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bg1"/>
                </a:solidFill>
                <a:highlight>
                  <a:srgbClr val="000000"/>
                </a:highlight>
              </a:rPr>
              <a:t>SLIDES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accent2"/>
                </a:solidFill>
              </a:rPr>
              <a:t> IND FRA ET ANDET DOKUMENT</a:t>
            </a:r>
            <a:br>
              <a:rPr lang="da-DK" sz="1000" b="1" noProof="0">
                <a:solidFill>
                  <a:schemeClr val="accent2"/>
                </a:solidFill>
              </a:rPr>
            </a:b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Hvis du vil genbruge en slide fra en anden præsentation, skal du være opmærksom på, hvordan du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paster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den ind, for at designet forbliver korrekt.</a:t>
            </a: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Sådan gør du: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Klik på den eller de slides, du ønsker at sætte over i din nye præsentation.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og vælg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Kopier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eller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Ctrl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+ C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Gå til din nye præsentation og klik det sted, din slide skal sættes ind.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og vælg knappen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Brug destinationstema: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1" noProof="0">
              <a:solidFill>
                <a:schemeClr val="accent2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1F0665-6392-1E18-AC6B-8FC48BD2817C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9164-6B5D-D087-4DA9-7030517BA0D7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847C060D-2B37-D9A6-3C8D-20CDE74CB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316"/>
          <a:stretch/>
        </p:blipFill>
        <p:spPr>
          <a:xfrm>
            <a:off x="4341255" y="4695677"/>
            <a:ext cx="2260247" cy="1266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EB597C8-8F2C-E65E-FA2E-52409B10C642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2741" y="5249901"/>
            <a:ext cx="1491009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60D52C6B-546F-1F81-177B-3C490102F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389" b="11457"/>
          <a:stretch/>
        </p:blipFill>
        <p:spPr>
          <a:xfrm>
            <a:off x="8228790" y="5169609"/>
            <a:ext cx="1098471" cy="8617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0F3BA2A-3A54-48A1-6906-D2BF587483C3}"/>
              </a:ext>
            </a:extLst>
          </p:cNvPr>
          <p:cNvCxnSpPr>
            <a:cxnSpLocks/>
          </p:cNvCxnSpPr>
          <p:nvPr userDrawn="1"/>
        </p:nvCxnSpPr>
        <p:spPr>
          <a:xfrm flipH="1">
            <a:off x="8603409" y="5405814"/>
            <a:ext cx="8751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Billede 16">
            <a:extLst>
              <a:ext uri="{FF2B5EF4-FFF2-40B4-BE49-F238E27FC236}">
                <a16:creationId xmlns:a16="http://schemas.microsoft.com/office/drawing/2014/main" id="{E4D756ED-AEBC-E2FA-4F90-0ED6F5A2D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8715" t="54887" r="13304" b="15240"/>
          <a:stretch/>
        </p:blipFill>
        <p:spPr>
          <a:xfrm>
            <a:off x="442914" y="4056387"/>
            <a:ext cx="1520680" cy="1065712"/>
          </a:xfrm>
          <a:prstGeom prst="rect">
            <a:avLst/>
          </a:prstGeom>
          <a:ln w="3175">
            <a:noFill/>
          </a:ln>
        </p:spPr>
      </p:pic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2F41E4AA-874B-D981-A5BB-E6F36494DBEA}"/>
              </a:ext>
            </a:extLst>
          </p:cNvPr>
          <p:cNvCxnSpPr>
            <a:cxnSpLocks/>
          </p:cNvCxnSpPr>
          <p:nvPr userDrawn="1"/>
        </p:nvCxnSpPr>
        <p:spPr>
          <a:xfrm flipH="1">
            <a:off x="2046056" y="4410731"/>
            <a:ext cx="54861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0B6CCE1F-22E6-9EDE-6C09-2A0F3E02B987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3316" y="3588020"/>
            <a:ext cx="8751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9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i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0BFE8A-5EDB-5446-7A1A-266FC7F8FA23}"/>
              </a:ext>
            </a:extLst>
          </p:cNvPr>
          <p:cNvSpPr/>
          <p:nvPr userDrawn="1"/>
        </p:nvSpPr>
        <p:spPr>
          <a:xfrm rot="180000">
            <a:off x="-10122" y="-3260"/>
            <a:ext cx="12215661" cy="686215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020 w 12197020"/>
              <a:gd name="connsiteY0" fmla="*/ 0 h 6858000"/>
              <a:gd name="connsiteX1" fmla="*/ 12197020 w 12197020"/>
              <a:gd name="connsiteY1" fmla="*/ 0 h 6858000"/>
              <a:gd name="connsiteX2" fmla="*/ 12197020 w 12197020"/>
              <a:gd name="connsiteY2" fmla="*/ 6858000 h 6858000"/>
              <a:gd name="connsiteX3" fmla="*/ 5020 w 12197020"/>
              <a:gd name="connsiteY3" fmla="*/ 6858000 h 6858000"/>
              <a:gd name="connsiteX4" fmla="*/ 0 w 12197020"/>
              <a:gd name="connsiteY4" fmla="*/ 307881 h 6858000"/>
              <a:gd name="connsiteX5" fmla="*/ 5020 w 12197020"/>
              <a:gd name="connsiteY5" fmla="*/ 0 h 6858000"/>
              <a:gd name="connsiteX0" fmla="*/ 904600 w 13096600"/>
              <a:gd name="connsiteY0" fmla="*/ 0 h 6858000"/>
              <a:gd name="connsiteX1" fmla="*/ 13096600 w 13096600"/>
              <a:gd name="connsiteY1" fmla="*/ 0 h 6858000"/>
              <a:gd name="connsiteX2" fmla="*/ 13096600 w 13096600"/>
              <a:gd name="connsiteY2" fmla="*/ 6858000 h 6858000"/>
              <a:gd name="connsiteX3" fmla="*/ 904600 w 13096600"/>
              <a:gd name="connsiteY3" fmla="*/ 6858000 h 6858000"/>
              <a:gd name="connsiteX4" fmla="*/ 899580 w 13096600"/>
              <a:gd name="connsiteY4" fmla="*/ 307881 h 6858000"/>
              <a:gd name="connsiteX5" fmla="*/ 899580 w 13096600"/>
              <a:gd name="connsiteY5" fmla="*/ 307881 h 6858000"/>
              <a:gd name="connsiteX6" fmla="*/ 904600 w 13096600"/>
              <a:gd name="connsiteY6" fmla="*/ 0 h 6858000"/>
              <a:gd name="connsiteX0" fmla="*/ 904600 w 13096600"/>
              <a:gd name="connsiteY0" fmla="*/ 3038 h 6861038"/>
              <a:gd name="connsiteX1" fmla="*/ 6923270 w 13096600"/>
              <a:gd name="connsiteY1" fmla="*/ 0 h 6861038"/>
              <a:gd name="connsiteX2" fmla="*/ 13096600 w 13096600"/>
              <a:gd name="connsiteY2" fmla="*/ 3038 h 6861038"/>
              <a:gd name="connsiteX3" fmla="*/ 13096600 w 13096600"/>
              <a:gd name="connsiteY3" fmla="*/ 6861038 h 6861038"/>
              <a:gd name="connsiteX4" fmla="*/ 904600 w 13096600"/>
              <a:gd name="connsiteY4" fmla="*/ 6861038 h 6861038"/>
              <a:gd name="connsiteX5" fmla="*/ 899580 w 13096600"/>
              <a:gd name="connsiteY5" fmla="*/ 310919 h 6861038"/>
              <a:gd name="connsiteX6" fmla="*/ 899580 w 13096600"/>
              <a:gd name="connsiteY6" fmla="*/ 310919 h 6861038"/>
              <a:gd name="connsiteX7" fmla="*/ 904600 w 13096600"/>
              <a:gd name="connsiteY7" fmla="*/ 3038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1228 h 6861347"/>
              <a:gd name="connsiteX1" fmla="*/ 6023690 w 12197020"/>
              <a:gd name="connsiteY1" fmla="*/ 309 h 6861347"/>
              <a:gd name="connsiteX2" fmla="*/ 12032502 w 12197020"/>
              <a:gd name="connsiteY2" fmla="*/ 0 h 6861347"/>
              <a:gd name="connsiteX3" fmla="*/ 12197020 w 12197020"/>
              <a:gd name="connsiteY3" fmla="*/ 3347 h 6861347"/>
              <a:gd name="connsiteX4" fmla="*/ 12197020 w 12197020"/>
              <a:gd name="connsiteY4" fmla="*/ 6861347 h 6861347"/>
              <a:gd name="connsiteX5" fmla="*/ 5020 w 12197020"/>
              <a:gd name="connsiteY5" fmla="*/ 6861347 h 6861347"/>
              <a:gd name="connsiteX6" fmla="*/ 0 w 12197020"/>
              <a:gd name="connsiteY6" fmla="*/ 311228 h 6861347"/>
              <a:gd name="connsiteX7" fmla="*/ 0 w 12197020"/>
              <a:gd name="connsiteY7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7020 w 12198399"/>
              <a:gd name="connsiteY3" fmla="*/ 3347 h 6861347"/>
              <a:gd name="connsiteX4" fmla="*/ 12198399 w 12198399"/>
              <a:gd name="connsiteY4" fmla="*/ 3265624 h 6861347"/>
              <a:gd name="connsiteX5" fmla="*/ 12197020 w 12198399"/>
              <a:gd name="connsiteY5" fmla="*/ 6861347 h 6861347"/>
              <a:gd name="connsiteX6" fmla="*/ 5020 w 12198399"/>
              <a:gd name="connsiteY6" fmla="*/ 6861347 h 6861347"/>
              <a:gd name="connsiteX7" fmla="*/ 0 w 12198399"/>
              <a:gd name="connsiteY7" fmla="*/ 311228 h 6861347"/>
              <a:gd name="connsiteX8" fmla="*/ 0 w 12198399"/>
              <a:gd name="connsiteY8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8399 w 12198399"/>
              <a:gd name="connsiteY3" fmla="*/ 3265624 h 6861347"/>
              <a:gd name="connsiteX4" fmla="*/ 12197020 w 12198399"/>
              <a:gd name="connsiteY4" fmla="*/ 6861347 h 6861347"/>
              <a:gd name="connsiteX5" fmla="*/ 5020 w 12198399"/>
              <a:gd name="connsiteY5" fmla="*/ 6861347 h 6861347"/>
              <a:gd name="connsiteX6" fmla="*/ 0 w 12198399"/>
              <a:gd name="connsiteY6" fmla="*/ 311228 h 6861347"/>
              <a:gd name="connsiteX7" fmla="*/ 0 w 12198399"/>
              <a:gd name="connsiteY7" fmla="*/ 311228 h 6861347"/>
              <a:gd name="connsiteX0" fmla="*/ 0 w 13100248"/>
              <a:gd name="connsiteY0" fmla="*/ 311228 h 6912889"/>
              <a:gd name="connsiteX1" fmla="*/ 6023690 w 13100248"/>
              <a:gd name="connsiteY1" fmla="*/ 309 h 6912889"/>
              <a:gd name="connsiteX2" fmla="*/ 12032502 w 13100248"/>
              <a:gd name="connsiteY2" fmla="*/ 0 h 6912889"/>
              <a:gd name="connsiteX3" fmla="*/ 12198399 w 13100248"/>
              <a:gd name="connsiteY3" fmla="*/ 3265624 h 6912889"/>
              <a:gd name="connsiteX4" fmla="*/ 12197527 w 13100248"/>
              <a:gd name="connsiteY4" fmla="*/ 6553107 h 6912889"/>
              <a:gd name="connsiteX5" fmla="*/ 12197020 w 13100248"/>
              <a:gd name="connsiteY5" fmla="*/ 6861347 h 6912889"/>
              <a:gd name="connsiteX6" fmla="*/ 5020 w 13100248"/>
              <a:gd name="connsiteY6" fmla="*/ 6861347 h 6912889"/>
              <a:gd name="connsiteX7" fmla="*/ 0 w 13100248"/>
              <a:gd name="connsiteY7" fmla="*/ 311228 h 6912889"/>
              <a:gd name="connsiteX8" fmla="*/ 0 w 13100248"/>
              <a:gd name="connsiteY8" fmla="*/ 311228 h 6912889"/>
              <a:gd name="connsiteX0" fmla="*/ 0 w 12636493"/>
              <a:gd name="connsiteY0" fmla="*/ 311228 h 6913047"/>
              <a:gd name="connsiteX1" fmla="*/ 6023690 w 12636493"/>
              <a:gd name="connsiteY1" fmla="*/ 309 h 6913047"/>
              <a:gd name="connsiteX2" fmla="*/ 12032502 w 12636493"/>
              <a:gd name="connsiteY2" fmla="*/ 0 h 6913047"/>
              <a:gd name="connsiteX3" fmla="*/ 12198399 w 12636493"/>
              <a:gd name="connsiteY3" fmla="*/ 3265624 h 6913047"/>
              <a:gd name="connsiteX4" fmla="*/ 12197527 w 12636493"/>
              <a:gd name="connsiteY4" fmla="*/ 6553107 h 6913047"/>
              <a:gd name="connsiteX5" fmla="*/ 12197020 w 12636493"/>
              <a:gd name="connsiteY5" fmla="*/ 6861347 h 6913047"/>
              <a:gd name="connsiteX6" fmla="*/ 6265722 w 12636493"/>
              <a:gd name="connsiteY6" fmla="*/ 6858733 h 6913047"/>
              <a:gd name="connsiteX7" fmla="*/ 5020 w 12636493"/>
              <a:gd name="connsiteY7" fmla="*/ 6861347 h 6913047"/>
              <a:gd name="connsiteX8" fmla="*/ 0 w 12636493"/>
              <a:gd name="connsiteY8" fmla="*/ 311228 h 6913047"/>
              <a:gd name="connsiteX9" fmla="*/ 0 w 12636493"/>
              <a:gd name="connsiteY9" fmla="*/ 311228 h 691304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210495"/>
              <a:gd name="connsiteY0" fmla="*/ 311228 h 6911477"/>
              <a:gd name="connsiteX1" fmla="*/ 6023690 w 12210495"/>
              <a:gd name="connsiteY1" fmla="*/ 309 h 6911477"/>
              <a:gd name="connsiteX2" fmla="*/ 12032502 w 12210495"/>
              <a:gd name="connsiteY2" fmla="*/ 0 h 6911477"/>
              <a:gd name="connsiteX3" fmla="*/ 12198399 w 12210495"/>
              <a:gd name="connsiteY3" fmla="*/ 3265624 h 6911477"/>
              <a:gd name="connsiteX4" fmla="*/ 12197527 w 12210495"/>
              <a:gd name="connsiteY4" fmla="*/ 6553107 h 6911477"/>
              <a:gd name="connsiteX5" fmla="*/ 6265722 w 12210495"/>
              <a:gd name="connsiteY5" fmla="*/ 6858733 h 6911477"/>
              <a:gd name="connsiteX6" fmla="*/ 5020 w 12210495"/>
              <a:gd name="connsiteY6" fmla="*/ 6861347 h 6911477"/>
              <a:gd name="connsiteX7" fmla="*/ 0 w 12210495"/>
              <a:gd name="connsiteY7" fmla="*/ 311228 h 6911477"/>
              <a:gd name="connsiteX8" fmla="*/ 0 w 12210495"/>
              <a:gd name="connsiteY8" fmla="*/ 311228 h 6911477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643392"/>
              <a:gd name="connsiteY0" fmla="*/ 311228 h 6930192"/>
              <a:gd name="connsiteX1" fmla="*/ 6023690 w 12643392"/>
              <a:gd name="connsiteY1" fmla="*/ 309 h 6930192"/>
              <a:gd name="connsiteX2" fmla="*/ 12032502 w 12643392"/>
              <a:gd name="connsiteY2" fmla="*/ 0 h 6930192"/>
              <a:gd name="connsiteX3" fmla="*/ 12198399 w 12643392"/>
              <a:gd name="connsiteY3" fmla="*/ 3265624 h 6930192"/>
              <a:gd name="connsiteX4" fmla="*/ 12197527 w 12643392"/>
              <a:gd name="connsiteY4" fmla="*/ 6553107 h 6930192"/>
              <a:gd name="connsiteX5" fmla="*/ 6265722 w 12643392"/>
              <a:gd name="connsiteY5" fmla="*/ 6858733 h 6930192"/>
              <a:gd name="connsiteX6" fmla="*/ 5020 w 12643392"/>
              <a:gd name="connsiteY6" fmla="*/ 6861347 h 6930192"/>
              <a:gd name="connsiteX7" fmla="*/ 0 w 12643392"/>
              <a:gd name="connsiteY7" fmla="*/ 311228 h 6930192"/>
              <a:gd name="connsiteX8" fmla="*/ 0 w 12643392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461926 w 12672421"/>
              <a:gd name="connsiteY0" fmla="*/ 311228 h 6861347"/>
              <a:gd name="connsiteX1" fmla="*/ 6485616 w 12672421"/>
              <a:gd name="connsiteY1" fmla="*/ 309 h 6861347"/>
              <a:gd name="connsiteX2" fmla="*/ 12494428 w 12672421"/>
              <a:gd name="connsiteY2" fmla="*/ 0 h 6861347"/>
              <a:gd name="connsiteX3" fmla="*/ 12660325 w 12672421"/>
              <a:gd name="connsiteY3" fmla="*/ 3265624 h 6861347"/>
              <a:gd name="connsiteX4" fmla="*/ 12659453 w 12672421"/>
              <a:gd name="connsiteY4" fmla="*/ 6553107 h 6861347"/>
              <a:gd name="connsiteX5" fmla="*/ 6727648 w 12672421"/>
              <a:gd name="connsiteY5" fmla="*/ 6858733 h 6861347"/>
              <a:gd name="connsiteX6" fmla="*/ 466946 w 12672421"/>
              <a:gd name="connsiteY6" fmla="*/ 6861347 h 6861347"/>
              <a:gd name="connsiteX7" fmla="*/ 456854 w 12672421"/>
              <a:gd name="connsiteY7" fmla="*/ 3482213 h 6861347"/>
              <a:gd name="connsiteX8" fmla="*/ 461926 w 12672421"/>
              <a:gd name="connsiteY8" fmla="*/ 311228 h 6861347"/>
              <a:gd name="connsiteX9" fmla="*/ 461926 w 12672421"/>
              <a:gd name="connsiteY9" fmla="*/ 311228 h 6861347"/>
              <a:gd name="connsiteX0" fmla="*/ 461926 w 12672421"/>
              <a:gd name="connsiteY0" fmla="*/ 311228 h 6862155"/>
              <a:gd name="connsiteX1" fmla="*/ 6485616 w 12672421"/>
              <a:gd name="connsiteY1" fmla="*/ 309 h 6862155"/>
              <a:gd name="connsiteX2" fmla="*/ 12494428 w 12672421"/>
              <a:gd name="connsiteY2" fmla="*/ 0 h 6862155"/>
              <a:gd name="connsiteX3" fmla="*/ 12660325 w 12672421"/>
              <a:gd name="connsiteY3" fmla="*/ 3265624 h 6862155"/>
              <a:gd name="connsiteX4" fmla="*/ 12659453 w 12672421"/>
              <a:gd name="connsiteY4" fmla="*/ 6553107 h 6862155"/>
              <a:gd name="connsiteX5" fmla="*/ 6727648 w 12672421"/>
              <a:gd name="connsiteY5" fmla="*/ 6858733 h 6862155"/>
              <a:gd name="connsiteX6" fmla="*/ 633989 w 12672421"/>
              <a:gd name="connsiteY6" fmla="*/ 6862155 h 6862155"/>
              <a:gd name="connsiteX7" fmla="*/ 466946 w 12672421"/>
              <a:gd name="connsiteY7" fmla="*/ 6861347 h 6862155"/>
              <a:gd name="connsiteX8" fmla="*/ 456854 w 12672421"/>
              <a:gd name="connsiteY8" fmla="*/ 3482213 h 6862155"/>
              <a:gd name="connsiteX9" fmla="*/ 461926 w 12672421"/>
              <a:gd name="connsiteY9" fmla="*/ 311228 h 6862155"/>
              <a:gd name="connsiteX10" fmla="*/ 461926 w 12672421"/>
              <a:gd name="connsiteY10" fmla="*/ 311228 h 6862155"/>
              <a:gd name="connsiteX0" fmla="*/ 5166 w 12215661"/>
              <a:gd name="connsiteY0" fmla="*/ 311228 h 6862155"/>
              <a:gd name="connsiteX1" fmla="*/ 6028856 w 12215661"/>
              <a:gd name="connsiteY1" fmla="*/ 309 h 6862155"/>
              <a:gd name="connsiteX2" fmla="*/ 12037668 w 12215661"/>
              <a:gd name="connsiteY2" fmla="*/ 0 h 6862155"/>
              <a:gd name="connsiteX3" fmla="*/ 12203565 w 12215661"/>
              <a:gd name="connsiteY3" fmla="*/ 3265624 h 6862155"/>
              <a:gd name="connsiteX4" fmla="*/ 12202693 w 12215661"/>
              <a:gd name="connsiteY4" fmla="*/ 6553107 h 6862155"/>
              <a:gd name="connsiteX5" fmla="*/ 6270888 w 12215661"/>
              <a:gd name="connsiteY5" fmla="*/ 6858733 h 6862155"/>
              <a:gd name="connsiteX6" fmla="*/ 177229 w 12215661"/>
              <a:gd name="connsiteY6" fmla="*/ 6862155 h 6862155"/>
              <a:gd name="connsiteX7" fmla="*/ 94 w 12215661"/>
              <a:gd name="connsiteY7" fmla="*/ 3482213 h 6862155"/>
              <a:gd name="connsiteX8" fmla="*/ 5166 w 12215661"/>
              <a:gd name="connsiteY8" fmla="*/ 311228 h 6862155"/>
              <a:gd name="connsiteX9" fmla="*/ 5166 w 12215661"/>
              <a:gd name="connsiteY9" fmla="*/ 311228 h 68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5661" h="6862155">
                <a:moveTo>
                  <a:pt x="5166" y="311228"/>
                </a:moveTo>
                <a:lnTo>
                  <a:pt x="6028856" y="309"/>
                </a:lnTo>
                <a:lnTo>
                  <a:pt x="12037668" y="0"/>
                </a:lnTo>
                <a:lnTo>
                  <a:pt x="12203565" y="3265624"/>
                </a:lnTo>
                <a:cubicBezTo>
                  <a:pt x="12231069" y="4357809"/>
                  <a:pt x="12203129" y="4909365"/>
                  <a:pt x="12202693" y="6553107"/>
                </a:cubicBezTo>
                <a:lnTo>
                  <a:pt x="6270888" y="6858733"/>
                </a:lnTo>
                <a:lnTo>
                  <a:pt x="177229" y="6862155"/>
                </a:lnTo>
                <a:lnTo>
                  <a:pt x="94" y="3482213"/>
                </a:lnTo>
                <a:cubicBezTo>
                  <a:pt x="-743" y="2390527"/>
                  <a:pt x="4321" y="839725"/>
                  <a:pt x="5166" y="311228"/>
                </a:cubicBezTo>
                <a:lnTo>
                  <a:pt x="5166" y="3112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1783600"/>
            <a:ext cx="8244000" cy="134284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3392503"/>
            <a:ext cx="4837112" cy="6223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013" y="5306955"/>
            <a:ext cx="1422998" cy="1044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B36786-1AAC-AC34-D3A1-8907E34DB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61" y="354025"/>
            <a:ext cx="885600" cy="3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6F3E20-0293-C58B-F0A2-E051818D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3E73C8-A609-4404-9ED1-CF6F6D1B4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80000">
            <a:off x="454893" y="618228"/>
            <a:ext cx="2151428" cy="696116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5425" y="708226"/>
            <a:ext cx="5748295" cy="5600500"/>
          </a:xfrm>
        </p:spPr>
        <p:txBody>
          <a:bodyPr/>
          <a:lstStyle>
            <a:lvl1pPr marL="288000" indent="-288000">
              <a:spcBef>
                <a:spcPts val="24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792F27-7012-4CF5-A2F0-06BBF0B3B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008" y="638292"/>
            <a:ext cx="1932448" cy="61186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4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B6994E9-37F3-CE81-D919-E5835FFAB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256" y="2951998"/>
            <a:ext cx="4536000" cy="390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D541F7-508C-CB52-DA36-BF45187226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4F96F-A055-B2CA-AF2E-CAFBF2B5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3E73C8-A609-4404-9ED1-CF6F6D1B4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80000">
            <a:off x="454893" y="618228"/>
            <a:ext cx="2151428" cy="696116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5425" y="708226"/>
            <a:ext cx="5748295" cy="5600500"/>
          </a:xfrm>
        </p:spPr>
        <p:txBody>
          <a:bodyPr/>
          <a:lstStyle>
            <a:lvl1pPr marL="288000" indent="-288000">
              <a:spcBef>
                <a:spcPts val="2400"/>
              </a:spcBef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792F27-7012-4CF5-A2F0-06BBF0B3B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008" y="638292"/>
            <a:ext cx="1932448" cy="61186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4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B6994E9-37F3-CE81-D919-E5835FFAB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256" y="2951998"/>
            <a:ext cx="4536000" cy="39060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DF6B-EAA3-4C9B-A191-44B9CFE13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3" y="1808163"/>
            <a:ext cx="11306175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B7629-E602-44C5-930E-177769F0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Præsentations</a:t>
            </a:r>
            <a:r>
              <a:rPr lang="en-GB"/>
              <a:t> </a:t>
            </a:r>
            <a:r>
              <a:rPr lang="en-GB" err="1"/>
              <a:t>titel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115610-0707-FBC9-AA86-5A32090B3D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1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5362552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1908" y="1825625"/>
            <a:ext cx="5577180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36C54-A88E-BE6F-350E-1D4BCBE8F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2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5933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1CC9945-3DB5-4F5F-9CB1-2FB8C9CD96B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16069" y="1825625"/>
            <a:ext cx="3526575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1B871C0-D018-D78D-FECE-0DEBF41D3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4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FB2E1-5964-4F03-BEE8-7CBCC7FC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6"/>
            <a:ext cx="9144000" cy="115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E28DD-84FC-40AD-89FD-5F519568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08163"/>
            <a:ext cx="11306175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</a:t>
            </a:r>
          </a:p>
          <a:p>
            <a:pPr lvl="1"/>
            <a:r>
              <a:rPr lang="en-US" err="1"/>
              <a:t>Andet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Tredie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5"/>
            <a:r>
              <a:rPr lang="en-US" err="1"/>
              <a:t>Sjette</a:t>
            </a:r>
            <a:endParaRPr lang="en-US"/>
          </a:p>
          <a:p>
            <a:pPr lvl="6"/>
            <a:r>
              <a:rPr lang="en-US"/>
              <a:t>SYVENDE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BED4E-DC9F-4A0E-B240-ADC244C71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56812" y="6522575"/>
            <a:ext cx="27432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9319-CFE7-412D-A9F6-A48F28C77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756" y="6522575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US" err="1"/>
              <a:t>Præsentations</a:t>
            </a:r>
            <a:r>
              <a:rPr lang="en-US"/>
              <a:t> titel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594A-2A74-4054-A214-EDF0292E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9088" y="6522575"/>
            <a:ext cx="3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D2537-C303-4988-B742-2DFA79DD5D41}"/>
              </a:ext>
            </a:extLst>
          </p:cNvPr>
          <p:cNvSpPr txBox="1"/>
          <p:nvPr userDrawn="1"/>
        </p:nvSpPr>
        <p:spPr>
          <a:xfrm>
            <a:off x="442913" y="6540714"/>
            <a:ext cx="654843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00" baseline="0" err="1">
                <a:solidFill>
                  <a:schemeClr val="accent2"/>
                </a:solidFill>
              </a:rPr>
              <a:t>Børns</a:t>
            </a:r>
            <a:r>
              <a:rPr lang="en-US" sz="700" baseline="0">
                <a:solidFill>
                  <a:schemeClr val="accent2"/>
                </a:solidFill>
              </a:rPr>
              <a:t> </a:t>
            </a:r>
            <a:r>
              <a:rPr lang="en-US" sz="700" baseline="0" err="1">
                <a:solidFill>
                  <a:schemeClr val="accent2"/>
                </a:solidFill>
              </a:rPr>
              <a:t>Vilkår</a:t>
            </a:r>
            <a:endParaRPr lang="en-GB" sz="700" baseline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1" r:id="rId3"/>
    <p:sldLayoutId id="2147483693" r:id="rId4"/>
    <p:sldLayoutId id="2147483670" r:id="rId5"/>
    <p:sldLayoutId id="2147483682" r:id="rId6"/>
    <p:sldLayoutId id="2147483650" r:id="rId7"/>
    <p:sldLayoutId id="2147483652" r:id="rId8"/>
    <p:sldLayoutId id="2147483658" r:id="rId9"/>
    <p:sldLayoutId id="2147483662" r:id="rId10"/>
    <p:sldLayoutId id="2147483677" r:id="rId11"/>
    <p:sldLayoutId id="2147483664" r:id="rId12"/>
    <p:sldLayoutId id="2147483665" r:id="rId13"/>
    <p:sldLayoutId id="2147483678" r:id="rId14"/>
    <p:sldLayoutId id="2147483666" r:id="rId15"/>
    <p:sldLayoutId id="2147483667" r:id="rId16"/>
    <p:sldLayoutId id="2147483683" r:id="rId17"/>
    <p:sldLayoutId id="2147483669" r:id="rId18"/>
    <p:sldLayoutId id="2147483679" r:id="rId19"/>
    <p:sldLayoutId id="2147483690" r:id="rId20"/>
    <p:sldLayoutId id="2147483692" r:id="rId21"/>
    <p:sldLayoutId id="2147483691" r:id="rId22"/>
    <p:sldLayoutId id="2147483680" r:id="rId23"/>
    <p:sldLayoutId id="2147483687" r:id="rId24"/>
    <p:sldLayoutId id="2147483688" r:id="rId25"/>
    <p:sldLayoutId id="2147483681" r:id="rId26"/>
    <p:sldLayoutId id="2147483689" r:id="rId27"/>
    <p:sldLayoutId id="2147483672" r:id="rId28"/>
    <p:sldLayoutId id="2147483674" r:id="rId29"/>
    <p:sldLayoutId id="2147483698" r:id="rId30"/>
    <p:sldLayoutId id="2147483694" r:id="rId31"/>
    <p:sldLayoutId id="2147483696" r:id="rId32"/>
    <p:sldLayoutId id="2147483695" r:id="rId33"/>
    <p:sldLayoutId id="2147483697" r:id="rId34"/>
    <p:sldLayoutId id="2147483699" r:id="rId35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300" b="1" kern="1200" spc="1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1200"/>
        </a:spcBef>
        <a:buSzPct val="80000"/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600"/>
        </a:spcBef>
        <a:buSzPct val="80000"/>
        <a:buFontTx/>
        <a:buNone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1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41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pGaAH4Kfues?feature=oembed" TargetMode="Externa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7610D2C-DFF2-6D01-08B4-B94D21DEB921}"/>
              </a:ext>
            </a:extLst>
          </p:cNvPr>
          <p:cNvSpPr/>
          <p:nvPr/>
        </p:nvSpPr>
        <p:spPr>
          <a:xfrm rot="21424834">
            <a:off x="2654835" y="4916559"/>
            <a:ext cx="4589462" cy="653415"/>
          </a:xfrm>
          <a:custGeom>
            <a:avLst/>
            <a:gdLst>
              <a:gd name="connsiteX0" fmla="*/ 0 w 4589462"/>
              <a:gd name="connsiteY0" fmla="*/ 0 h 653415"/>
              <a:gd name="connsiteX1" fmla="*/ 609743 w 4589462"/>
              <a:gd name="connsiteY1" fmla="*/ 0 h 653415"/>
              <a:gd name="connsiteX2" fmla="*/ 1127696 w 4589462"/>
              <a:gd name="connsiteY2" fmla="*/ 0 h 653415"/>
              <a:gd name="connsiteX3" fmla="*/ 1691545 w 4589462"/>
              <a:gd name="connsiteY3" fmla="*/ 0 h 653415"/>
              <a:gd name="connsiteX4" fmla="*/ 2393077 w 4589462"/>
              <a:gd name="connsiteY4" fmla="*/ 0 h 653415"/>
              <a:gd name="connsiteX5" fmla="*/ 3002819 w 4589462"/>
              <a:gd name="connsiteY5" fmla="*/ 0 h 653415"/>
              <a:gd name="connsiteX6" fmla="*/ 3566668 w 4589462"/>
              <a:gd name="connsiteY6" fmla="*/ 0 h 653415"/>
              <a:gd name="connsiteX7" fmla="*/ 4589462 w 4589462"/>
              <a:gd name="connsiteY7" fmla="*/ 0 h 653415"/>
              <a:gd name="connsiteX8" fmla="*/ 4589462 w 4589462"/>
              <a:gd name="connsiteY8" fmla="*/ 653415 h 653415"/>
              <a:gd name="connsiteX9" fmla="*/ 3933825 w 4589462"/>
              <a:gd name="connsiteY9" fmla="*/ 653415 h 653415"/>
              <a:gd name="connsiteX10" fmla="*/ 3369976 w 4589462"/>
              <a:gd name="connsiteY10" fmla="*/ 653415 h 653415"/>
              <a:gd name="connsiteX11" fmla="*/ 2622550 w 4589462"/>
              <a:gd name="connsiteY11" fmla="*/ 653415 h 653415"/>
              <a:gd name="connsiteX12" fmla="*/ 2012807 w 4589462"/>
              <a:gd name="connsiteY12" fmla="*/ 653415 h 653415"/>
              <a:gd name="connsiteX13" fmla="*/ 1494853 w 4589462"/>
              <a:gd name="connsiteY13" fmla="*/ 653415 h 653415"/>
              <a:gd name="connsiteX14" fmla="*/ 793321 w 4589462"/>
              <a:gd name="connsiteY14" fmla="*/ 653415 h 653415"/>
              <a:gd name="connsiteX15" fmla="*/ 0 w 4589462"/>
              <a:gd name="connsiteY15" fmla="*/ 653415 h 653415"/>
              <a:gd name="connsiteX16" fmla="*/ 0 w 4589462"/>
              <a:gd name="connsiteY16" fmla="*/ 0 h 65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89462" h="653415" fill="none" extrusionOk="0">
                <a:moveTo>
                  <a:pt x="0" y="0"/>
                </a:moveTo>
                <a:cubicBezTo>
                  <a:pt x="193905" y="-17658"/>
                  <a:pt x="330606" y="-7603"/>
                  <a:pt x="609743" y="0"/>
                </a:cubicBezTo>
                <a:cubicBezTo>
                  <a:pt x="888880" y="7603"/>
                  <a:pt x="959422" y="-16262"/>
                  <a:pt x="1127696" y="0"/>
                </a:cubicBezTo>
                <a:cubicBezTo>
                  <a:pt x="1295970" y="16262"/>
                  <a:pt x="1576146" y="18569"/>
                  <a:pt x="1691545" y="0"/>
                </a:cubicBezTo>
                <a:cubicBezTo>
                  <a:pt x="1806944" y="-18569"/>
                  <a:pt x="2225283" y="-10577"/>
                  <a:pt x="2393077" y="0"/>
                </a:cubicBezTo>
                <a:cubicBezTo>
                  <a:pt x="2560871" y="10577"/>
                  <a:pt x="2771337" y="-15375"/>
                  <a:pt x="3002819" y="0"/>
                </a:cubicBezTo>
                <a:cubicBezTo>
                  <a:pt x="3234301" y="15375"/>
                  <a:pt x="3395527" y="14139"/>
                  <a:pt x="3566668" y="0"/>
                </a:cubicBezTo>
                <a:cubicBezTo>
                  <a:pt x="3737809" y="-14139"/>
                  <a:pt x="4278198" y="3078"/>
                  <a:pt x="4589462" y="0"/>
                </a:cubicBezTo>
                <a:cubicBezTo>
                  <a:pt x="4598185" y="182247"/>
                  <a:pt x="4564924" y="465528"/>
                  <a:pt x="4589462" y="653415"/>
                </a:cubicBezTo>
                <a:cubicBezTo>
                  <a:pt x="4327649" y="676233"/>
                  <a:pt x="4192135" y="662205"/>
                  <a:pt x="3933825" y="653415"/>
                </a:cubicBezTo>
                <a:cubicBezTo>
                  <a:pt x="3675515" y="644625"/>
                  <a:pt x="3628180" y="653455"/>
                  <a:pt x="3369976" y="653415"/>
                </a:cubicBezTo>
                <a:cubicBezTo>
                  <a:pt x="3111772" y="653375"/>
                  <a:pt x="2834825" y="682420"/>
                  <a:pt x="2622550" y="653415"/>
                </a:cubicBezTo>
                <a:cubicBezTo>
                  <a:pt x="2410275" y="624410"/>
                  <a:pt x="2292447" y="647212"/>
                  <a:pt x="2012807" y="653415"/>
                </a:cubicBezTo>
                <a:cubicBezTo>
                  <a:pt x="1733167" y="659618"/>
                  <a:pt x="1716658" y="634389"/>
                  <a:pt x="1494853" y="653415"/>
                </a:cubicBezTo>
                <a:cubicBezTo>
                  <a:pt x="1273048" y="672441"/>
                  <a:pt x="1043542" y="664408"/>
                  <a:pt x="793321" y="653415"/>
                </a:cubicBezTo>
                <a:cubicBezTo>
                  <a:pt x="543100" y="642422"/>
                  <a:pt x="368129" y="692105"/>
                  <a:pt x="0" y="653415"/>
                </a:cubicBezTo>
                <a:cubicBezTo>
                  <a:pt x="-23737" y="327970"/>
                  <a:pt x="11663" y="191815"/>
                  <a:pt x="0" y="0"/>
                </a:cubicBezTo>
                <a:close/>
              </a:path>
              <a:path w="4589462" h="653415" stroke="0" extrusionOk="0">
                <a:moveTo>
                  <a:pt x="0" y="0"/>
                </a:moveTo>
                <a:cubicBezTo>
                  <a:pt x="146672" y="29002"/>
                  <a:pt x="323140" y="10061"/>
                  <a:pt x="609743" y="0"/>
                </a:cubicBezTo>
                <a:cubicBezTo>
                  <a:pt x="896346" y="-10061"/>
                  <a:pt x="917509" y="12050"/>
                  <a:pt x="1127696" y="0"/>
                </a:cubicBezTo>
                <a:cubicBezTo>
                  <a:pt x="1337883" y="-12050"/>
                  <a:pt x="1628973" y="34873"/>
                  <a:pt x="1875123" y="0"/>
                </a:cubicBezTo>
                <a:cubicBezTo>
                  <a:pt x="2121273" y="-34873"/>
                  <a:pt x="2276228" y="-11177"/>
                  <a:pt x="2484866" y="0"/>
                </a:cubicBezTo>
                <a:cubicBezTo>
                  <a:pt x="2693504" y="11177"/>
                  <a:pt x="2903124" y="-469"/>
                  <a:pt x="3094609" y="0"/>
                </a:cubicBezTo>
                <a:cubicBezTo>
                  <a:pt x="3286094" y="469"/>
                  <a:pt x="3570178" y="-337"/>
                  <a:pt x="3842035" y="0"/>
                </a:cubicBezTo>
                <a:cubicBezTo>
                  <a:pt x="4113892" y="337"/>
                  <a:pt x="4346478" y="30128"/>
                  <a:pt x="4589462" y="0"/>
                </a:cubicBezTo>
                <a:cubicBezTo>
                  <a:pt x="4588557" y="173548"/>
                  <a:pt x="4597007" y="462648"/>
                  <a:pt x="4589462" y="653415"/>
                </a:cubicBezTo>
                <a:cubicBezTo>
                  <a:pt x="4447872" y="655976"/>
                  <a:pt x="4288852" y="631653"/>
                  <a:pt x="4025614" y="653415"/>
                </a:cubicBezTo>
                <a:cubicBezTo>
                  <a:pt x="3762376" y="675177"/>
                  <a:pt x="3612365" y="659344"/>
                  <a:pt x="3369976" y="653415"/>
                </a:cubicBezTo>
                <a:cubicBezTo>
                  <a:pt x="3127587" y="647486"/>
                  <a:pt x="2884070" y="643042"/>
                  <a:pt x="2714339" y="653415"/>
                </a:cubicBezTo>
                <a:cubicBezTo>
                  <a:pt x="2544608" y="663788"/>
                  <a:pt x="2285060" y="652400"/>
                  <a:pt x="2104596" y="653415"/>
                </a:cubicBezTo>
                <a:cubicBezTo>
                  <a:pt x="1924132" y="654430"/>
                  <a:pt x="1600627" y="623775"/>
                  <a:pt x="1357169" y="653415"/>
                </a:cubicBezTo>
                <a:cubicBezTo>
                  <a:pt x="1113711" y="683055"/>
                  <a:pt x="961368" y="685014"/>
                  <a:pt x="609743" y="653415"/>
                </a:cubicBezTo>
                <a:cubicBezTo>
                  <a:pt x="258118" y="621816"/>
                  <a:pt x="299768" y="668816"/>
                  <a:pt x="0" y="653415"/>
                </a:cubicBezTo>
                <a:cubicBezTo>
                  <a:pt x="15317" y="404522"/>
                  <a:pt x="19113" y="204249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da-DK" sz="1600" b="0" err="1">
              <a:solidFill>
                <a:schemeClr val="bg1"/>
              </a:solidFill>
            </a:endParaRPr>
          </a:p>
        </p:txBody>
      </p:sp>
      <p:pic>
        <p:nvPicPr>
          <p:cNvPr id="8" name="Picture Placeholder 11">
            <a:extLst>
              <a:ext uri="{FF2B5EF4-FFF2-40B4-BE49-F238E27FC236}">
                <a16:creationId xmlns:a16="http://schemas.microsoft.com/office/drawing/2014/main" id="{8284D088-FB77-4987-903E-C3C9FDFD7C97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" t="23585" r="559" b="22549"/>
          <a:stretch/>
        </p:blipFill>
        <p:spPr>
          <a:xfrm rot="21420000">
            <a:off x="-69846" y="-652"/>
            <a:ext cx="12199826" cy="4380004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5680792-E41C-53B4-CF2A-90C7E1DAB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dirty="0"/>
              <a:t>Her er plads til alle!</a:t>
            </a: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767FAC6-A53D-719A-6AD6-AD8103E98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err="1"/>
              <a:t>Udskoling</a:t>
            </a:r>
            <a:r>
              <a:rPr lang="en-GB"/>
              <a:t> 2024 – </a:t>
            </a:r>
            <a:r>
              <a:rPr lang="en-GB" err="1"/>
              <a:t>Fællesskab</a:t>
            </a:r>
            <a:r>
              <a:rPr lang="en-GB"/>
              <a:t> I bevægelse</a:t>
            </a:r>
            <a:endParaRPr lang="en-GB">
              <a:ea typeface="Open Sans"/>
              <a:cs typeface="Open San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7509D-7A4C-1EF9-DA66-1AAE3EC54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6E2DC-21D8-1E0E-CAB0-8903ED5E36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1638" y="6523038"/>
            <a:ext cx="360362" cy="142875"/>
          </a:xfrm>
        </p:spPr>
        <p:txBody>
          <a:bodyPr/>
          <a:lstStyle/>
          <a:p>
            <a:fld id="{A23C0BB7-6BAB-41B9-B847-BE177CEDBC97}" type="slidenum">
              <a:rPr lang="en-GB" smtClean="0"/>
              <a:t>1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640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r 4" title="Kluddermor - udskoling">
            <a:hlinkClick r:id="" action="ppaction://media"/>
            <a:extLst>
              <a:ext uri="{FF2B5EF4-FFF2-40B4-BE49-F238E27FC236}">
                <a16:creationId xmlns:a16="http://schemas.microsoft.com/office/drawing/2014/main" id="{63B59688-1F55-1BBA-A510-F4C167A87BBE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014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36177BD-D722-C929-0669-E2A69D139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197A01-FAA9-672B-1A12-6A59F3C9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Snak om filmen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FA5945-EF1D-A899-2914-0C88DAEF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56" y="1825625"/>
            <a:ext cx="7416000" cy="4320000"/>
          </a:xfrm>
        </p:spPr>
        <p:txBody>
          <a:bodyPr vert="horz" lIns="0" tIns="0" rIns="0" bIns="0" rtlCol="0" anchor="t">
            <a:noAutofit/>
          </a:bodyPr>
          <a:lstStyle/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da-DK" sz="2200" dirty="0">
                <a:effectLst/>
                <a:latin typeface="Open Sans"/>
                <a:ea typeface="Calibri" panose="020F0502020204030204" pitchFamily="34" charset="0"/>
                <a:cs typeface="Times New Roman"/>
              </a:rPr>
              <a:t>Hvad synes I, filmen handler om?  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da-DK" sz="2200" dirty="0">
                <a:effectLst/>
                <a:latin typeface="Open Sans"/>
                <a:ea typeface="Calibri" panose="020F0502020204030204" pitchFamily="34" charset="0"/>
                <a:cs typeface="Times New Roman"/>
              </a:rPr>
              <a:t>Hvad tænker I, at legen ”Kluddermor” kan være et symbol på? 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da-DK" sz="2200" dirty="0">
                <a:effectLst/>
                <a:latin typeface="Open Sans"/>
                <a:ea typeface="Calibri" panose="020F0502020204030204" pitchFamily="34" charset="0"/>
                <a:cs typeface="Times New Roman"/>
              </a:rPr>
              <a:t>”Fællesskaber er noget, vi skaber sammen” – hvad betyder det? Og hvordan hænger det sammen med temaet ’Her er plads til alle’?</a:t>
            </a:r>
          </a:p>
          <a:p>
            <a:pPr marL="143510" indent="-143510"/>
            <a:endParaRPr lang="da-DK" dirty="0">
              <a:ea typeface="Open Sans"/>
              <a:cs typeface="Open San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DBA79E-6286-56D9-4599-5C976FF2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" name="Graphic 77">
            <a:extLst>
              <a:ext uri="{FF2B5EF4-FFF2-40B4-BE49-F238E27FC236}">
                <a16:creationId xmlns:a16="http://schemas.microsoft.com/office/drawing/2014/main" id="{5144D03C-CF5F-011D-7270-2541F86C0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8423" y="1920853"/>
            <a:ext cx="2477664" cy="30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5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DB7559C-2317-C8FD-276C-153F6C3ED9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D76B32-8204-7462-1B64-79C8AEFA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Flipflapper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9349179-F0C7-914D-B9DB-607ED2C71D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>
                <a:effectLst/>
                <a:latin typeface="Open Sans"/>
                <a:ea typeface="Calibri" panose="020F0502020204030204" pitchFamily="34" charset="0"/>
                <a:cs typeface="Times New Roman"/>
              </a:rPr>
              <a:t>Hvilken  følelse eller situation ser I?</a:t>
            </a:r>
            <a:endParaRPr lang="da-DK" sz="22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>
                <a:effectLst/>
                <a:latin typeface="Open Sans"/>
                <a:ea typeface="Calibri" panose="020F0502020204030204" pitchFamily="34" charset="0"/>
                <a:cs typeface="Times New Roman"/>
              </a:rPr>
              <a:t>Hvad tror I, der er sket inden?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>
                <a:latin typeface="Open Sans"/>
                <a:ea typeface="Calibri" panose="020F0502020204030204" pitchFamily="34" charset="0"/>
                <a:cs typeface="Times New Roman"/>
              </a:rPr>
              <a:t>Hvad kan eleven selv gøre?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>
                <a:latin typeface="Open Sans"/>
                <a:ea typeface="Calibri" panose="020F0502020204030204" pitchFamily="34" charset="0"/>
                <a:cs typeface="Times New Roman"/>
              </a:rPr>
              <a:t>Hvad kan elevens klassekammerater gøre?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>
                <a:latin typeface="Open Sans"/>
                <a:ea typeface="Calibri" panose="020F0502020204030204" pitchFamily="34" charset="0"/>
                <a:cs typeface="Times New Roman"/>
              </a:rPr>
              <a:t>Hvad kan lærere og pædagoger gøre?</a:t>
            </a:r>
            <a:endParaRPr lang="da-DK" sz="2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FCF46A-0ABF-89F5-FC24-46272903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A2118E7-ED82-C7DE-E49A-1A8DFEC0EE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Graphic 47">
            <a:extLst>
              <a:ext uri="{FF2B5EF4-FFF2-40B4-BE49-F238E27FC236}">
                <a16:creationId xmlns:a16="http://schemas.microsoft.com/office/drawing/2014/main" id="{157E553A-EC85-8E39-E990-86BFBCD6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8834" y="2015127"/>
            <a:ext cx="2820254" cy="24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C8B5D3-6253-F4F1-7F07-857CCD94F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1C0AE1C-4E75-255D-9FFD-508B1174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Børn og unges rettigheder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CFA60C-8750-2EF3-2FE3-364EDD46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9A01CBA-D134-D7F1-6BC1-BB322DD4B2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2913" y="2447925"/>
            <a:ext cx="4681746" cy="3270713"/>
          </a:xfrm>
        </p:spPr>
        <p:txBody>
          <a:bodyPr/>
          <a:lstStyle/>
          <a:p>
            <a:r>
              <a:rPr lang="da-DK" sz="2300" dirty="0"/>
              <a:t>Ret til omsorg og tryghed</a:t>
            </a:r>
          </a:p>
          <a:p>
            <a:r>
              <a:rPr lang="da-DK" sz="2300" dirty="0"/>
              <a:t>Ret til at blive hørt og inddraget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4838DAF-6ACB-F58E-9789-B93ADD68CB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9003CBD-C5F4-63A7-9E4D-7ED5CA93C03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50108"/>
          <a:stretch/>
        </p:blipFill>
        <p:spPr bwMode="auto">
          <a:xfrm>
            <a:off x="5295900" y="0"/>
            <a:ext cx="763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9B400AE-5C64-5070-EAD8-44612403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6</a:t>
            </a:fld>
            <a:endParaRPr lang="en-GB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723BA78-3705-CED8-880B-96CC8A647CBD}"/>
              </a:ext>
            </a:extLst>
          </p:cNvPr>
          <p:cNvSpPr txBox="1">
            <a:spLocks/>
          </p:cNvSpPr>
          <p:nvPr/>
        </p:nvSpPr>
        <p:spPr>
          <a:xfrm>
            <a:off x="442914" y="441326"/>
            <a:ext cx="9144000" cy="1152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300" b="1" kern="1200" spc="1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Hvad synes I er vigtigt, for at I føler jer som en del af et trygt fællesskab?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6D72F2B4-1585-1F47-9049-75F7A96C8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2" y="1807449"/>
            <a:ext cx="2394402" cy="1700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9DC62750-340E-1549-21A9-B0DC2388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0" y="3628201"/>
            <a:ext cx="2601831" cy="18526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20D8D814-FE15-65F3-682D-66257FE90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992" y="3965279"/>
            <a:ext cx="2460434" cy="1760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0929A4A9-E823-5B2A-FF2E-0F48C2640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808" y="1917345"/>
            <a:ext cx="2394402" cy="17249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65BAA182-F459-EE2F-2958-A503E27F2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426" y="1707641"/>
            <a:ext cx="2482000" cy="17683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D14245D3-77C3-AA5F-EDC7-87DB3F7D7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748" y="4898395"/>
            <a:ext cx="2603873" cy="18526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CBA766A1-8191-6ED4-B642-9DF825EED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857" y="3837641"/>
            <a:ext cx="2548979" cy="18149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C4085A4B-9399-6E98-547A-877D7B09C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966" y="3035776"/>
            <a:ext cx="2601831" cy="18590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378A7D86-01D4-74C5-D6F6-E6352E187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266" y="1513884"/>
            <a:ext cx="2603820" cy="18526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5E2DA336-0CA8-01D1-DA73-97B165A92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7370" y="4655793"/>
            <a:ext cx="2500226" cy="1760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11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A07CB49-3CD9-DF77-440C-22BAB4C8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Side </a:t>
            </a:r>
            <a:fld id="{730605FF-F867-A740-A5DE-C65B9C40772E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AE11D559-A58A-EBD2-2DBE-161C13FDF583}"/>
              </a:ext>
            </a:extLst>
          </p:cNvPr>
          <p:cNvSpPr txBox="1">
            <a:spLocks/>
          </p:cNvSpPr>
          <p:nvPr/>
        </p:nvSpPr>
        <p:spPr>
          <a:xfrm>
            <a:off x="513252" y="882541"/>
            <a:ext cx="11306174" cy="115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1" kern="1200" spc="1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ImaginaryFriendBBW00-Bold" panose="02000806000000020004" pitchFamily="2" charset="0"/>
                <a:ea typeface="+mj-ea"/>
                <a:cs typeface="+mj-cs"/>
              </a:rPr>
              <a:t>kLassebudskab</a:t>
            </a:r>
            <a:r>
              <a:rPr kumimoji="0" lang="da-DK" sz="40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ImaginaryFriendBBW00-Bold" panose="02000806000000020004" pitchFamily="2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solidFill>
                  <a:srgbClr val="FFFFFF"/>
                </a:solidFill>
                <a:highlight>
                  <a:srgbClr val="000000"/>
                </a:highlight>
                <a:latin typeface="ImaginaryFriendBBW00-Bold" panose="02000806000000020004" pitchFamily="2" charset="0"/>
              </a:rPr>
              <a:t>-</a:t>
            </a:r>
            <a:r>
              <a:rPr kumimoji="0" lang="da-DK" sz="40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ImaginaryFriendBBW00-Bold" panose="02000806000000020004" pitchFamily="2" charset="0"/>
                <a:ea typeface="+mj-ea"/>
                <a:cs typeface="+mj-cs"/>
              </a:rPr>
              <a:t> Her er plads til alle!  </a:t>
            </a:r>
            <a:endParaRPr kumimoji="0" lang="da-DK" sz="3600" b="1" i="0" u="none" strike="noStrike" kern="1200" cap="none" spc="1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ImaginaryFriendBBW00-Bold" panose="02000806000000020004" pitchFamily="2" charset="0"/>
              <a:ea typeface="+mj-ea"/>
              <a:cs typeface="+mj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BAB74F5-2202-A1F1-677A-8AB23B542F8C}"/>
              </a:ext>
            </a:extLst>
          </p:cNvPr>
          <p:cNvSpPr txBox="1"/>
          <p:nvPr/>
        </p:nvSpPr>
        <p:spPr>
          <a:xfrm>
            <a:off x="1114425" y="638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Billede 8" descr="Et billede, der indeholder Grafik, clipart, stjerne, astronomi&#10;&#10;Automatisk genereret beskrivelse">
            <a:extLst>
              <a:ext uri="{FF2B5EF4-FFF2-40B4-BE49-F238E27FC236}">
                <a16:creationId xmlns:a16="http://schemas.microsoft.com/office/drawing/2014/main" id="{F38EF9CE-F744-B89C-A249-5A497BC22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297">
            <a:off x="6935698" y="302964"/>
            <a:ext cx="5111353" cy="6252071"/>
          </a:xfrm>
          <a:prstGeom prst="rect">
            <a:avLst/>
          </a:prstGeom>
        </p:spPr>
      </p:pic>
      <p:pic>
        <p:nvPicPr>
          <p:cNvPr id="19" name="Billede 18" descr="Et billede, der indeholder clipart, tegning, Grafik, grafisk design&#10;&#10;Automatisk genereret beskrivelse">
            <a:extLst>
              <a:ext uri="{FF2B5EF4-FFF2-40B4-BE49-F238E27FC236}">
                <a16:creationId xmlns:a16="http://schemas.microsoft.com/office/drawing/2014/main" id="{CB86FC17-B480-1BDF-2246-9D56F0118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514" y="3294821"/>
            <a:ext cx="4072322" cy="2649169"/>
          </a:xfrm>
          <a:prstGeom prst="rect">
            <a:avLst/>
          </a:prstGeom>
        </p:spPr>
      </p:pic>
      <p:pic>
        <p:nvPicPr>
          <p:cNvPr id="20" name="Graphic 2">
            <a:extLst>
              <a:ext uri="{FF2B5EF4-FFF2-40B4-BE49-F238E27FC236}">
                <a16:creationId xmlns:a16="http://schemas.microsoft.com/office/drawing/2014/main" id="{019DF3B6-B41D-1BD1-431A-BFB9D19CA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9640" y="2786378"/>
            <a:ext cx="857255" cy="9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51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D5E6B0-31C1-CCCD-9EA4-C105781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8</a:t>
            </a:fld>
            <a:endParaRPr lang="en-GB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46BC766-8A9E-4A23-1C3E-71A145F4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88" y="118193"/>
            <a:ext cx="6301445" cy="6739807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3659E8AA-18F1-1748-5C07-8290B30E6050}"/>
              </a:ext>
            </a:extLst>
          </p:cNvPr>
          <p:cNvSpPr txBox="1"/>
          <p:nvPr/>
        </p:nvSpPr>
        <p:spPr>
          <a:xfrm rot="20910483">
            <a:off x="188611" y="301792"/>
            <a:ext cx="6097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ImaginaryFriendBBW00-Bold" panose="02000806000000020004" pitchFamily="2" charset="0"/>
                <a:ea typeface="+mj-ea"/>
                <a:cs typeface="+mj-cs"/>
              </a:rPr>
              <a:t>Nu er I klar til Stjerneræset!  </a:t>
            </a:r>
            <a:endParaRPr kumimoji="0" lang="da-DK" sz="3600" b="1" i="0" u="none" strike="noStrike" kern="1200" cap="none" spc="1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ImaginaryFriendBBW00-Bold" panose="02000806000000020004" pitchFamily="2" charset="0"/>
              <a:ea typeface="+mj-ea"/>
              <a:cs typeface="+mj-cs"/>
            </a:endParaRPr>
          </a:p>
        </p:txBody>
      </p:sp>
      <p:pic>
        <p:nvPicPr>
          <p:cNvPr id="18" name="Billede 17" descr="Et billede, der indeholder Grafik, grafisk design, symbol, clipart&#10;&#10;Automatisk genereret beskrivelse">
            <a:extLst>
              <a:ext uri="{FF2B5EF4-FFF2-40B4-BE49-F238E27FC236}">
                <a16:creationId xmlns:a16="http://schemas.microsoft.com/office/drawing/2014/main" id="{73CD1CDF-7B7D-C913-6DE7-1897E59D7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138">
            <a:off x="9135876" y="278273"/>
            <a:ext cx="3740226" cy="4125955"/>
          </a:xfrm>
          <a:prstGeom prst="rect">
            <a:avLst/>
          </a:prstGeom>
        </p:spPr>
      </p:pic>
      <p:pic>
        <p:nvPicPr>
          <p:cNvPr id="22" name="Billede 21" descr="Et billede, der indeholder Grafik, trekant, flag, kreativitet&#10;&#10;Automatisk genereret beskrivelse">
            <a:extLst>
              <a:ext uri="{FF2B5EF4-FFF2-40B4-BE49-F238E27FC236}">
                <a16:creationId xmlns:a16="http://schemas.microsoft.com/office/drawing/2014/main" id="{67925B1E-8B6E-B51C-2C5A-755DBE985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3042">
            <a:off x="-402066" y="4043521"/>
            <a:ext cx="2061944" cy="49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73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alu\AppData\Local\Templafy\AddIns\PowerPointVsto\33513752-14b1-4017-a0e2-29e348242ebc.jpeg"/>
</p:tagLst>
</file>

<file path=ppt/theme/theme1.xml><?xml version="1.0" encoding="utf-8"?>
<a:theme xmlns:a="http://schemas.openxmlformats.org/drawingml/2006/main" name="Office-tema">
  <a:themeElements>
    <a:clrScheme name="Borns Vilkaar 2022">
      <a:dk1>
        <a:srgbClr val="000000"/>
      </a:dk1>
      <a:lt1>
        <a:srgbClr val="FFFFFF"/>
      </a:lt1>
      <a:dk2>
        <a:srgbClr val="AB8B79"/>
      </a:dk2>
      <a:lt2>
        <a:srgbClr val="002F6D"/>
      </a:lt2>
      <a:accent1>
        <a:srgbClr val="F05041"/>
      </a:accent1>
      <a:accent2>
        <a:srgbClr val="000000"/>
      </a:accent2>
      <a:accent3>
        <a:srgbClr val="00677F"/>
      </a:accent3>
      <a:accent4>
        <a:srgbClr val="00B2A9"/>
      </a:accent4>
      <a:accent5>
        <a:srgbClr val="FFF200"/>
      </a:accent5>
      <a:accent6>
        <a:srgbClr val="BECDD6"/>
      </a:accent6>
      <a:hlink>
        <a:srgbClr val="F05041"/>
      </a:hlink>
      <a:folHlink>
        <a:srgbClr val="00677F"/>
      </a:folHlink>
    </a:clrScheme>
    <a:fontScheme name="Borns Vilkaar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tIns="90000" bIns="90000" rtlCol="0" anchor="t" anchorCtr="0"/>
      <a:lstStyle>
        <a:defPPr algn="l">
          <a:defRPr sz="1600" b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lnSpc>
            <a:spcPct val="110000"/>
          </a:lnSpc>
          <a:spcBef>
            <a:spcPts val="1200"/>
          </a:spcBef>
          <a:buSzPct val="80000"/>
          <a:buFont typeface="Arial" panose="020B0604020202020204" pitchFamily="34" charset="0"/>
          <a:buChar char="•"/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2022" id="{DC36D753-1C3A-4B5A-89A5-DD3D2097767A}" vid="{E04B29D6-5D75-4579-8DAE-C9F87D6353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120582072223176","enableDocumentContentUpdater":false,"version":"2.0"}]]></TemplafySlideTemplateConfiguration>
</file>

<file path=customXml/item10.xml><?xml version="1.0" encoding="utf-8"?>
<TemplafyTemplateConfiguration><![CDATA[{"elementsMetadata":[],"transformationConfigurations":[],"templateName":"Børns Vilkår PowerPoint - tom","templateDescription":"","enableDocumentContentUpdater":false,"version":"2.0"}]]></TemplafyTemplateConfiguration>
</file>

<file path=customXml/item11.xml><?xml version="1.0" encoding="utf-8"?>
<TemplafySlideTemplateConfiguration><![CDATA[{"slideVersion":1,"isValidatorEnabled":false,"isLocked":false,"elementsMetadata":[],"slideId":"638120582072219262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638120582072199504","enableDocumentContentUpdater":false,"version":"2.0"}]]></TemplafySlideTemplateConfiguration>
</file>

<file path=customXml/item16.xml><?xml version="1.0" encoding="utf-8"?>
<TemplafySlideTemplateConfiguration><![CDATA[{"slideVersion":1,"isValidatorEnabled":false,"isLocked":false,"elementsMetadata":[],"slideId":"638120582072212909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2e58b8-c764-4794-af57-b128b2667bdb">
      <Terms xmlns="http://schemas.microsoft.com/office/infopath/2007/PartnerControls"/>
    </lcf76f155ced4ddcb4097134ff3c332f>
    <TaxCatchAll xmlns="c99db883-fce8-408c-9f59-0343e487093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120582072224819","enableDocumentContentUpdater":false,"version":"2.0"}]]></TemplafySlideTemplateConfiguration>
</file>

<file path=customXml/item5.xml><?xml version="1.0" encoding="utf-8"?>
<TemplafyFormConfiguration><![CDATA[{"formFields":[],"formDataEntries":[]}]]></TemplafyFormConfiguratio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7312BC342B2840A9EEC9CE21CBC942" ma:contentTypeVersion="20" ma:contentTypeDescription="Opret et nyt dokument." ma:contentTypeScope="" ma:versionID="cf63520e244c5c315dbf69fd84919536">
  <xsd:schema xmlns:xsd="http://www.w3.org/2001/XMLSchema" xmlns:xs="http://www.w3.org/2001/XMLSchema" xmlns:p="http://schemas.microsoft.com/office/2006/metadata/properties" xmlns:ns1="http://schemas.microsoft.com/sharepoint/v3" xmlns:ns2="622e58b8-c764-4794-af57-b128b2667bdb" xmlns:ns3="c99db883-fce8-408c-9f59-0343e487093c" targetNamespace="http://schemas.microsoft.com/office/2006/metadata/properties" ma:root="true" ma:fieldsID="9fd706ff99f00fa46389dbd8aaa329d9" ns1:_="" ns2:_="" ns3:_="">
    <xsd:import namespace="http://schemas.microsoft.com/sharepoint/v3"/>
    <xsd:import namespace="622e58b8-c764-4794-af57-b128b2667bdb"/>
    <xsd:import namespace="c99db883-fce8-408c-9f59-0343e4870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e58b8-c764-4794-af57-b128b2667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ledmærker" ma:readOnly="false" ma:fieldId="{5cf76f15-5ced-4ddc-b409-7134ff3c332f}" ma:taxonomyMulti="true" ma:sspId="057e9cf2-62da-41eb-9102-b573f6fdbc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b883-fce8-408c-9f59-0343e4870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4464055-4557-4f1d-a11d-7fcfda4a3164}" ma:internalName="TaxCatchAll" ma:showField="CatchAllData" ma:web="c99db883-fce8-408c-9f59-0343e4870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SlideFormConfiguration><![CDATA[{"formFields":[],"formDataEntries":[]}]]></TemplafySlideFormConfiguration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TemplafySlideTemplateConfiguration><![CDATA[{"slideVersion":1,"isValidatorEnabled":false,"isLocked":false,"elementsMetadata":[],"slideId":"638120582072217908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CA191740-86C4-4CB7-88C7-46DC4D26E853}">
  <ds:schemaRefs/>
</ds:datastoreItem>
</file>

<file path=customXml/itemProps10.xml><?xml version="1.0" encoding="utf-8"?>
<ds:datastoreItem xmlns:ds="http://schemas.openxmlformats.org/officeDocument/2006/customXml" ds:itemID="{A1EE1112-9BD6-4B0A-BE3F-1A0DC687A3A8}">
  <ds:schemaRefs/>
</ds:datastoreItem>
</file>

<file path=customXml/itemProps11.xml><?xml version="1.0" encoding="utf-8"?>
<ds:datastoreItem xmlns:ds="http://schemas.openxmlformats.org/officeDocument/2006/customXml" ds:itemID="{0637CC6D-4D1E-4D11-8FD0-8171E73D8135}">
  <ds:schemaRefs/>
</ds:datastoreItem>
</file>

<file path=customXml/itemProps12.xml><?xml version="1.0" encoding="utf-8"?>
<ds:datastoreItem xmlns:ds="http://schemas.openxmlformats.org/officeDocument/2006/customXml" ds:itemID="{1D32FC0C-C70E-463C-A2FC-8FFCA4CF6F39}">
  <ds:schemaRefs/>
</ds:datastoreItem>
</file>

<file path=customXml/itemProps13.xml><?xml version="1.0" encoding="utf-8"?>
<ds:datastoreItem xmlns:ds="http://schemas.openxmlformats.org/officeDocument/2006/customXml" ds:itemID="{D9149B40-F595-4D6A-97D5-3F56AFC723EE}">
  <ds:schemaRefs/>
</ds:datastoreItem>
</file>

<file path=customXml/itemProps14.xml><?xml version="1.0" encoding="utf-8"?>
<ds:datastoreItem xmlns:ds="http://schemas.openxmlformats.org/officeDocument/2006/customXml" ds:itemID="{62307367-3367-4D31-84FA-EC66FF989D6A}">
  <ds:schemaRefs/>
</ds:datastoreItem>
</file>

<file path=customXml/itemProps15.xml><?xml version="1.0" encoding="utf-8"?>
<ds:datastoreItem xmlns:ds="http://schemas.openxmlformats.org/officeDocument/2006/customXml" ds:itemID="{80BB9D77-9486-4342-8484-1F94E29B85F9}">
  <ds:schemaRefs/>
</ds:datastoreItem>
</file>

<file path=customXml/itemProps16.xml><?xml version="1.0" encoding="utf-8"?>
<ds:datastoreItem xmlns:ds="http://schemas.openxmlformats.org/officeDocument/2006/customXml" ds:itemID="{893A88A2-A7E5-4570-B3F0-7AFA7EF3F943}">
  <ds:schemaRefs/>
</ds:datastoreItem>
</file>

<file path=customXml/itemProps17.xml><?xml version="1.0" encoding="utf-8"?>
<ds:datastoreItem xmlns:ds="http://schemas.openxmlformats.org/officeDocument/2006/customXml" ds:itemID="{C360C3A6-8510-4DB8-976A-01E879DBD6A6}">
  <ds:schemaRefs/>
</ds:datastoreItem>
</file>

<file path=customXml/itemProps2.xml><?xml version="1.0" encoding="utf-8"?>
<ds:datastoreItem xmlns:ds="http://schemas.openxmlformats.org/officeDocument/2006/customXml" ds:itemID="{A560D568-16B8-4E10-AAEB-AEB3B1A9FBF2}">
  <ds:schemaRefs>
    <ds:schemaRef ds:uri="http://purl.org/dc/terms/"/>
    <ds:schemaRef ds:uri="c99db883-fce8-408c-9f59-0343e487093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622e58b8-c764-4794-af57-b128b2667bdb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B0F9EA-3581-4B26-9230-9B19BAB6C12E}">
  <ds:schemaRefs/>
</ds:datastoreItem>
</file>

<file path=customXml/itemProps4.xml><?xml version="1.0" encoding="utf-8"?>
<ds:datastoreItem xmlns:ds="http://schemas.openxmlformats.org/officeDocument/2006/customXml" ds:itemID="{F0E999FA-D08A-4425-AE3B-110E8C9D7FDB}">
  <ds:schemaRefs/>
</ds:datastoreItem>
</file>

<file path=customXml/itemProps5.xml><?xml version="1.0" encoding="utf-8"?>
<ds:datastoreItem xmlns:ds="http://schemas.openxmlformats.org/officeDocument/2006/customXml" ds:itemID="{1EF9406D-09CB-4664-BD1C-9FE769810CDD}">
  <ds:schemaRefs/>
</ds:datastoreItem>
</file>

<file path=customXml/itemProps6.xml><?xml version="1.0" encoding="utf-8"?>
<ds:datastoreItem xmlns:ds="http://schemas.openxmlformats.org/officeDocument/2006/customXml" ds:itemID="{4B0DC4A4-A9BF-49B6-B631-12196D765C8B}">
  <ds:schemaRefs>
    <ds:schemaRef ds:uri="622e58b8-c764-4794-af57-b128b2667bdb"/>
    <ds:schemaRef ds:uri="c99db883-fce8-408c-9f59-0343e48709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FC2666F0-B34F-4D10-84F9-C95A46FBD504}">
  <ds:schemaRefs/>
</ds:datastoreItem>
</file>

<file path=customXml/itemProps8.xml><?xml version="1.0" encoding="utf-8"?>
<ds:datastoreItem xmlns:ds="http://schemas.openxmlformats.org/officeDocument/2006/customXml" ds:itemID="{4880E5D4-FF67-4251-B0A4-7BC757B2A47E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3689068F-BE29-431B-916B-4839A39D7AC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162</Words>
  <Application>Microsoft Office PowerPoint</Application>
  <PresentationFormat>Widescreen</PresentationFormat>
  <Paragraphs>28</Paragraphs>
  <Slides>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9" baseType="lpstr">
      <vt:lpstr>Office-tema</vt:lpstr>
      <vt:lpstr> Her er plads til alle!</vt:lpstr>
      <vt:lpstr>PowerPoint-præsentation</vt:lpstr>
      <vt:lpstr>Snak om filmen</vt:lpstr>
      <vt:lpstr>Flipflapper</vt:lpstr>
      <vt:lpstr>Børn og unges rettigheder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Indsæt  Titel  og brug evt. Highlight funktion</dc:title>
  <dc:creator>Marie Svendsen</dc:creator>
  <cp:lastModifiedBy>Sofie Rasmussen</cp:lastModifiedBy>
  <cp:revision>2</cp:revision>
  <dcterms:created xsi:type="dcterms:W3CDTF">2023-02-21T07:49:06Z</dcterms:created>
  <dcterms:modified xsi:type="dcterms:W3CDTF">2024-06-14T09:03:41Z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0x010100AF7312BC342B2840A9EEC9CE21CBC942</vt:lpwstr>
  </property>
  <property fmtid="{D5CDD505-2E9C-101B-9397-08002B2CF9AE}" pid="3" name="MediaServiceImageTags">
    <vt:lpwstr/>
  </property>
  <property fmtid="{D5CDD505-2E9C-101B-9397-08002B2CF9AE}" pid="4" name="TemplafyTimeStamp">
    <vt:lpwstr>2023-02-15T11:43:27</vt:lpwstr>
  </property>
  <property fmtid="{D5CDD505-2E9C-101B-9397-08002B2CF9AE}" pid="5" name="TemplafyTenantId">
    <vt:lpwstr>bornsvilkar</vt:lpwstr>
  </property>
  <property fmtid="{D5CDD505-2E9C-101B-9397-08002B2CF9AE}" pid="6" name="TemplafyTemplateId">
    <vt:lpwstr>638120582058260491</vt:lpwstr>
  </property>
  <property fmtid="{D5CDD505-2E9C-101B-9397-08002B2CF9AE}" pid="7" name="TemplafyUserProfileId">
    <vt:lpwstr>637997788185420305</vt:lpwstr>
  </property>
  <property fmtid="{D5CDD505-2E9C-101B-9397-08002B2CF9AE}" pid="8" name="TemplafyFromBlank">
    <vt:bool>true</vt:bool>
  </property>
</Properties>
</file>